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  <p:sldMasterId id="2147483668" r:id="rId2"/>
  </p:sldMasterIdLst>
  <p:notesMasterIdLst>
    <p:notesMasterId r:id="rId39"/>
  </p:notesMasterIdLst>
  <p:sldIdLst>
    <p:sldId id="256" r:id="rId3"/>
    <p:sldId id="269" r:id="rId4"/>
    <p:sldId id="261" r:id="rId5"/>
    <p:sldId id="292" r:id="rId6"/>
    <p:sldId id="293" r:id="rId7"/>
    <p:sldId id="291" r:id="rId8"/>
    <p:sldId id="258" r:id="rId9"/>
    <p:sldId id="260" r:id="rId10"/>
    <p:sldId id="267" r:id="rId11"/>
    <p:sldId id="259" r:id="rId12"/>
    <p:sldId id="264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0" r:id="rId21"/>
    <p:sldId id="310" r:id="rId22"/>
    <p:sldId id="314" r:id="rId23"/>
    <p:sldId id="308" r:id="rId24"/>
    <p:sldId id="309" r:id="rId25"/>
    <p:sldId id="270" r:id="rId26"/>
    <p:sldId id="311" r:id="rId27"/>
    <p:sldId id="312" r:id="rId28"/>
    <p:sldId id="313" r:id="rId29"/>
    <p:sldId id="263" r:id="rId30"/>
    <p:sldId id="265" r:id="rId31"/>
    <p:sldId id="272" r:id="rId32"/>
    <p:sldId id="294" r:id="rId33"/>
    <p:sldId id="295" r:id="rId34"/>
    <p:sldId id="296" r:id="rId35"/>
    <p:sldId id="297" r:id="rId36"/>
    <p:sldId id="298" r:id="rId37"/>
    <p:sldId id="299" r:id="rId38"/>
  </p:sldIdLst>
  <p:sldSz cx="9144000" cy="5143500" type="screen16x9"/>
  <p:notesSz cx="6858000" cy="9144000"/>
  <p:embeddedFontLst>
    <p:embeddedFont>
      <p:font typeface="Abel" panose="02000506030000020004" pitchFamily="2" charset="0"/>
      <p:regular r:id="rId40"/>
    </p:embeddedFont>
    <p:embeddedFont>
      <p:font typeface="Berlin Sans FB" panose="020E0602020502020306" pitchFamily="34" charset="0"/>
      <p:regular r:id="rId41"/>
      <p:bold r:id="rId42"/>
    </p:embeddedFont>
    <p:embeddedFont>
      <p:font typeface="Calibri" panose="020F0502020204030204" pitchFamily="34" charset="0"/>
      <p:regular r:id="rId43"/>
      <p:bold r:id="rId44"/>
    </p:embeddedFont>
    <p:embeddedFont>
      <p:font typeface="Calibri Light" panose="020F0302020204030204" pitchFamily="34" charset="0"/>
      <p:regular r:id="rId45"/>
    </p:embeddedFont>
    <p:embeddedFont>
      <p:font typeface="Cavolini" panose="03000502040302020204" pitchFamily="66" charset="0"/>
      <p:regular r:id="rId46"/>
      <p:bold r:id="rId47"/>
      <p:italic r:id="rId48"/>
      <p:boldItalic r:id="rId49"/>
    </p:embeddedFont>
    <p:embeddedFont>
      <p:font typeface="Comic Sans MS" panose="030F0702030302020204" pitchFamily="66" charset="0"/>
      <p:regular r:id="rId50"/>
      <p:bold r:id="rId51"/>
      <p:italic r:id="rId52"/>
      <p:boldItalic r:id="rId53"/>
    </p:embeddedFont>
    <p:embeddedFont>
      <p:font typeface="Denk One" panose="020B0604020202020204" charset="0"/>
      <p:regular r:id="rId54"/>
    </p:embeddedFont>
    <p:embeddedFont>
      <p:font typeface="Didact Gothic" panose="020B0604020202020204" charset="0"/>
      <p:regular r:id="rId55"/>
    </p:embeddedFont>
    <p:embeddedFont>
      <p:font typeface="Dubai" panose="020B0503030403030204" pitchFamily="34" charset="-78"/>
      <p:regular r:id="rId56"/>
      <p:bold r:id="rId57"/>
    </p:embeddedFont>
    <p:embeddedFont>
      <p:font typeface="Eras Bold ITC" panose="020B0907030504020204" pitchFamily="34" charset="0"/>
      <p:regular r:id="rId58"/>
    </p:embeddedFont>
    <p:embeddedFont>
      <p:font typeface="MV Boli" panose="02000500030200090000" pitchFamily="2" charset="0"/>
      <p:regular r:id="rId59"/>
    </p:embeddedFont>
    <p:embeddedFont>
      <p:font typeface="Nunito" panose="020B0604020202020204" charset="0"/>
      <p:regular r:id="rId60"/>
      <p:bold r:id="rId61"/>
      <p:italic r:id="rId62"/>
      <p:boldItalic r:id="rId63"/>
    </p:embeddedFont>
    <p:embeddedFont>
      <p:font typeface="Segoe Print" panose="02000600000000000000" pitchFamily="2" charset="0"/>
      <p:regular r:id="rId64"/>
      <p:bold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9AA0A6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6269"/>
    <a:srgbClr val="EFF9FB"/>
    <a:srgbClr val="FFAB40"/>
    <a:srgbClr val="FFFFCC"/>
    <a:srgbClr val="FFFF99"/>
    <a:srgbClr val="FFFF66"/>
    <a:srgbClr val="B9CC00"/>
    <a:srgbClr val="CC66FF"/>
    <a:srgbClr val="6C3E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 snapToGrid="0">
      <p:cViewPr varScale="1">
        <p:scale>
          <a:sx n="85" d="100"/>
          <a:sy n="85" d="100"/>
        </p:scale>
        <p:origin x="84" y="156"/>
      </p:cViewPr>
      <p:guideLst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63" Type="http://schemas.openxmlformats.org/officeDocument/2006/relationships/font" Target="fonts/font24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2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font" Target="fonts/font2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34" Type="http://schemas.openxmlformats.org/officeDocument/2006/relationships/slide" Target="slides/slide32.xml"/><Relationship Id="rId50" Type="http://schemas.openxmlformats.org/officeDocument/2006/relationships/font" Target="fonts/font11.fntdata"/><Relationship Id="rId5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7b68ffdf2_2_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7b68ffdf2_2_8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7c365f9a0_1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7c365f9a0_1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7c365f9a0_1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7c365f9a0_1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7c365f9a0_1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7c365f9a0_1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7c365f9a0_1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7c365f9a0_1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7c365f9a0_1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7c365f9a0_1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7c365f9a0_1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7c365f9a0_1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7c365f9a0_1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7c365f9a0_1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7c365f9a0_1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7c365f9a0_1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7b68ffdf2_2_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7b68ffdf2_2_8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57c365f9a0_1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57c365f9a0_1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57c365f9a0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57c365f9a0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7b68ffdf2_2_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7b68ffdf2_2_8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57c365f9a0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57c365f9a0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57c365f9a0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57c365f9a0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57c365f9a0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57c365f9a0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57c365f9a0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57c365f9a0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517abcd53c_4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517abcd53c_4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57c365f9a0_1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57c365f9a0_1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57c365f9a0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57c365f9a0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7b68ffdf2_2_8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7b68ffdf2_2_8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7b68ffdf2_2_8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7b68ffdf2_2_8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7b68ffdf2_2_8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7b68ffdf2_2_8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7b68ffdf2_2_8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7b68ffdf2_2_8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57b68ffdf2_2_8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57b68ffdf2_2_8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7b68ffdf2_2_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7b68ffdf2_2_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57c365f9a0_1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57c365f9a0_1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 ">
  <p:cSld name="TITLE_2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1661275" y="2853688"/>
            <a:ext cx="2810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2150" y="1712025"/>
            <a:ext cx="5888700" cy="11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TITLE_1_1_1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/>
          <p:nvPr/>
        </p:nvSpPr>
        <p:spPr>
          <a:xfrm>
            <a:off x="5936463" y="1805900"/>
            <a:ext cx="2133300" cy="2138100"/>
          </a:xfrm>
          <a:prstGeom prst="rect">
            <a:avLst/>
          </a:prstGeom>
          <a:solidFill>
            <a:srgbClr val="FF87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2"/>
          <p:cNvSpPr/>
          <p:nvPr/>
        </p:nvSpPr>
        <p:spPr>
          <a:xfrm>
            <a:off x="1163788" y="1805900"/>
            <a:ext cx="2133300" cy="2138100"/>
          </a:xfrm>
          <a:prstGeom prst="rect">
            <a:avLst/>
          </a:prstGeom>
          <a:solidFill>
            <a:srgbClr val="0E83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ctrTitle"/>
          </p:nvPr>
        </p:nvSpPr>
        <p:spPr>
          <a:xfrm>
            <a:off x="827487" y="2455963"/>
            <a:ext cx="2805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8770"/>
              </a:buClr>
              <a:buSzPts val="1800"/>
              <a:buNone/>
              <a:defRPr sz="1800">
                <a:solidFill>
                  <a:srgbClr val="FF877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8770"/>
              </a:buClr>
              <a:buSzPts val="1800"/>
              <a:buNone/>
              <a:defRPr sz="1800">
                <a:solidFill>
                  <a:srgbClr val="FF877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8770"/>
              </a:buClr>
              <a:buSzPts val="1800"/>
              <a:buNone/>
              <a:defRPr sz="1800">
                <a:solidFill>
                  <a:srgbClr val="FF877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8770"/>
              </a:buClr>
              <a:buSzPts val="1800"/>
              <a:buNone/>
              <a:defRPr sz="1800">
                <a:solidFill>
                  <a:srgbClr val="FF877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8770"/>
              </a:buClr>
              <a:buSzPts val="1800"/>
              <a:buNone/>
              <a:defRPr sz="1800">
                <a:solidFill>
                  <a:srgbClr val="FF877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8770"/>
              </a:buClr>
              <a:buSzPts val="1800"/>
              <a:buNone/>
              <a:defRPr sz="1800">
                <a:solidFill>
                  <a:srgbClr val="FF877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8770"/>
              </a:buClr>
              <a:buSzPts val="1800"/>
              <a:buNone/>
              <a:defRPr sz="1800">
                <a:solidFill>
                  <a:srgbClr val="FF877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8770"/>
              </a:buClr>
              <a:buSzPts val="1800"/>
              <a:buNone/>
              <a:defRPr sz="1800">
                <a:solidFill>
                  <a:srgbClr val="FF877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8770"/>
              </a:buClr>
              <a:buSzPts val="1800"/>
              <a:buNone/>
              <a:defRPr sz="1800">
                <a:solidFill>
                  <a:srgbClr val="FF8770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subTitle" idx="1"/>
          </p:nvPr>
        </p:nvSpPr>
        <p:spPr>
          <a:xfrm>
            <a:off x="1250637" y="2929438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877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877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877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877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877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877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877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877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8770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ctrTitle" idx="2"/>
          </p:nvPr>
        </p:nvSpPr>
        <p:spPr>
          <a:xfrm>
            <a:off x="5689702" y="2455975"/>
            <a:ext cx="2626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subTitle" idx="3"/>
          </p:nvPr>
        </p:nvSpPr>
        <p:spPr>
          <a:xfrm>
            <a:off x="6023302" y="2929463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ctrTitle" idx="4"/>
          </p:nvPr>
        </p:nvSpPr>
        <p:spPr>
          <a:xfrm>
            <a:off x="1420950" y="339400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DESIGN">
  <p:cSld name="TITLE_1_1_1_1_1_1_2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ctrTitle"/>
          </p:nvPr>
        </p:nvSpPr>
        <p:spPr>
          <a:xfrm>
            <a:off x="1420950" y="339400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1957050" y="1231875"/>
            <a:ext cx="5229900" cy="1027200"/>
          </a:xfrm>
          <a:prstGeom prst="rect">
            <a:avLst/>
          </a:prstGeom>
          <a:solidFill>
            <a:srgbClr val="FF87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"/>
          </p:nvPr>
        </p:nvSpPr>
        <p:spPr>
          <a:xfrm>
            <a:off x="2181450" y="1456573"/>
            <a:ext cx="4781100" cy="577800"/>
          </a:xfrm>
          <a:prstGeom prst="rect">
            <a:avLst/>
          </a:prstGeom>
        </p:spPr>
        <p:txBody>
          <a:bodyPr spcFirstLastPara="1" wrap="square" lIns="91425" tIns="198000" rIns="91425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body" idx="2"/>
          </p:nvPr>
        </p:nvSpPr>
        <p:spPr>
          <a:xfrm>
            <a:off x="2934600" y="2406175"/>
            <a:ext cx="3274800" cy="1393800"/>
          </a:xfrm>
          <a:prstGeom prst="rect">
            <a:avLst/>
          </a:prstGeom>
        </p:spPr>
        <p:txBody>
          <a:bodyPr spcFirstLastPara="1" wrap="square" lIns="91425" tIns="91425" rIns="91425" bIns="0" anchor="ctr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Char char="●"/>
              <a:defRPr sz="1200">
                <a:solidFill>
                  <a:srgbClr val="466269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Char char="○"/>
              <a:defRPr sz="1200">
                <a:solidFill>
                  <a:srgbClr val="466269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Char char="■"/>
              <a:defRPr sz="1200">
                <a:solidFill>
                  <a:srgbClr val="466269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Char char="●"/>
              <a:defRPr sz="1200">
                <a:solidFill>
                  <a:srgbClr val="466269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Char char="○"/>
              <a:defRPr sz="1200">
                <a:solidFill>
                  <a:srgbClr val="466269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Char char="■"/>
              <a:defRPr sz="1200">
                <a:solidFill>
                  <a:srgbClr val="466269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Char char="●"/>
              <a:defRPr sz="1200">
                <a:solidFill>
                  <a:srgbClr val="466269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Char char="○"/>
              <a:defRPr sz="1200">
                <a:solidFill>
                  <a:srgbClr val="466269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66269"/>
              </a:buClr>
              <a:buSzPts val="1200"/>
              <a:buChar char="■"/>
              <a:defRPr sz="12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TITLE_1_1_1_1_1_1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subTitle" idx="1"/>
          </p:nvPr>
        </p:nvSpPr>
        <p:spPr>
          <a:xfrm>
            <a:off x="1648900" y="2853688"/>
            <a:ext cx="2810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ctrTitle"/>
          </p:nvPr>
        </p:nvSpPr>
        <p:spPr>
          <a:xfrm>
            <a:off x="109775" y="1712025"/>
            <a:ext cx="5888700" cy="11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4">
  <p:cSld name="CUSTOM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subTitle" idx="1"/>
          </p:nvPr>
        </p:nvSpPr>
        <p:spPr>
          <a:xfrm>
            <a:off x="3978050" y="2438625"/>
            <a:ext cx="3097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79FAB-C658-491F-BD85-3A24F1A485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7A3F6A-F1DA-47FA-BD02-D7E86238AC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CD41F-E0E8-452E-BAE1-E67D39692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EAC7E-353D-4099-951E-1AE79E3C4F9B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C7382-4ECC-45FB-BFE8-1C54FF1C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1908C-F013-47B5-A14A-F2142675D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AB47D-3A15-4624-A097-50D093CD9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47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B0D91-C6B8-4321-A6E6-DC052FF18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43FB7-F059-4D8E-96A7-78FA08FF0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54711-44B8-49DA-B49C-BBCF8A77D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EAC7E-353D-4099-951E-1AE79E3C4F9B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CBB575-F1C3-4965-AE7C-280988317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37A1A-1B60-41FA-8833-039A56137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AB47D-3A15-4624-A097-50D093CD9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963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35A17-90C0-475B-BCB8-51E86075F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39717-34F7-48F1-9410-972EC2BEF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82874-7F06-4FA0-BC08-E6383C92E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EAC7E-353D-4099-951E-1AE79E3C4F9B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362CB-3A48-47E7-ADE5-4CDB80C87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7EA0C-6BA3-47DC-86BD-36A6224E2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AB47D-3A15-4624-A097-50D093CD9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51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99251-F8B2-4ED9-9433-C3B708B81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6426E-740E-4B39-A23E-7B10A88D8A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A350D3-9F11-43E7-9FF0-67910384A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C802F-6084-4B36-8747-7DD1F18A8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EAC7E-353D-4099-951E-1AE79E3C4F9B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BB4CD8-E543-4547-82D4-6226DACBB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72CEF3-99A5-4A8C-A7BE-512B9BB0F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AB47D-3A15-4624-A097-50D093CD9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420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B501A-C863-4241-A575-FC67729ED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9960D-584C-4F94-A68E-DB5C1F7D6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1FA40-9B43-4BB7-A0C2-3BD837ADF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BE803F-634B-40DE-B08C-FD6B6D8501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F869ED-987E-4F31-8114-420A3ECE8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F44169-7BBE-4028-A7BB-E7354205C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EAC7E-353D-4099-951E-1AE79E3C4F9B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2962F7-AF23-4A51-A600-8C5FED13D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92DCBD-E1D0-4906-A5D3-B114B7F07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AB47D-3A15-4624-A097-50D093CD9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24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">
  <p:cSld name="TITLE_1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 flipH="1">
            <a:off x="2848475" y="2263275"/>
            <a:ext cx="3447000" cy="8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420950" y="1603325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>
          <p15:clr>
            <a:srgbClr val="FA7B17"/>
          </p15:clr>
        </p15:guide>
        <p15:guide id="2" orient="horz" pos="1448">
          <p15:clr>
            <a:srgbClr val="FA7B17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3A56A-4F2B-4136-AAD8-EA2A03FE9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A6A119-3FB1-4F15-B49B-EA90CBA0B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EAC7E-353D-4099-951E-1AE79E3C4F9B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9B13B8-B264-451D-AFCD-7B9FEE2D1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6DB73-64B8-4BF5-98A9-EF0421925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AB47D-3A15-4624-A097-50D093CD9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81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434D70-7C1C-4AD1-AAB2-91D1E7A3E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EAC7E-353D-4099-951E-1AE79E3C4F9B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0C53B1-861A-4C2A-A7F9-698475254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8D77F-ED9E-4DCB-9EDA-98F4D2C5F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AB47D-3A15-4624-A097-50D093CD9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87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DCFEB-B592-4051-B3F7-BBCDB78C0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A924F-5E4F-48C6-8918-AA65DE8DE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CA7860-C308-4376-914A-443C4AAEC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6DCC7-8538-482A-86C6-758389D43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EAC7E-353D-4099-951E-1AE79E3C4F9B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DB6D5-B2BF-4950-B251-19B6EF858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A97FD-06BD-49C4-9AEE-3A240527A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AB47D-3A15-4624-A097-50D093CD9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365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2BB26-AF91-4438-A9A0-1D1B8EFD0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9F747F-BD54-41C6-B076-2775DF8DB6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B6A94-04CA-4B2F-94B8-A0E621AB0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9D6F63-383A-430F-9851-2231CE665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EAC7E-353D-4099-951E-1AE79E3C4F9B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B6EDE-4862-422D-BCF9-0CDE1D748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A0CDA3-9F7D-40BE-AC4A-7355EA0A6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AB47D-3A15-4624-A097-50D093CD9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74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818B6-F107-48C3-ABC9-06E0C541F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7E224F-DFC3-4DF0-965C-4B0424F3CC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7F392-C69A-47EA-B848-0F0C0952F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EAC7E-353D-4099-951E-1AE79E3C4F9B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5F910-7FE4-4388-B050-763EDD0DC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F28F4-0EB8-4800-A035-34702D282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AB47D-3A15-4624-A097-50D093CD9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70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A104CB-D752-499B-B636-2694991F55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275989-C41F-485D-894E-FD83A629B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B9883-67DE-40EB-BD67-2E555A549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EAC7E-353D-4099-951E-1AE79E3C4F9B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A7A7D-4009-4D18-8CBE-C30E315B1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CAA53-17DC-482D-8BEF-ED0DE02FE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AB47D-3A15-4624-A097-50D093CD9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71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_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ctrTitle"/>
          </p:nvPr>
        </p:nvSpPr>
        <p:spPr>
          <a:xfrm>
            <a:off x="3541876" y="3069075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2515950" y="2698125"/>
            <a:ext cx="411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">
  <p:cSld name="TITLE_1_1_1_2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ctrTitle"/>
          </p:nvPr>
        </p:nvSpPr>
        <p:spPr>
          <a:xfrm>
            <a:off x="5516950" y="1882850"/>
            <a:ext cx="2660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3000">
                <a:solidFill>
                  <a:srgbClr val="46626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ubTitle" idx="1"/>
          </p:nvPr>
        </p:nvSpPr>
        <p:spPr>
          <a:xfrm>
            <a:off x="4313975" y="2539125"/>
            <a:ext cx="3862800" cy="20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TITLE_1_1_1_2_1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ctrTitle"/>
          </p:nvPr>
        </p:nvSpPr>
        <p:spPr>
          <a:xfrm>
            <a:off x="4780212" y="1600200"/>
            <a:ext cx="31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4780212" y="2042500"/>
            <a:ext cx="31917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ctrTitle" idx="2"/>
          </p:nvPr>
        </p:nvSpPr>
        <p:spPr>
          <a:xfrm>
            <a:off x="4780212" y="3359578"/>
            <a:ext cx="31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3"/>
          </p:nvPr>
        </p:nvSpPr>
        <p:spPr>
          <a:xfrm>
            <a:off x="4780212" y="3801878"/>
            <a:ext cx="31917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ctrTitle" idx="4"/>
          </p:nvPr>
        </p:nvSpPr>
        <p:spPr>
          <a:xfrm>
            <a:off x="1420950" y="339400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ctrTitle" idx="5"/>
          </p:nvPr>
        </p:nvSpPr>
        <p:spPr>
          <a:xfrm>
            <a:off x="1172100" y="1600200"/>
            <a:ext cx="31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ubTitle" idx="6"/>
          </p:nvPr>
        </p:nvSpPr>
        <p:spPr>
          <a:xfrm>
            <a:off x="1172149" y="2042500"/>
            <a:ext cx="31917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ctrTitle" idx="7"/>
          </p:nvPr>
        </p:nvSpPr>
        <p:spPr>
          <a:xfrm>
            <a:off x="1172100" y="3359578"/>
            <a:ext cx="31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ubTitle" idx="8"/>
          </p:nvPr>
        </p:nvSpPr>
        <p:spPr>
          <a:xfrm>
            <a:off x="1172149" y="3801878"/>
            <a:ext cx="31917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0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">
  <p:cSld name="CUSTOM_2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ctrTitle"/>
          </p:nvPr>
        </p:nvSpPr>
        <p:spPr>
          <a:xfrm>
            <a:off x="1420950" y="339400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+ TEXT ">
  <p:cSld name="TITLE_1_1_1_1_1_2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title" hasCustomPrompt="1"/>
          </p:nvPr>
        </p:nvSpPr>
        <p:spPr>
          <a:xfrm>
            <a:off x="2939475" y="2199650"/>
            <a:ext cx="3265200" cy="61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3" name="Google Shape;43;p9"/>
          <p:cNvSpPr txBox="1">
            <a:spLocks noGrp="1"/>
          </p:cNvSpPr>
          <p:nvPr>
            <p:ph type="title" idx="2" hasCustomPrompt="1"/>
          </p:nvPr>
        </p:nvSpPr>
        <p:spPr>
          <a:xfrm>
            <a:off x="2939475" y="3194300"/>
            <a:ext cx="3265200" cy="61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4" name="Google Shape;44;p9"/>
          <p:cNvSpPr txBox="1">
            <a:spLocks noGrp="1"/>
          </p:cNvSpPr>
          <p:nvPr>
            <p:ph type="title" idx="3" hasCustomPrompt="1"/>
          </p:nvPr>
        </p:nvSpPr>
        <p:spPr>
          <a:xfrm>
            <a:off x="2939475" y="1158875"/>
            <a:ext cx="3265200" cy="61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389050" y="1665438"/>
            <a:ext cx="4365900" cy="2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4"/>
          </p:nvPr>
        </p:nvSpPr>
        <p:spPr>
          <a:xfrm>
            <a:off x="2389050" y="2660038"/>
            <a:ext cx="4365900" cy="2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5"/>
          </p:nvPr>
        </p:nvSpPr>
        <p:spPr>
          <a:xfrm>
            <a:off x="2389050" y="3654638"/>
            <a:ext cx="4365900" cy="2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">
  <p:cSld name="TITLE_1_1_1_2_1_1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ctrTitle"/>
          </p:nvPr>
        </p:nvSpPr>
        <p:spPr>
          <a:xfrm>
            <a:off x="1041275" y="2841338"/>
            <a:ext cx="2445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ubTitle" idx="1"/>
          </p:nvPr>
        </p:nvSpPr>
        <p:spPr>
          <a:xfrm>
            <a:off x="1284275" y="3262563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ctrTitle" idx="2"/>
          </p:nvPr>
        </p:nvSpPr>
        <p:spPr>
          <a:xfrm>
            <a:off x="3247389" y="2841338"/>
            <a:ext cx="2626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ubTitle" idx="3"/>
          </p:nvPr>
        </p:nvSpPr>
        <p:spPr>
          <a:xfrm>
            <a:off x="3580989" y="3262563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ctrTitle" idx="4"/>
          </p:nvPr>
        </p:nvSpPr>
        <p:spPr>
          <a:xfrm>
            <a:off x="5521877" y="2841338"/>
            <a:ext cx="2626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ubTitle" idx="5"/>
          </p:nvPr>
        </p:nvSpPr>
        <p:spPr>
          <a:xfrm>
            <a:off x="5855477" y="3262563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ctrTitle" idx="6"/>
          </p:nvPr>
        </p:nvSpPr>
        <p:spPr>
          <a:xfrm>
            <a:off x="1420950" y="339400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_1_1_1_2_1_1_1_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subTitle" idx="1"/>
          </p:nvPr>
        </p:nvSpPr>
        <p:spPr>
          <a:xfrm>
            <a:off x="1316638" y="2361225"/>
            <a:ext cx="1959600" cy="75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ctrTitle"/>
          </p:nvPr>
        </p:nvSpPr>
        <p:spPr>
          <a:xfrm>
            <a:off x="1420950" y="339400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FF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●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○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■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●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○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■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●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○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66269"/>
              </a:buClr>
              <a:buSzPts val="1200"/>
              <a:buFont typeface="Abel"/>
              <a:buChar char="■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4" r:id="rId13"/>
    <p:sldLayoutId id="2147483665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A2C45A-8532-4009-95BC-A6F1B19B4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E8BEB-C990-436C-81E1-63C4D004E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F8DF4-9466-4AD9-B4EF-415671D68B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EAC7E-353D-4099-951E-1AE79E3C4F9B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3117F-3573-4C3B-8FB8-7224435C53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FFAED-1835-4C77-8D37-55E0C8145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AB47D-3A15-4624-A097-50D093CD9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9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28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40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image" Target="../media/image9.png"/><Relationship Id="rId4" Type="http://schemas.openxmlformats.org/officeDocument/2006/relationships/hyperlink" Target="https://pixabay.com/en/rocks-boulders-rock-48279/" TargetMode="Externa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11" Type="http://schemas.openxmlformats.org/officeDocument/2006/relationships/image" Target="../media/image44.png"/><Relationship Id="rId5" Type="http://schemas.openxmlformats.org/officeDocument/2006/relationships/hyperlink" Target="https://pixabay.com/en/rocks-boulders-rock-48279/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43.png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11" Type="http://schemas.openxmlformats.org/officeDocument/2006/relationships/image" Target="../media/image44.png"/><Relationship Id="rId5" Type="http://schemas.openxmlformats.org/officeDocument/2006/relationships/hyperlink" Target="https://pixabay.com/en/rocks-boulders-rock-48279/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43.png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45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45.png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9.jpg"/><Relationship Id="rId7" Type="http://schemas.openxmlformats.org/officeDocument/2006/relationships/image" Target="../media/image28.png"/><Relationship Id="rId12" Type="http://schemas.openxmlformats.org/officeDocument/2006/relationships/hyperlink" Target="https://creativecommons.org/licenses/by/3.0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11" Type="http://schemas.openxmlformats.org/officeDocument/2006/relationships/image" Target="../media/image36.png"/><Relationship Id="rId5" Type="http://schemas.openxmlformats.org/officeDocument/2006/relationships/image" Target="../media/image4.png"/><Relationship Id="rId10" Type="http://schemas.openxmlformats.org/officeDocument/2006/relationships/image" Target="../media/image2.png"/><Relationship Id="rId4" Type="http://schemas.openxmlformats.org/officeDocument/2006/relationships/hyperlink" Target="http://www.freeimageslive.co.uk/free_stock_image/seascape-backdrop-jpg" TargetMode="External"/><Relationship Id="rId9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openxmlformats.org/officeDocument/2006/relationships/image" Target="../media/image28.png"/><Relationship Id="rId10" Type="http://schemas.openxmlformats.org/officeDocument/2006/relationships/image" Target="../media/image50.jpg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11" Type="http://schemas.openxmlformats.org/officeDocument/2006/relationships/hyperlink" Target="https://commons.wikimedia.org/wiki/File:Tooth_icon_001.svg" TargetMode="External"/><Relationship Id="rId5" Type="http://schemas.openxmlformats.org/officeDocument/2006/relationships/image" Target="../media/image28.png"/><Relationship Id="rId10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11" Type="http://schemas.openxmlformats.org/officeDocument/2006/relationships/hyperlink" Target="http://blesstheirheartsmom.blogspot.com/2014/07/mosquitoes-do-they-love-you-more-than.html" TargetMode="External"/><Relationship Id="rId5" Type="http://schemas.openxmlformats.org/officeDocument/2006/relationships/image" Target="../media/image28.png"/><Relationship Id="rId10" Type="http://schemas.openxmlformats.org/officeDocument/2006/relationships/image" Target="../media/image52.jpg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3.png"/><Relationship Id="rId7" Type="http://schemas.openxmlformats.org/officeDocument/2006/relationships/image" Target="../media/image25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13653/882/636" TargetMode="External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g"/><Relationship Id="rId10" Type="http://schemas.openxmlformats.org/officeDocument/2006/relationships/image" Target="../media/image15.jpg"/><Relationship Id="rId4" Type="http://schemas.openxmlformats.org/officeDocument/2006/relationships/image" Target="../media/image3.png"/><Relationship Id="rId9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loud-weather-rainy-blue-296440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8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splash-spot-paint-green-drip-305719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8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pixabay.com/en/goat-drawing-animal-1456762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commons.wikimedia.org/wiki/File:Tooth_icon_001.sv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3.pn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3.pn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slide" Target="slide31.xml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hyperlink" Target="https://www.youtube.com/watch?v=3PJGqbCeRU4" TargetMode="External"/><Relationship Id="rId5" Type="http://schemas.openxmlformats.org/officeDocument/2006/relationships/image" Target="../media/image28.pn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2"/>
          <p:cNvPicPr preferRelativeResize="0"/>
          <p:nvPr/>
        </p:nvPicPr>
        <p:blipFill rotWithShape="1">
          <a:blip r:embed="rId3">
            <a:alphaModFix/>
          </a:blip>
          <a:srcRect l="8270" r="8270" b="30206"/>
          <a:stretch/>
        </p:blipFill>
        <p:spPr>
          <a:xfrm rot="-2336284">
            <a:off x="-296514" y="133361"/>
            <a:ext cx="5433711" cy="340481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2"/>
          <p:cNvSpPr txBox="1">
            <a:spLocks noGrp="1"/>
          </p:cNvSpPr>
          <p:nvPr>
            <p:ph type="ctrTitle"/>
          </p:nvPr>
        </p:nvSpPr>
        <p:spPr>
          <a:xfrm>
            <a:off x="792775" y="1712025"/>
            <a:ext cx="2976300" cy="11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rPr>
              <a:t>The Sea Monster</a:t>
            </a:r>
            <a:endParaRPr sz="4800" dirty="0">
              <a:solidFill>
                <a:srgbClr val="466269"/>
              </a:solidFill>
              <a:latin typeface="Denk One"/>
              <a:ea typeface="Denk One"/>
              <a:cs typeface="Denk One"/>
              <a:sym typeface="Denk One"/>
            </a:endParaRPr>
          </a:p>
        </p:txBody>
      </p:sp>
      <p:sp>
        <p:nvSpPr>
          <p:cNvPr id="105" name="Google Shape;105;p22"/>
          <p:cNvSpPr txBox="1">
            <a:spLocks noGrp="1"/>
          </p:cNvSpPr>
          <p:nvPr>
            <p:ph type="subTitle" idx="1"/>
          </p:nvPr>
        </p:nvSpPr>
        <p:spPr>
          <a:xfrm>
            <a:off x="875725" y="2853688"/>
            <a:ext cx="2810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dirty="0">
                <a:solidFill>
                  <a:srgbClr val="466269"/>
                </a:solidFill>
              </a:rPr>
              <a:t>Grade 2 – Semester 2 – 2020/2021</a:t>
            </a:r>
            <a:endParaRPr dirty="0">
              <a:solidFill>
                <a:srgbClr val="466269"/>
              </a:solidFill>
            </a:endParaRPr>
          </a:p>
        </p:txBody>
      </p:sp>
      <p:pic>
        <p:nvPicPr>
          <p:cNvPr id="106" name="Google Shape;10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970117" y="3683475"/>
            <a:ext cx="590575" cy="1311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7" name="Google Shape;10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39274" y="4291775"/>
            <a:ext cx="437100" cy="25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2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-8100000">
            <a:off x="3493537" y="1865630"/>
            <a:ext cx="528576" cy="107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2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-5946971">
            <a:off x="684936" y="112405"/>
            <a:ext cx="528576" cy="10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2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6035288">
            <a:off x="7743112" y="259155"/>
            <a:ext cx="528575" cy="10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04;p22">
            <a:extLst>
              <a:ext uri="{FF2B5EF4-FFF2-40B4-BE49-F238E27FC236}">
                <a16:creationId xmlns:a16="http://schemas.microsoft.com/office/drawing/2014/main" id="{B77DC90C-1404-4FC6-8ED8-A4BF308A68A2}"/>
              </a:ext>
            </a:extLst>
          </p:cNvPr>
          <p:cNvSpPr txBox="1">
            <a:spLocks/>
          </p:cNvSpPr>
          <p:nvPr/>
        </p:nvSpPr>
        <p:spPr>
          <a:xfrm>
            <a:off x="6031586" y="-168320"/>
            <a:ext cx="3027150" cy="728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Font typeface="Denk One"/>
              <a:buNone/>
              <a:defRPr sz="6000" b="0" i="0" u="none" strike="noStrike" cap="none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Font typeface="Denk One"/>
              <a:buNone/>
              <a:defRPr sz="6000" b="0" i="0" u="none" strike="noStrike" cap="none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Font typeface="Denk One"/>
              <a:buNone/>
              <a:defRPr sz="6000" b="0" i="0" u="none" strike="noStrike" cap="none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Font typeface="Denk One"/>
              <a:buNone/>
              <a:defRPr sz="6000" b="0" i="0" u="none" strike="noStrike" cap="none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Font typeface="Denk One"/>
              <a:buNone/>
              <a:defRPr sz="6000" b="0" i="0" u="none" strike="noStrike" cap="none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Font typeface="Denk One"/>
              <a:buNone/>
              <a:defRPr sz="6000" b="0" i="0" u="none" strike="noStrike" cap="none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Font typeface="Denk One"/>
              <a:buNone/>
              <a:defRPr sz="6000" b="0" i="0" u="none" strike="noStrike" cap="none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Font typeface="Denk One"/>
              <a:buNone/>
              <a:defRPr sz="6000" b="0" i="0" u="none" strike="noStrike" cap="none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Font typeface="Denk One"/>
              <a:buNone/>
              <a:defRPr sz="6000" b="0" i="0" u="none" strike="noStrike" cap="none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r>
              <a:rPr lang="en-GB" sz="1400" dirty="0">
                <a:solidFill>
                  <a:srgbClr val="C00000"/>
                </a:solidFill>
              </a:rPr>
              <a:t>Prepared By: T. Masooma </a:t>
            </a:r>
            <a:r>
              <a:rPr lang="en-GB" sz="1400" dirty="0" err="1">
                <a:solidFill>
                  <a:srgbClr val="C00000"/>
                </a:solidFill>
              </a:rPr>
              <a:t>Alajmi</a:t>
            </a:r>
            <a:endParaRPr lang="en-GB" sz="1100" dirty="0">
              <a:solidFill>
                <a:srgbClr val="C00000"/>
              </a:solidFill>
            </a:endParaRPr>
          </a:p>
        </p:txBody>
      </p:sp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06EF515-A2D4-46A3-BAC9-D0408362B4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365" t="15476" r="19429" b="6695"/>
          <a:stretch/>
        </p:blipFill>
        <p:spPr>
          <a:xfrm>
            <a:off x="2552848" y="218359"/>
            <a:ext cx="1947950" cy="10134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" name="Google Shape;103;p22"/>
          <p:cNvPicPr preferRelativeResize="0"/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r="11323" b="10402"/>
          <a:stretch/>
        </p:blipFill>
        <p:spPr>
          <a:xfrm>
            <a:off x="4820216" y="1178578"/>
            <a:ext cx="4451775" cy="399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4D61A283-9018-44E9-9C8C-260AE65639D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585858"/>
              </a:clrFrom>
              <a:clrTo>
                <a:srgbClr val="58585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8198" y="3014530"/>
            <a:ext cx="2742097" cy="22049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1D0E6F-EA1F-443E-AF75-0CD316D0462C}"/>
              </a:ext>
            </a:extLst>
          </p:cNvPr>
          <p:cNvSpPr/>
          <p:nvPr/>
        </p:nvSpPr>
        <p:spPr>
          <a:xfrm>
            <a:off x="6838198" y="2887799"/>
            <a:ext cx="568893" cy="215963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AB3948-B71C-4506-88A6-C30451B1A4B5}"/>
              </a:ext>
            </a:extLst>
          </p:cNvPr>
          <p:cNvSpPr/>
          <p:nvPr/>
        </p:nvSpPr>
        <p:spPr>
          <a:xfrm>
            <a:off x="6184802" y="1189438"/>
            <a:ext cx="7232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ee</a:t>
            </a:r>
            <a:endParaRPr lang="en-US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FBDB69-7507-4DED-AEAA-CEEE6C2D19C2}"/>
              </a:ext>
            </a:extLst>
          </p:cNvPr>
          <p:cNvSpPr/>
          <p:nvPr/>
        </p:nvSpPr>
        <p:spPr>
          <a:xfrm>
            <a:off x="5677289" y="2418605"/>
            <a:ext cx="7585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ea</a:t>
            </a:r>
            <a:endParaRPr lang="en-US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>
            <a:spLocks noGrp="1"/>
          </p:cNvSpPr>
          <p:nvPr>
            <p:ph type="ctrTitle"/>
          </p:nvPr>
        </p:nvSpPr>
        <p:spPr>
          <a:xfrm>
            <a:off x="1617889" y="1887854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>
                <a:solidFill>
                  <a:srgbClr val="466269"/>
                </a:solidFill>
              </a:rPr>
              <a:t>Monster</a:t>
            </a:r>
            <a:endParaRPr sz="3200" dirty="0">
              <a:solidFill>
                <a:srgbClr val="466269"/>
              </a:solidFill>
            </a:endParaRPr>
          </a:p>
        </p:txBody>
      </p:sp>
      <p:pic>
        <p:nvPicPr>
          <p:cNvPr id="160" name="Google Shape;160;p25"/>
          <p:cNvPicPr preferRelativeResize="0"/>
          <p:nvPr/>
        </p:nvPicPr>
        <p:blipFill rotWithShape="1">
          <a:blip r:embed="rId3">
            <a:alphaModFix/>
          </a:blip>
          <a:srcRect l="-3466" t="-15946" b="32717"/>
          <a:stretch/>
        </p:blipFill>
        <p:spPr>
          <a:xfrm>
            <a:off x="1631563" y="4242600"/>
            <a:ext cx="5880873" cy="90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7066885" y="320775"/>
            <a:ext cx="1304600" cy="15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5"/>
          <p:cNvPicPr preferRelativeResize="0"/>
          <p:nvPr/>
        </p:nvPicPr>
        <p:blipFill rotWithShape="1">
          <a:blip r:embed="rId5">
            <a:alphaModFix/>
          </a:blip>
          <a:srcRect l="-8262" t="-11440" r="-8274" b="-11440"/>
          <a:stretch/>
        </p:blipFill>
        <p:spPr>
          <a:xfrm>
            <a:off x="743610" y="2340850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 rotWithShape="1">
          <a:blip r:embed="rId4">
            <a:alphaModFix/>
          </a:blip>
          <a:srcRect t="29062" r="59483"/>
          <a:stretch/>
        </p:blipFill>
        <p:spPr>
          <a:xfrm rot="6035288">
            <a:off x="1442487" y="1457005"/>
            <a:ext cx="528575" cy="10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5"/>
          <p:cNvPicPr preferRelativeResize="0"/>
          <p:nvPr/>
        </p:nvPicPr>
        <p:blipFill rotWithShape="1">
          <a:blip r:embed="rId6">
            <a:alphaModFix/>
          </a:blip>
          <a:srcRect l="-21225" t="-21392" r="-21225" b="-4520"/>
          <a:stretch/>
        </p:blipFill>
        <p:spPr>
          <a:xfrm>
            <a:off x="1742450" y="2587900"/>
            <a:ext cx="2442049" cy="255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08527" y="1021300"/>
            <a:ext cx="267751" cy="11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40777" y="810950"/>
            <a:ext cx="267751" cy="11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88252" y="989400"/>
            <a:ext cx="267751" cy="11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16752" y="1244375"/>
            <a:ext cx="267751" cy="11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/>
          <p:cNvPicPr preferRelativeResize="0"/>
          <p:nvPr/>
        </p:nvPicPr>
        <p:blipFill rotWithShape="1">
          <a:blip r:embed="rId4">
            <a:alphaModFix/>
          </a:blip>
          <a:srcRect t="29062" r="59483"/>
          <a:stretch/>
        </p:blipFill>
        <p:spPr>
          <a:xfrm rot="-88">
            <a:off x="3473173" y="454874"/>
            <a:ext cx="210444" cy="4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5"/>
          <p:cNvPicPr preferRelativeResize="0"/>
          <p:nvPr/>
        </p:nvPicPr>
        <p:blipFill rotWithShape="1">
          <a:blip r:embed="rId4">
            <a:alphaModFix/>
          </a:blip>
          <a:srcRect t="29062" r="59483"/>
          <a:stretch/>
        </p:blipFill>
        <p:spPr>
          <a:xfrm rot="-88">
            <a:off x="3945398" y="384099"/>
            <a:ext cx="210444" cy="4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D3386436-500C-4A85-B3E4-EBACA97A1F3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585858"/>
              </a:clrFrom>
              <a:clrTo>
                <a:srgbClr val="58585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5386" y="2587900"/>
            <a:ext cx="2742097" cy="22049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229AA3-15C2-4792-B7C8-F635E0350DEA}"/>
              </a:ext>
            </a:extLst>
          </p:cNvPr>
          <p:cNvSpPr/>
          <p:nvPr/>
        </p:nvSpPr>
        <p:spPr>
          <a:xfrm>
            <a:off x="4153435" y="2555600"/>
            <a:ext cx="715997" cy="219555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604;p39">
            <a:extLst>
              <a:ext uri="{FF2B5EF4-FFF2-40B4-BE49-F238E27FC236}">
                <a16:creationId xmlns:a16="http://schemas.microsoft.com/office/drawing/2014/main" id="{7B226E5C-F060-4F83-8FDC-6A426E0D73F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4188" t="-6207" r="-44865" b="3947"/>
          <a:stretch/>
        </p:blipFill>
        <p:spPr>
          <a:xfrm>
            <a:off x="-265166" y="673697"/>
            <a:ext cx="9144001" cy="448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0"/>
          <p:cNvPicPr preferRelativeResize="0"/>
          <p:nvPr/>
        </p:nvPicPr>
        <p:blipFill rotWithShape="1">
          <a:blip r:embed="rId4">
            <a:alphaModFix/>
          </a:blip>
          <a:srcRect l="35769" t="-15946" b="32717"/>
          <a:stretch/>
        </p:blipFill>
        <p:spPr>
          <a:xfrm>
            <a:off x="7620844" y="4758623"/>
            <a:ext cx="1630751" cy="4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0"/>
          <p:cNvPicPr preferRelativeResize="0"/>
          <p:nvPr/>
        </p:nvPicPr>
        <p:blipFill rotWithShape="1">
          <a:blip r:embed="rId5">
            <a:alphaModFix/>
          </a:blip>
          <a:srcRect l="1133" r="1133"/>
          <a:stretch/>
        </p:blipFill>
        <p:spPr>
          <a:xfrm>
            <a:off x="7717209" y="2831284"/>
            <a:ext cx="1092803" cy="2180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832374">
            <a:off x="7361411" y="945358"/>
            <a:ext cx="311794" cy="63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402176" flipH="1">
            <a:off x="7930501" y="2846551"/>
            <a:ext cx="1011439" cy="2051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-1744687">
            <a:off x="6014536" y="2291331"/>
            <a:ext cx="528576" cy="10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2210489">
            <a:off x="3836561" y="2080783"/>
            <a:ext cx="311794" cy="63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8717353">
            <a:off x="2550462" y="2036409"/>
            <a:ext cx="311794" cy="63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0"/>
          <p:cNvPicPr preferRelativeResize="0"/>
          <p:nvPr/>
        </p:nvPicPr>
        <p:blipFill rotWithShape="1">
          <a:blip r:embed="rId7">
            <a:alphaModFix/>
          </a:blip>
          <a:srcRect l="-8262" t="-11440" r="-8274" b="-11440"/>
          <a:stretch/>
        </p:blipFill>
        <p:spPr>
          <a:xfrm rot="2184174">
            <a:off x="4396797" y="1724937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6035288">
            <a:off x="1734937" y="1496430"/>
            <a:ext cx="528575" cy="10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58;p25">
            <a:extLst>
              <a:ext uri="{FF2B5EF4-FFF2-40B4-BE49-F238E27FC236}">
                <a16:creationId xmlns:a16="http://schemas.microsoft.com/office/drawing/2014/main" id="{38D40AA3-3C4B-42CA-ADC4-2731FD67716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53223" y="198605"/>
            <a:ext cx="370722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>
                <a:solidFill>
                  <a:srgbClr val="466269"/>
                </a:solidFill>
              </a:rPr>
              <a:t>The Sea Monster</a:t>
            </a:r>
            <a:endParaRPr sz="3200" dirty="0">
              <a:solidFill>
                <a:srgbClr val="466269"/>
              </a:solidFill>
            </a:endParaRPr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CC0D1D74-4C48-4BF8-82AD-C2061ABAC86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585858"/>
              </a:clrFrom>
              <a:clrTo>
                <a:srgbClr val="585858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92689" y="3058965"/>
            <a:ext cx="3027552" cy="2211991"/>
          </a:xfrm>
          <a:prstGeom prst="rect">
            <a:avLst/>
          </a:prstGeom>
        </p:spPr>
      </p:pic>
      <p:pic>
        <p:nvPicPr>
          <p:cNvPr id="19" name="Google Shape;118;p23">
            <a:extLst>
              <a:ext uri="{FF2B5EF4-FFF2-40B4-BE49-F238E27FC236}">
                <a16:creationId xmlns:a16="http://schemas.microsoft.com/office/drawing/2014/main" id="{D255DD4D-6E13-4563-A3B7-329D3BAECF6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694624" y="-455848"/>
            <a:ext cx="1304600" cy="15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30;p23">
            <a:extLst>
              <a:ext uri="{FF2B5EF4-FFF2-40B4-BE49-F238E27FC236}">
                <a16:creationId xmlns:a16="http://schemas.microsoft.com/office/drawing/2014/main" id="{B3C4956F-0AAC-458B-9669-0169AAED5DB3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157530" y="733826"/>
            <a:ext cx="359778" cy="2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31;p23">
            <a:extLst>
              <a:ext uri="{FF2B5EF4-FFF2-40B4-BE49-F238E27FC236}">
                <a16:creationId xmlns:a16="http://schemas.microsoft.com/office/drawing/2014/main" id="{BEC05D84-370B-49F2-9E06-12F7E126B20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579975" y="463433"/>
            <a:ext cx="359778" cy="2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1;p23">
            <a:extLst>
              <a:ext uri="{FF2B5EF4-FFF2-40B4-BE49-F238E27FC236}">
                <a16:creationId xmlns:a16="http://schemas.microsoft.com/office/drawing/2014/main" id="{61F570B2-B787-4C84-917E-989D1B0BC36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772175" y="898670"/>
            <a:ext cx="359778" cy="2162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52134E-1D8C-4382-800A-01EEAB620EFF}"/>
              </a:ext>
            </a:extLst>
          </p:cNvPr>
          <p:cNvSpPr/>
          <p:nvPr/>
        </p:nvSpPr>
        <p:spPr>
          <a:xfrm>
            <a:off x="3470313" y="2827431"/>
            <a:ext cx="753519" cy="312376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9762B9-698D-4E5D-9F79-66425BBEA141}"/>
              </a:ext>
            </a:extLst>
          </p:cNvPr>
          <p:cNvSpPr txBox="1"/>
          <p:nvPr/>
        </p:nvSpPr>
        <p:spPr>
          <a:xfrm>
            <a:off x="2750636" y="1782860"/>
            <a:ext cx="5063584" cy="954107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Deep under the sea, lives  a big sea monster. </a:t>
            </a:r>
            <a:endParaRPr lang="en-GB" sz="2800" dirty="0">
              <a:solidFill>
                <a:schemeClr val="accent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1FD38FB-1782-476E-BA4F-86571954DD9A}"/>
              </a:ext>
            </a:extLst>
          </p:cNvPr>
          <p:cNvSpPr/>
          <p:nvPr/>
        </p:nvSpPr>
        <p:spPr>
          <a:xfrm>
            <a:off x="994917" y="2898478"/>
            <a:ext cx="3422883" cy="2337460"/>
          </a:xfrm>
          <a:custGeom>
            <a:avLst/>
            <a:gdLst>
              <a:gd name="connsiteX0" fmla="*/ 0 w 3422883"/>
              <a:gd name="connsiteY0" fmla="*/ 1168730 h 2337460"/>
              <a:gd name="connsiteX1" fmla="*/ 1711442 w 3422883"/>
              <a:gd name="connsiteY1" fmla="*/ 0 h 2337460"/>
              <a:gd name="connsiteX2" fmla="*/ 3422884 w 3422883"/>
              <a:gd name="connsiteY2" fmla="*/ 1168730 h 2337460"/>
              <a:gd name="connsiteX3" fmla="*/ 1711442 w 3422883"/>
              <a:gd name="connsiteY3" fmla="*/ 2337460 h 2337460"/>
              <a:gd name="connsiteX4" fmla="*/ 0 w 3422883"/>
              <a:gd name="connsiteY4" fmla="*/ 1168730 h 2337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2883" h="2337460" extrusionOk="0">
                <a:moveTo>
                  <a:pt x="0" y="1168730"/>
                </a:moveTo>
                <a:cubicBezTo>
                  <a:pt x="-9588" y="581284"/>
                  <a:pt x="769057" y="124765"/>
                  <a:pt x="1711442" y="0"/>
                </a:cubicBezTo>
                <a:cubicBezTo>
                  <a:pt x="2730667" y="-39208"/>
                  <a:pt x="3438711" y="515522"/>
                  <a:pt x="3422884" y="1168730"/>
                </a:cubicBezTo>
                <a:cubicBezTo>
                  <a:pt x="3435716" y="1811313"/>
                  <a:pt x="2649212" y="2506637"/>
                  <a:pt x="1711442" y="2337460"/>
                </a:cubicBezTo>
                <a:cubicBezTo>
                  <a:pt x="817239" y="2418254"/>
                  <a:pt x="-74004" y="1737783"/>
                  <a:pt x="0" y="1168730"/>
                </a:cubicBezTo>
                <a:close/>
              </a:path>
            </a:pathLst>
          </a:custGeom>
          <a:noFill/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63477992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76339E5-1A8A-4D00-A989-C6ECD98BE409}"/>
              </a:ext>
            </a:extLst>
          </p:cNvPr>
          <p:cNvCxnSpPr/>
          <p:nvPr/>
        </p:nvCxnSpPr>
        <p:spPr>
          <a:xfrm flipH="1">
            <a:off x="4306836" y="2736967"/>
            <a:ext cx="1853612" cy="942716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C047EB-C1F6-4564-9AE3-A6A02C2BF24A}"/>
              </a:ext>
            </a:extLst>
          </p:cNvPr>
          <p:cNvCxnSpPr>
            <a:cxnSpLocks/>
          </p:cNvCxnSpPr>
          <p:nvPr/>
        </p:nvCxnSpPr>
        <p:spPr>
          <a:xfrm flipV="1">
            <a:off x="5122843" y="2701367"/>
            <a:ext cx="2394465" cy="42203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604;p39">
            <a:extLst>
              <a:ext uri="{FF2B5EF4-FFF2-40B4-BE49-F238E27FC236}">
                <a16:creationId xmlns:a16="http://schemas.microsoft.com/office/drawing/2014/main" id="{7B226E5C-F060-4F83-8FDC-6A426E0D73F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4188" t="-6207" r="-44865" b="3947"/>
          <a:stretch/>
        </p:blipFill>
        <p:spPr>
          <a:xfrm>
            <a:off x="-265166" y="673697"/>
            <a:ext cx="9144001" cy="448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0"/>
          <p:cNvPicPr preferRelativeResize="0"/>
          <p:nvPr/>
        </p:nvPicPr>
        <p:blipFill rotWithShape="1">
          <a:blip r:embed="rId4">
            <a:alphaModFix/>
          </a:blip>
          <a:srcRect l="35769" t="-15946" b="32717"/>
          <a:stretch/>
        </p:blipFill>
        <p:spPr>
          <a:xfrm>
            <a:off x="7620844" y="4758623"/>
            <a:ext cx="1630751" cy="4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0"/>
          <p:cNvPicPr preferRelativeResize="0"/>
          <p:nvPr/>
        </p:nvPicPr>
        <p:blipFill rotWithShape="1">
          <a:blip r:embed="rId5">
            <a:alphaModFix/>
          </a:blip>
          <a:srcRect l="1133" r="1133"/>
          <a:stretch/>
        </p:blipFill>
        <p:spPr>
          <a:xfrm>
            <a:off x="7717209" y="2831284"/>
            <a:ext cx="1092803" cy="2180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832374">
            <a:off x="7361411" y="945358"/>
            <a:ext cx="311794" cy="63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402176" flipH="1">
            <a:off x="7930501" y="2846551"/>
            <a:ext cx="1011439" cy="2051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-1744687">
            <a:off x="6014536" y="2291331"/>
            <a:ext cx="528576" cy="10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2210489">
            <a:off x="3836561" y="2080783"/>
            <a:ext cx="311794" cy="63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8717353">
            <a:off x="2550462" y="2036409"/>
            <a:ext cx="311794" cy="63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0"/>
          <p:cNvPicPr preferRelativeResize="0"/>
          <p:nvPr/>
        </p:nvPicPr>
        <p:blipFill rotWithShape="1">
          <a:blip r:embed="rId7">
            <a:alphaModFix/>
          </a:blip>
          <a:srcRect l="-8262" t="-11440" r="-8274" b="-11440"/>
          <a:stretch/>
        </p:blipFill>
        <p:spPr>
          <a:xfrm rot="2184174">
            <a:off x="4396797" y="1724937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6035288">
            <a:off x="1734937" y="1496430"/>
            <a:ext cx="528575" cy="10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58;p25">
            <a:extLst>
              <a:ext uri="{FF2B5EF4-FFF2-40B4-BE49-F238E27FC236}">
                <a16:creationId xmlns:a16="http://schemas.microsoft.com/office/drawing/2014/main" id="{38D40AA3-3C4B-42CA-ADC4-2731FD67716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53223" y="198605"/>
            <a:ext cx="370722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>
                <a:solidFill>
                  <a:srgbClr val="466269"/>
                </a:solidFill>
              </a:rPr>
              <a:t>The Sea Monster</a:t>
            </a:r>
            <a:endParaRPr sz="3200" dirty="0">
              <a:solidFill>
                <a:srgbClr val="466269"/>
              </a:solidFill>
            </a:endParaRPr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CC0D1D74-4C48-4BF8-82AD-C2061ABAC86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585858"/>
              </a:clrFrom>
              <a:clrTo>
                <a:srgbClr val="585858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92689" y="3058965"/>
            <a:ext cx="3027552" cy="2211991"/>
          </a:xfrm>
          <a:prstGeom prst="rect">
            <a:avLst/>
          </a:prstGeom>
        </p:spPr>
      </p:pic>
      <p:pic>
        <p:nvPicPr>
          <p:cNvPr id="19" name="Google Shape;118;p23">
            <a:extLst>
              <a:ext uri="{FF2B5EF4-FFF2-40B4-BE49-F238E27FC236}">
                <a16:creationId xmlns:a16="http://schemas.microsoft.com/office/drawing/2014/main" id="{D255DD4D-6E13-4563-A3B7-329D3BAECF6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694624" y="-455848"/>
            <a:ext cx="1304600" cy="15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30;p23">
            <a:extLst>
              <a:ext uri="{FF2B5EF4-FFF2-40B4-BE49-F238E27FC236}">
                <a16:creationId xmlns:a16="http://schemas.microsoft.com/office/drawing/2014/main" id="{B3C4956F-0AAC-458B-9669-0169AAED5DB3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157530" y="733826"/>
            <a:ext cx="359778" cy="2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31;p23">
            <a:extLst>
              <a:ext uri="{FF2B5EF4-FFF2-40B4-BE49-F238E27FC236}">
                <a16:creationId xmlns:a16="http://schemas.microsoft.com/office/drawing/2014/main" id="{BEC05D84-370B-49F2-9E06-12F7E126B20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579975" y="463433"/>
            <a:ext cx="359778" cy="2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1;p23">
            <a:extLst>
              <a:ext uri="{FF2B5EF4-FFF2-40B4-BE49-F238E27FC236}">
                <a16:creationId xmlns:a16="http://schemas.microsoft.com/office/drawing/2014/main" id="{61F570B2-B787-4C84-917E-989D1B0BC36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772175" y="898670"/>
            <a:ext cx="359778" cy="2162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52134E-1D8C-4382-800A-01EEAB620EFF}"/>
              </a:ext>
            </a:extLst>
          </p:cNvPr>
          <p:cNvSpPr/>
          <p:nvPr/>
        </p:nvSpPr>
        <p:spPr>
          <a:xfrm>
            <a:off x="3470313" y="2827431"/>
            <a:ext cx="753519" cy="312376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9762B9-698D-4E5D-9F79-66425BBEA141}"/>
              </a:ext>
            </a:extLst>
          </p:cNvPr>
          <p:cNvSpPr txBox="1"/>
          <p:nvPr/>
        </p:nvSpPr>
        <p:spPr>
          <a:xfrm>
            <a:off x="2453223" y="1937469"/>
            <a:ext cx="6810787" cy="523220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 has green scales, sharp teeth, </a:t>
            </a:r>
            <a:endParaRPr lang="en-GB" sz="2800" dirty="0">
              <a:solidFill>
                <a:schemeClr val="accent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1FD38FB-1782-476E-BA4F-86571954DD9A}"/>
              </a:ext>
            </a:extLst>
          </p:cNvPr>
          <p:cNvSpPr/>
          <p:nvPr/>
        </p:nvSpPr>
        <p:spPr>
          <a:xfrm>
            <a:off x="1740276" y="4469803"/>
            <a:ext cx="834483" cy="430943"/>
          </a:xfrm>
          <a:custGeom>
            <a:avLst/>
            <a:gdLst>
              <a:gd name="connsiteX0" fmla="*/ 0 w 834483"/>
              <a:gd name="connsiteY0" fmla="*/ 215472 h 430943"/>
              <a:gd name="connsiteX1" fmla="*/ 417242 w 834483"/>
              <a:gd name="connsiteY1" fmla="*/ 0 h 430943"/>
              <a:gd name="connsiteX2" fmla="*/ 834484 w 834483"/>
              <a:gd name="connsiteY2" fmla="*/ 215472 h 430943"/>
              <a:gd name="connsiteX3" fmla="*/ 417242 w 834483"/>
              <a:gd name="connsiteY3" fmla="*/ 430944 h 430943"/>
              <a:gd name="connsiteX4" fmla="*/ 0 w 834483"/>
              <a:gd name="connsiteY4" fmla="*/ 215472 h 430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483" h="430943" extrusionOk="0">
                <a:moveTo>
                  <a:pt x="0" y="215472"/>
                </a:moveTo>
                <a:cubicBezTo>
                  <a:pt x="-4226" y="122043"/>
                  <a:pt x="187684" y="38854"/>
                  <a:pt x="417242" y="0"/>
                </a:cubicBezTo>
                <a:cubicBezTo>
                  <a:pt x="654177" y="-3442"/>
                  <a:pt x="851814" y="87999"/>
                  <a:pt x="834484" y="215472"/>
                </a:cubicBezTo>
                <a:cubicBezTo>
                  <a:pt x="838166" y="333645"/>
                  <a:pt x="646377" y="460563"/>
                  <a:pt x="417242" y="430944"/>
                </a:cubicBezTo>
                <a:cubicBezTo>
                  <a:pt x="193713" y="441885"/>
                  <a:pt x="-11685" y="322407"/>
                  <a:pt x="0" y="215472"/>
                </a:cubicBezTo>
                <a:close/>
              </a:path>
            </a:pathLst>
          </a:custGeom>
          <a:noFill/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63477992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76339E5-1A8A-4D00-A989-C6ECD98BE409}"/>
              </a:ext>
            </a:extLst>
          </p:cNvPr>
          <p:cNvCxnSpPr>
            <a:cxnSpLocks/>
            <a:endCxn id="8" idx="6"/>
          </p:cNvCxnSpPr>
          <p:nvPr/>
        </p:nvCxnSpPr>
        <p:spPr>
          <a:xfrm flipH="1">
            <a:off x="2574759" y="2379878"/>
            <a:ext cx="2337482" cy="2305397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C047EB-C1F6-4564-9AE3-A6A02C2BF24A}"/>
              </a:ext>
            </a:extLst>
          </p:cNvPr>
          <p:cNvCxnSpPr>
            <a:cxnSpLocks/>
          </p:cNvCxnSpPr>
          <p:nvPr/>
        </p:nvCxnSpPr>
        <p:spPr>
          <a:xfrm flipV="1">
            <a:off x="3826530" y="2337675"/>
            <a:ext cx="2394465" cy="42203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48F10A9C-13D3-4CAE-AFD3-05F6EABF2D53}"/>
              </a:ext>
            </a:extLst>
          </p:cNvPr>
          <p:cNvSpPr/>
          <p:nvPr/>
        </p:nvSpPr>
        <p:spPr>
          <a:xfrm>
            <a:off x="2606465" y="4469802"/>
            <a:ext cx="834483" cy="430943"/>
          </a:xfrm>
          <a:custGeom>
            <a:avLst/>
            <a:gdLst>
              <a:gd name="connsiteX0" fmla="*/ 0 w 834483"/>
              <a:gd name="connsiteY0" fmla="*/ 215472 h 430943"/>
              <a:gd name="connsiteX1" fmla="*/ 417242 w 834483"/>
              <a:gd name="connsiteY1" fmla="*/ 0 h 430943"/>
              <a:gd name="connsiteX2" fmla="*/ 834484 w 834483"/>
              <a:gd name="connsiteY2" fmla="*/ 215472 h 430943"/>
              <a:gd name="connsiteX3" fmla="*/ 417242 w 834483"/>
              <a:gd name="connsiteY3" fmla="*/ 430944 h 430943"/>
              <a:gd name="connsiteX4" fmla="*/ 0 w 834483"/>
              <a:gd name="connsiteY4" fmla="*/ 215472 h 430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483" h="430943" extrusionOk="0">
                <a:moveTo>
                  <a:pt x="0" y="215472"/>
                </a:moveTo>
                <a:cubicBezTo>
                  <a:pt x="-4226" y="122043"/>
                  <a:pt x="187684" y="38854"/>
                  <a:pt x="417242" y="0"/>
                </a:cubicBezTo>
                <a:cubicBezTo>
                  <a:pt x="654177" y="-3442"/>
                  <a:pt x="851814" y="87999"/>
                  <a:pt x="834484" y="215472"/>
                </a:cubicBezTo>
                <a:cubicBezTo>
                  <a:pt x="838166" y="333645"/>
                  <a:pt x="646377" y="460563"/>
                  <a:pt x="417242" y="430944"/>
                </a:cubicBezTo>
                <a:cubicBezTo>
                  <a:pt x="193713" y="441885"/>
                  <a:pt x="-11685" y="322407"/>
                  <a:pt x="0" y="215472"/>
                </a:cubicBezTo>
                <a:close/>
              </a:path>
            </a:pathLst>
          </a:custGeom>
          <a:noFill/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63477992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0492171-B5D3-4ACF-A7DE-E7CBF915D373}"/>
              </a:ext>
            </a:extLst>
          </p:cNvPr>
          <p:cNvCxnSpPr>
            <a:cxnSpLocks/>
          </p:cNvCxnSpPr>
          <p:nvPr/>
        </p:nvCxnSpPr>
        <p:spPr>
          <a:xfrm flipV="1">
            <a:off x="6486185" y="2382358"/>
            <a:ext cx="2187317" cy="49488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F87329A-60DF-40BD-8232-5FE923D179FB}"/>
              </a:ext>
            </a:extLst>
          </p:cNvPr>
          <p:cNvCxnSpPr>
            <a:cxnSpLocks/>
            <a:endCxn id="37" idx="6"/>
          </p:cNvCxnSpPr>
          <p:nvPr/>
        </p:nvCxnSpPr>
        <p:spPr>
          <a:xfrm flipH="1">
            <a:off x="4117907" y="2442638"/>
            <a:ext cx="3023572" cy="1671885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B61AE511-45BC-4A75-A1D1-427B4F27B600}"/>
              </a:ext>
            </a:extLst>
          </p:cNvPr>
          <p:cNvSpPr/>
          <p:nvPr/>
        </p:nvSpPr>
        <p:spPr>
          <a:xfrm>
            <a:off x="3440949" y="3959692"/>
            <a:ext cx="676958" cy="309662"/>
          </a:xfrm>
          <a:custGeom>
            <a:avLst/>
            <a:gdLst>
              <a:gd name="connsiteX0" fmla="*/ 0 w 676958"/>
              <a:gd name="connsiteY0" fmla="*/ 154831 h 309662"/>
              <a:gd name="connsiteX1" fmla="*/ 338479 w 676958"/>
              <a:gd name="connsiteY1" fmla="*/ 0 h 309662"/>
              <a:gd name="connsiteX2" fmla="*/ 676958 w 676958"/>
              <a:gd name="connsiteY2" fmla="*/ 154831 h 309662"/>
              <a:gd name="connsiteX3" fmla="*/ 338479 w 676958"/>
              <a:gd name="connsiteY3" fmla="*/ 309662 h 309662"/>
              <a:gd name="connsiteX4" fmla="*/ 0 w 676958"/>
              <a:gd name="connsiteY4" fmla="*/ 154831 h 30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958" h="309662" extrusionOk="0">
                <a:moveTo>
                  <a:pt x="0" y="154831"/>
                </a:moveTo>
                <a:cubicBezTo>
                  <a:pt x="-4744" y="98028"/>
                  <a:pt x="152175" y="28041"/>
                  <a:pt x="338479" y="0"/>
                </a:cubicBezTo>
                <a:cubicBezTo>
                  <a:pt x="536049" y="-5632"/>
                  <a:pt x="690176" y="62859"/>
                  <a:pt x="676958" y="154831"/>
                </a:cubicBezTo>
                <a:cubicBezTo>
                  <a:pt x="690082" y="237387"/>
                  <a:pt x="524542" y="329544"/>
                  <a:pt x="338479" y="309662"/>
                </a:cubicBezTo>
                <a:cubicBezTo>
                  <a:pt x="152996" y="311965"/>
                  <a:pt x="-9681" y="230345"/>
                  <a:pt x="0" y="154831"/>
                </a:cubicBezTo>
                <a:close/>
              </a:path>
            </a:pathLst>
          </a:custGeom>
          <a:noFill/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63477992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201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604;p39">
            <a:extLst>
              <a:ext uri="{FF2B5EF4-FFF2-40B4-BE49-F238E27FC236}">
                <a16:creationId xmlns:a16="http://schemas.microsoft.com/office/drawing/2014/main" id="{7B226E5C-F060-4F83-8FDC-6A426E0D73F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4188" t="-6207" r="-44865" b="3947"/>
          <a:stretch/>
        </p:blipFill>
        <p:spPr>
          <a:xfrm>
            <a:off x="-320250" y="673697"/>
            <a:ext cx="9144001" cy="448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0"/>
          <p:cNvPicPr preferRelativeResize="0"/>
          <p:nvPr/>
        </p:nvPicPr>
        <p:blipFill rotWithShape="1">
          <a:blip r:embed="rId4">
            <a:alphaModFix/>
          </a:blip>
          <a:srcRect l="35769" t="-15946" b="32717"/>
          <a:stretch/>
        </p:blipFill>
        <p:spPr>
          <a:xfrm>
            <a:off x="7620844" y="4758623"/>
            <a:ext cx="1630751" cy="4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0"/>
          <p:cNvPicPr preferRelativeResize="0"/>
          <p:nvPr/>
        </p:nvPicPr>
        <p:blipFill rotWithShape="1">
          <a:blip r:embed="rId5">
            <a:alphaModFix/>
          </a:blip>
          <a:srcRect l="1133" r="1133"/>
          <a:stretch/>
        </p:blipFill>
        <p:spPr>
          <a:xfrm>
            <a:off x="7717209" y="2831284"/>
            <a:ext cx="1092803" cy="2180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832374">
            <a:off x="7361411" y="945358"/>
            <a:ext cx="311794" cy="63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402176" flipH="1">
            <a:off x="7930501" y="2846551"/>
            <a:ext cx="1011439" cy="2051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-1744687">
            <a:off x="6014536" y="2291331"/>
            <a:ext cx="528576" cy="10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2210489">
            <a:off x="3836561" y="2080783"/>
            <a:ext cx="311794" cy="63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8717353">
            <a:off x="2550462" y="2036409"/>
            <a:ext cx="311794" cy="63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0"/>
          <p:cNvPicPr preferRelativeResize="0"/>
          <p:nvPr/>
        </p:nvPicPr>
        <p:blipFill rotWithShape="1">
          <a:blip r:embed="rId7">
            <a:alphaModFix/>
          </a:blip>
          <a:srcRect l="-8262" t="-11440" r="-8274" b="-11440"/>
          <a:stretch/>
        </p:blipFill>
        <p:spPr>
          <a:xfrm rot="2184174">
            <a:off x="4396797" y="1724937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6035288">
            <a:off x="1734937" y="1496430"/>
            <a:ext cx="528575" cy="10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58;p25">
            <a:extLst>
              <a:ext uri="{FF2B5EF4-FFF2-40B4-BE49-F238E27FC236}">
                <a16:creationId xmlns:a16="http://schemas.microsoft.com/office/drawing/2014/main" id="{38D40AA3-3C4B-42CA-ADC4-2731FD67716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53223" y="198605"/>
            <a:ext cx="370722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>
                <a:solidFill>
                  <a:srgbClr val="466269"/>
                </a:solidFill>
              </a:rPr>
              <a:t>The Sea Monster</a:t>
            </a:r>
            <a:endParaRPr sz="3200" dirty="0">
              <a:solidFill>
                <a:srgbClr val="466269"/>
              </a:solidFill>
            </a:endParaRPr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CC0D1D74-4C48-4BF8-82AD-C2061ABAC86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585858"/>
              </a:clrFrom>
              <a:clrTo>
                <a:srgbClr val="585858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92689" y="3058965"/>
            <a:ext cx="3027552" cy="2211991"/>
          </a:xfrm>
          <a:prstGeom prst="rect">
            <a:avLst/>
          </a:prstGeom>
        </p:spPr>
      </p:pic>
      <p:pic>
        <p:nvPicPr>
          <p:cNvPr id="19" name="Google Shape;118;p23">
            <a:extLst>
              <a:ext uri="{FF2B5EF4-FFF2-40B4-BE49-F238E27FC236}">
                <a16:creationId xmlns:a16="http://schemas.microsoft.com/office/drawing/2014/main" id="{D255DD4D-6E13-4563-A3B7-329D3BAECF6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694624" y="-455848"/>
            <a:ext cx="1304600" cy="15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30;p23">
            <a:extLst>
              <a:ext uri="{FF2B5EF4-FFF2-40B4-BE49-F238E27FC236}">
                <a16:creationId xmlns:a16="http://schemas.microsoft.com/office/drawing/2014/main" id="{B3C4956F-0AAC-458B-9669-0169AAED5DB3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157530" y="733826"/>
            <a:ext cx="359778" cy="2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31;p23">
            <a:extLst>
              <a:ext uri="{FF2B5EF4-FFF2-40B4-BE49-F238E27FC236}">
                <a16:creationId xmlns:a16="http://schemas.microsoft.com/office/drawing/2014/main" id="{BEC05D84-370B-49F2-9E06-12F7E126B20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579975" y="463433"/>
            <a:ext cx="359778" cy="2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1;p23">
            <a:extLst>
              <a:ext uri="{FF2B5EF4-FFF2-40B4-BE49-F238E27FC236}">
                <a16:creationId xmlns:a16="http://schemas.microsoft.com/office/drawing/2014/main" id="{61F570B2-B787-4C84-917E-989D1B0BC36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772175" y="898670"/>
            <a:ext cx="359778" cy="2162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52134E-1D8C-4382-800A-01EEAB620EFF}"/>
              </a:ext>
            </a:extLst>
          </p:cNvPr>
          <p:cNvSpPr/>
          <p:nvPr/>
        </p:nvSpPr>
        <p:spPr>
          <a:xfrm>
            <a:off x="3470313" y="2827431"/>
            <a:ext cx="753519" cy="312376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9762B9-698D-4E5D-9F79-66425BBEA141}"/>
              </a:ext>
            </a:extLst>
          </p:cNvPr>
          <p:cNvSpPr txBox="1"/>
          <p:nvPr/>
        </p:nvSpPr>
        <p:spPr>
          <a:xfrm>
            <a:off x="2453223" y="1782860"/>
            <a:ext cx="6604998" cy="523220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 big fin and a tail li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volini" panose="03000502040302020204" pitchFamily="66" charset="0"/>
              </a:rPr>
              <a:t>k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 a sna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volini" panose="03000502040302020204" pitchFamily="66" charset="0"/>
              </a:rPr>
              <a:t>k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e. </a:t>
            </a:r>
            <a:endParaRPr lang="en-GB" sz="2800" dirty="0">
              <a:solidFill>
                <a:schemeClr val="accent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1FD38FB-1782-476E-BA4F-86571954DD9A}"/>
              </a:ext>
            </a:extLst>
          </p:cNvPr>
          <p:cNvSpPr/>
          <p:nvPr/>
        </p:nvSpPr>
        <p:spPr>
          <a:xfrm>
            <a:off x="924696" y="3529451"/>
            <a:ext cx="834483" cy="1371294"/>
          </a:xfrm>
          <a:custGeom>
            <a:avLst/>
            <a:gdLst>
              <a:gd name="connsiteX0" fmla="*/ 0 w 834483"/>
              <a:gd name="connsiteY0" fmla="*/ 685647 h 1371294"/>
              <a:gd name="connsiteX1" fmla="*/ 417242 w 834483"/>
              <a:gd name="connsiteY1" fmla="*/ 0 h 1371294"/>
              <a:gd name="connsiteX2" fmla="*/ 834484 w 834483"/>
              <a:gd name="connsiteY2" fmla="*/ 685647 h 1371294"/>
              <a:gd name="connsiteX3" fmla="*/ 417242 w 834483"/>
              <a:gd name="connsiteY3" fmla="*/ 1371294 h 1371294"/>
              <a:gd name="connsiteX4" fmla="*/ 0 w 834483"/>
              <a:gd name="connsiteY4" fmla="*/ 685647 h 1371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483" h="1371294" extrusionOk="0">
                <a:moveTo>
                  <a:pt x="0" y="685647"/>
                </a:moveTo>
                <a:cubicBezTo>
                  <a:pt x="-4226" y="332549"/>
                  <a:pt x="186902" y="4270"/>
                  <a:pt x="417242" y="0"/>
                </a:cubicBezTo>
                <a:cubicBezTo>
                  <a:pt x="710258" y="-33147"/>
                  <a:pt x="860489" y="294263"/>
                  <a:pt x="834484" y="685647"/>
                </a:cubicBezTo>
                <a:cubicBezTo>
                  <a:pt x="861443" y="1058250"/>
                  <a:pt x="646133" y="1406464"/>
                  <a:pt x="417242" y="1371294"/>
                </a:cubicBezTo>
                <a:cubicBezTo>
                  <a:pt x="202477" y="1396119"/>
                  <a:pt x="-34857" y="1028325"/>
                  <a:pt x="0" y="685647"/>
                </a:cubicBezTo>
                <a:close/>
              </a:path>
            </a:pathLst>
          </a:custGeom>
          <a:noFill/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63477992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76339E5-1A8A-4D00-A989-C6ECD98BE409}"/>
              </a:ext>
            </a:extLst>
          </p:cNvPr>
          <p:cNvCxnSpPr>
            <a:cxnSpLocks/>
          </p:cNvCxnSpPr>
          <p:nvPr/>
        </p:nvCxnSpPr>
        <p:spPr>
          <a:xfrm flipH="1">
            <a:off x="2671124" y="2235783"/>
            <a:ext cx="1480639" cy="2664962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C047EB-C1F6-4564-9AE3-A6A02C2BF24A}"/>
              </a:ext>
            </a:extLst>
          </p:cNvPr>
          <p:cNvCxnSpPr>
            <a:cxnSpLocks/>
          </p:cNvCxnSpPr>
          <p:nvPr/>
        </p:nvCxnSpPr>
        <p:spPr>
          <a:xfrm>
            <a:off x="2883080" y="2219106"/>
            <a:ext cx="126868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48F10A9C-13D3-4CAE-AFD3-05F6EABF2D53}"/>
              </a:ext>
            </a:extLst>
          </p:cNvPr>
          <p:cNvSpPr/>
          <p:nvPr/>
        </p:nvSpPr>
        <p:spPr>
          <a:xfrm>
            <a:off x="2198439" y="4569575"/>
            <a:ext cx="834483" cy="688768"/>
          </a:xfrm>
          <a:custGeom>
            <a:avLst/>
            <a:gdLst>
              <a:gd name="connsiteX0" fmla="*/ 0 w 834483"/>
              <a:gd name="connsiteY0" fmla="*/ 344384 h 688768"/>
              <a:gd name="connsiteX1" fmla="*/ 417242 w 834483"/>
              <a:gd name="connsiteY1" fmla="*/ 0 h 688768"/>
              <a:gd name="connsiteX2" fmla="*/ 834484 w 834483"/>
              <a:gd name="connsiteY2" fmla="*/ 344384 h 688768"/>
              <a:gd name="connsiteX3" fmla="*/ 417242 w 834483"/>
              <a:gd name="connsiteY3" fmla="*/ 688768 h 688768"/>
              <a:gd name="connsiteX4" fmla="*/ 0 w 834483"/>
              <a:gd name="connsiteY4" fmla="*/ 344384 h 688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483" h="688768" extrusionOk="0">
                <a:moveTo>
                  <a:pt x="0" y="344384"/>
                </a:moveTo>
                <a:cubicBezTo>
                  <a:pt x="-4226" y="179760"/>
                  <a:pt x="186902" y="4270"/>
                  <a:pt x="417242" y="0"/>
                </a:cubicBezTo>
                <a:cubicBezTo>
                  <a:pt x="668079" y="-10806"/>
                  <a:pt x="863346" y="140078"/>
                  <a:pt x="834484" y="344384"/>
                </a:cubicBezTo>
                <a:cubicBezTo>
                  <a:pt x="861443" y="528513"/>
                  <a:pt x="646133" y="723938"/>
                  <a:pt x="417242" y="688768"/>
                </a:cubicBezTo>
                <a:cubicBezTo>
                  <a:pt x="206929" y="720646"/>
                  <a:pt x="-14285" y="519831"/>
                  <a:pt x="0" y="344384"/>
                </a:cubicBezTo>
                <a:close/>
              </a:path>
            </a:pathLst>
          </a:custGeom>
          <a:noFill/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63477992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E427578-6831-4918-8A4D-AE96336AD2AB}"/>
              </a:ext>
            </a:extLst>
          </p:cNvPr>
          <p:cNvCxnSpPr>
            <a:cxnSpLocks/>
          </p:cNvCxnSpPr>
          <p:nvPr/>
        </p:nvCxnSpPr>
        <p:spPr>
          <a:xfrm flipH="1">
            <a:off x="1759180" y="2217844"/>
            <a:ext cx="4134844" cy="1654158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26A89B9-EC90-49CE-8ED9-EAFCCC4055B1}"/>
              </a:ext>
            </a:extLst>
          </p:cNvPr>
          <p:cNvCxnSpPr>
            <a:cxnSpLocks/>
          </p:cNvCxnSpPr>
          <p:nvPr/>
        </p:nvCxnSpPr>
        <p:spPr>
          <a:xfrm>
            <a:off x="5526106" y="2207755"/>
            <a:ext cx="634342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218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604;p39">
            <a:extLst>
              <a:ext uri="{FF2B5EF4-FFF2-40B4-BE49-F238E27FC236}">
                <a16:creationId xmlns:a16="http://schemas.microsoft.com/office/drawing/2014/main" id="{7B226E5C-F060-4F83-8FDC-6A426E0D73F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4188" t="-6207" r="-44865" b="3947"/>
          <a:stretch/>
        </p:blipFill>
        <p:spPr>
          <a:xfrm>
            <a:off x="-349220" y="656174"/>
            <a:ext cx="9144001" cy="448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0"/>
          <p:cNvPicPr preferRelativeResize="0"/>
          <p:nvPr/>
        </p:nvPicPr>
        <p:blipFill rotWithShape="1">
          <a:blip r:embed="rId4">
            <a:alphaModFix/>
          </a:blip>
          <a:srcRect l="35769" t="-15946" b="32717"/>
          <a:stretch/>
        </p:blipFill>
        <p:spPr>
          <a:xfrm>
            <a:off x="7620844" y="4758623"/>
            <a:ext cx="1630751" cy="4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0"/>
          <p:cNvPicPr preferRelativeResize="0"/>
          <p:nvPr/>
        </p:nvPicPr>
        <p:blipFill rotWithShape="1">
          <a:blip r:embed="rId5">
            <a:alphaModFix/>
          </a:blip>
          <a:srcRect l="1133" r="1133"/>
          <a:stretch/>
        </p:blipFill>
        <p:spPr>
          <a:xfrm>
            <a:off x="7717209" y="2831284"/>
            <a:ext cx="1092803" cy="2180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832374">
            <a:off x="7361411" y="945358"/>
            <a:ext cx="311794" cy="63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402176" flipH="1">
            <a:off x="7930501" y="2846551"/>
            <a:ext cx="1011439" cy="2051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-1744687">
            <a:off x="6014536" y="2291331"/>
            <a:ext cx="528576" cy="10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2210489">
            <a:off x="3836561" y="2080783"/>
            <a:ext cx="311794" cy="63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8717353">
            <a:off x="2550462" y="2036409"/>
            <a:ext cx="311794" cy="63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0"/>
          <p:cNvPicPr preferRelativeResize="0"/>
          <p:nvPr/>
        </p:nvPicPr>
        <p:blipFill rotWithShape="1">
          <a:blip r:embed="rId7">
            <a:alphaModFix/>
          </a:blip>
          <a:srcRect l="-8262" t="-11440" r="-8274" b="-11440"/>
          <a:stretch/>
        </p:blipFill>
        <p:spPr>
          <a:xfrm rot="2184174">
            <a:off x="4396797" y="1724937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6035288">
            <a:off x="1734937" y="1496430"/>
            <a:ext cx="528575" cy="10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58;p25">
            <a:extLst>
              <a:ext uri="{FF2B5EF4-FFF2-40B4-BE49-F238E27FC236}">
                <a16:creationId xmlns:a16="http://schemas.microsoft.com/office/drawing/2014/main" id="{38D40AA3-3C4B-42CA-ADC4-2731FD67716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53223" y="198605"/>
            <a:ext cx="370722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>
                <a:solidFill>
                  <a:srgbClr val="466269"/>
                </a:solidFill>
              </a:rPr>
              <a:t>The Sea Monster</a:t>
            </a:r>
            <a:endParaRPr sz="3200" dirty="0">
              <a:solidFill>
                <a:srgbClr val="466269"/>
              </a:solidFill>
            </a:endParaRPr>
          </a:p>
        </p:txBody>
      </p:sp>
      <p:pic>
        <p:nvPicPr>
          <p:cNvPr id="19" name="Google Shape;118;p23">
            <a:extLst>
              <a:ext uri="{FF2B5EF4-FFF2-40B4-BE49-F238E27FC236}">
                <a16:creationId xmlns:a16="http://schemas.microsoft.com/office/drawing/2014/main" id="{D255DD4D-6E13-4563-A3B7-329D3BAECF6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694624" y="-455848"/>
            <a:ext cx="1304600" cy="15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30;p23">
            <a:extLst>
              <a:ext uri="{FF2B5EF4-FFF2-40B4-BE49-F238E27FC236}">
                <a16:creationId xmlns:a16="http://schemas.microsoft.com/office/drawing/2014/main" id="{B3C4956F-0AAC-458B-9669-0169AAED5DB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157530" y="733826"/>
            <a:ext cx="359778" cy="2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31;p23">
            <a:extLst>
              <a:ext uri="{FF2B5EF4-FFF2-40B4-BE49-F238E27FC236}">
                <a16:creationId xmlns:a16="http://schemas.microsoft.com/office/drawing/2014/main" id="{BEC05D84-370B-49F2-9E06-12F7E126B20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579975" y="463433"/>
            <a:ext cx="359778" cy="2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1;p23">
            <a:extLst>
              <a:ext uri="{FF2B5EF4-FFF2-40B4-BE49-F238E27FC236}">
                <a16:creationId xmlns:a16="http://schemas.microsoft.com/office/drawing/2014/main" id="{61F570B2-B787-4C84-917E-989D1B0BC36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772175" y="898670"/>
            <a:ext cx="359778" cy="2162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52134E-1D8C-4382-800A-01EEAB620EFF}"/>
              </a:ext>
            </a:extLst>
          </p:cNvPr>
          <p:cNvSpPr/>
          <p:nvPr/>
        </p:nvSpPr>
        <p:spPr>
          <a:xfrm>
            <a:off x="3470313" y="2827431"/>
            <a:ext cx="753519" cy="312376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9762B9-698D-4E5D-9F79-66425BBEA141}"/>
              </a:ext>
            </a:extLst>
          </p:cNvPr>
          <p:cNvSpPr txBox="1"/>
          <p:nvPr/>
        </p:nvSpPr>
        <p:spPr>
          <a:xfrm>
            <a:off x="2453223" y="1782860"/>
            <a:ext cx="6604998" cy="523220"/>
          </a:xfrm>
          <a:prstGeom prst="rect">
            <a:avLst/>
          </a:prstGeom>
          <a:solidFill>
            <a:srgbClr val="EFF9FB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 lives in a dar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volini" panose="03000502040302020204" pitchFamily="66" charset="0"/>
              </a:rPr>
              <a:t>k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cave. </a:t>
            </a:r>
            <a:endParaRPr lang="en-GB" sz="2800" dirty="0">
              <a:solidFill>
                <a:schemeClr val="accent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E427578-6831-4918-8A4D-AE96336AD2AB}"/>
              </a:ext>
            </a:extLst>
          </p:cNvPr>
          <p:cNvCxnSpPr>
            <a:cxnSpLocks/>
          </p:cNvCxnSpPr>
          <p:nvPr/>
        </p:nvCxnSpPr>
        <p:spPr>
          <a:xfrm flipH="1">
            <a:off x="3876796" y="2213300"/>
            <a:ext cx="1626336" cy="1162233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26A89B9-EC90-49CE-8ED9-EAFCCC4055B1}"/>
              </a:ext>
            </a:extLst>
          </p:cNvPr>
          <p:cNvCxnSpPr>
            <a:cxnSpLocks/>
          </p:cNvCxnSpPr>
          <p:nvPr/>
        </p:nvCxnSpPr>
        <p:spPr>
          <a:xfrm flipV="1">
            <a:off x="4896222" y="2196143"/>
            <a:ext cx="1874125" cy="34314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A picture containing cake, lit, colorful, image&#10;&#10;Description automatically generated">
            <a:extLst>
              <a:ext uri="{FF2B5EF4-FFF2-40B4-BE49-F238E27FC236}">
                <a16:creationId xmlns:a16="http://schemas.microsoft.com/office/drawing/2014/main" id="{35A480E3-F4C3-474F-9F7C-C178B5404D2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585858"/>
              </a:clrFrom>
              <a:clrTo>
                <a:srgbClr val="585858">
                  <a:alpha val="0"/>
                </a:srgbClr>
              </a:clrTo>
            </a:clrChange>
          </a:blip>
          <a:srcRect r="12957" b="30577"/>
          <a:stretch/>
        </p:blipFill>
        <p:spPr>
          <a:xfrm>
            <a:off x="8707" y="1660779"/>
            <a:ext cx="4245507" cy="3592607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CC0D1D74-4C48-4BF8-82AD-C2061ABAC86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585858"/>
              </a:clrFrom>
              <a:clrTo>
                <a:srgbClr val="585858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284108" y="3624797"/>
            <a:ext cx="2078649" cy="1518703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48F10A9C-13D3-4CAE-AFD3-05F6EABF2D53}"/>
              </a:ext>
            </a:extLst>
          </p:cNvPr>
          <p:cNvSpPr/>
          <p:nvPr/>
        </p:nvSpPr>
        <p:spPr>
          <a:xfrm>
            <a:off x="13583" y="2987648"/>
            <a:ext cx="4245507" cy="2155851"/>
          </a:xfrm>
          <a:custGeom>
            <a:avLst/>
            <a:gdLst>
              <a:gd name="connsiteX0" fmla="*/ 0 w 4245507"/>
              <a:gd name="connsiteY0" fmla="*/ 1077926 h 2155851"/>
              <a:gd name="connsiteX1" fmla="*/ 2122754 w 4245507"/>
              <a:gd name="connsiteY1" fmla="*/ 0 h 2155851"/>
              <a:gd name="connsiteX2" fmla="*/ 4245508 w 4245507"/>
              <a:gd name="connsiteY2" fmla="*/ 1077926 h 2155851"/>
              <a:gd name="connsiteX3" fmla="*/ 2122754 w 4245507"/>
              <a:gd name="connsiteY3" fmla="*/ 2155852 h 2155851"/>
              <a:gd name="connsiteX4" fmla="*/ 0 w 4245507"/>
              <a:gd name="connsiteY4" fmla="*/ 1077926 h 215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5507" h="2155851" extrusionOk="0">
                <a:moveTo>
                  <a:pt x="0" y="1077926"/>
                </a:moveTo>
                <a:cubicBezTo>
                  <a:pt x="-9745" y="541579"/>
                  <a:pt x="952374" y="87906"/>
                  <a:pt x="2122754" y="0"/>
                </a:cubicBezTo>
                <a:cubicBezTo>
                  <a:pt x="3399305" y="-55185"/>
                  <a:pt x="4340680" y="436082"/>
                  <a:pt x="4245508" y="1077926"/>
                </a:cubicBezTo>
                <a:cubicBezTo>
                  <a:pt x="4442388" y="1628927"/>
                  <a:pt x="3289654" y="2280222"/>
                  <a:pt x="2122754" y="2155852"/>
                </a:cubicBezTo>
                <a:cubicBezTo>
                  <a:pt x="1010169" y="2250555"/>
                  <a:pt x="-72352" y="1598534"/>
                  <a:pt x="0" y="1077926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163477992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BF01B7-3619-49AA-8DCB-9FAE4AA736AB}"/>
              </a:ext>
            </a:extLst>
          </p:cNvPr>
          <p:cNvSpPr/>
          <p:nvPr/>
        </p:nvSpPr>
        <p:spPr>
          <a:xfrm>
            <a:off x="2978653" y="3538375"/>
            <a:ext cx="480469" cy="200647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586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260;p30">
            <a:extLst>
              <a:ext uri="{FF2B5EF4-FFF2-40B4-BE49-F238E27FC236}">
                <a16:creationId xmlns:a16="http://schemas.microsoft.com/office/drawing/2014/main" id="{BDC1C8F1-C5CC-449A-ACFA-00B6ABF91B0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133" r="1133"/>
          <a:stretch/>
        </p:blipFill>
        <p:spPr>
          <a:xfrm>
            <a:off x="6024704" y="2930571"/>
            <a:ext cx="1181545" cy="212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60;p30">
            <a:extLst>
              <a:ext uri="{FF2B5EF4-FFF2-40B4-BE49-F238E27FC236}">
                <a16:creationId xmlns:a16="http://schemas.microsoft.com/office/drawing/2014/main" id="{0C2B58B5-E2F5-4003-8AB3-D851DF63807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133" r="1133"/>
          <a:stretch/>
        </p:blipFill>
        <p:spPr>
          <a:xfrm>
            <a:off x="6838749" y="3024823"/>
            <a:ext cx="1181545" cy="212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60;p30">
            <a:extLst>
              <a:ext uri="{FF2B5EF4-FFF2-40B4-BE49-F238E27FC236}">
                <a16:creationId xmlns:a16="http://schemas.microsoft.com/office/drawing/2014/main" id="{09D55C02-0AEB-4BBC-B9D3-81D9D7471B5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133" r="1133"/>
          <a:stretch/>
        </p:blipFill>
        <p:spPr>
          <a:xfrm>
            <a:off x="2799480" y="2777884"/>
            <a:ext cx="1092803" cy="2180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04;p39">
            <a:extLst>
              <a:ext uri="{FF2B5EF4-FFF2-40B4-BE49-F238E27FC236}">
                <a16:creationId xmlns:a16="http://schemas.microsoft.com/office/drawing/2014/main" id="{7B226E5C-F060-4F83-8FDC-6A426E0D73F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4188" t="-6207" r="-44865" b="3947"/>
          <a:stretch/>
        </p:blipFill>
        <p:spPr>
          <a:xfrm>
            <a:off x="-349220" y="656174"/>
            <a:ext cx="9144001" cy="448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0"/>
          <p:cNvPicPr preferRelativeResize="0"/>
          <p:nvPr/>
        </p:nvPicPr>
        <p:blipFill rotWithShape="1">
          <a:blip r:embed="rId5">
            <a:alphaModFix/>
          </a:blip>
          <a:srcRect l="35769" t="-15946" b="32717"/>
          <a:stretch/>
        </p:blipFill>
        <p:spPr>
          <a:xfrm>
            <a:off x="7620844" y="4758623"/>
            <a:ext cx="1630751" cy="4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0"/>
          <p:cNvPicPr preferRelativeResize="0"/>
          <p:nvPr/>
        </p:nvPicPr>
        <p:blipFill rotWithShape="1">
          <a:blip r:embed="rId3">
            <a:alphaModFix/>
          </a:blip>
          <a:srcRect l="1133" r="1133"/>
          <a:stretch/>
        </p:blipFill>
        <p:spPr>
          <a:xfrm>
            <a:off x="7717209" y="2831284"/>
            <a:ext cx="1092803" cy="2180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832374">
            <a:off x="7361411" y="945358"/>
            <a:ext cx="311794" cy="63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402176" flipH="1">
            <a:off x="7930501" y="2846551"/>
            <a:ext cx="1011439" cy="2051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-1744687">
            <a:off x="6014536" y="2291331"/>
            <a:ext cx="528576" cy="10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2210489">
            <a:off x="3836561" y="2080783"/>
            <a:ext cx="311794" cy="63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8717353">
            <a:off x="2550462" y="2036409"/>
            <a:ext cx="311794" cy="63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0"/>
          <p:cNvPicPr preferRelativeResize="0"/>
          <p:nvPr/>
        </p:nvPicPr>
        <p:blipFill rotWithShape="1">
          <a:blip r:embed="rId7">
            <a:alphaModFix/>
          </a:blip>
          <a:srcRect l="-8262" t="-11440" r="-8274" b="-11440"/>
          <a:stretch/>
        </p:blipFill>
        <p:spPr>
          <a:xfrm rot="2184174">
            <a:off x="4396797" y="1724937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6035288">
            <a:off x="1734937" y="1496430"/>
            <a:ext cx="528575" cy="10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58;p25">
            <a:extLst>
              <a:ext uri="{FF2B5EF4-FFF2-40B4-BE49-F238E27FC236}">
                <a16:creationId xmlns:a16="http://schemas.microsoft.com/office/drawing/2014/main" id="{38D40AA3-3C4B-42CA-ADC4-2731FD67716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53223" y="198605"/>
            <a:ext cx="370722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>
                <a:solidFill>
                  <a:srgbClr val="466269"/>
                </a:solidFill>
              </a:rPr>
              <a:t>The Sea Monster</a:t>
            </a:r>
            <a:endParaRPr sz="3200" dirty="0">
              <a:solidFill>
                <a:srgbClr val="466269"/>
              </a:solidFill>
            </a:endParaRPr>
          </a:p>
        </p:txBody>
      </p:sp>
      <p:pic>
        <p:nvPicPr>
          <p:cNvPr id="19" name="Google Shape;118;p23">
            <a:extLst>
              <a:ext uri="{FF2B5EF4-FFF2-40B4-BE49-F238E27FC236}">
                <a16:creationId xmlns:a16="http://schemas.microsoft.com/office/drawing/2014/main" id="{D255DD4D-6E13-4563-A3B7-329D3BAECF6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694624" y="-455848"/>
            <a:ext cx="1304600" cy="15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30;p23">
            <a:extLst>
              <a:ext uri="{FF2B5EF4-FFF2-40B4-BE49-F238E27FC236}">
                <a16:creationId xmlns:a16="http://schemas.microsoft.com/office/drawing/2014/main" id="{B3C4956F-0AAC-458B-9669-0169AAED5DB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157530" y="733826"/>
            <a:ext cx="359778" cy="2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31;p23">
            <a:extLst>
              <a:ext uri="{FF2B5EF4-FFF2-40B4-BE49-F238E27FC236}">
                <a16:creationId xmlns:a16="http://schemas.microsoft.com/office/drawing/2014/main" id="{BEC05D84-370B-49F2-9E06-12F7E126B20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579975" y="463433"/>
            <a:ext cx="359778" cy="2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1;p23">
            <a:extLst>
              <a:ext uri="{FF2B5EF4-FFF2-40B4-BE49-F238E27FC236}">
                <a16:creationId xmlns:a16="http://schemas.microsoft.com/office/drawing/2014/main" id="{61F570B2-B787-4C84-917E-989D1B0BC36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772175" y="898670"/>
            <a:ext cx="359778" cy="21622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9762B9-698D-4E5D-9F79-66425BBEA141}"/>
              </a:ext>
            </a:extLst>
          </p:cNvPr>
          <p:cNvSpPr txBox="1"/>
          <p:nvPr/>
        </p:nvSpPr>
        <p:spPr>
          <a:xfrm>
            <a:off x="2548719" y="1353060"/>
            <a:ext cx="6604998" cy="523220"/>
          </a:xfrm>
          <a:prstGeom prst="rect">
            <a:avLst/>
          </a:prstGeom>
          <a:solidFill>
            <a:srgbClr val="EFF9FB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 swims between the seaweed</a:t>
            </a:r>
            <a:endParaRPr lang="en-GB" sz="2800" dirty="0">
              <a:solidFill>
                <a:schemeClr val="accent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E427578-6831-4918-8A4D-AE96336AD2AB}"/>
              </a:ext>
            </a:extLst>
          </p:cNvPr>
          <p:cNvCxnSpPr>
            <a:cxnSpLocks/>
          </p:cNvCxnSpPr>
          <p:nvPr/>
        </p:nvCxnSpPr>
        <p:spPr>
          <a:xfrm flipH="1">
            <a:off x="3618632" y="1771315"/>
            <a:ext cx="4817587" cy="1231499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26A89B9-EC90-49CE-8ED9-EAFCCC4055B1}"/>
              </a:ext>
            </a:extLst>
          </p:cNvPr>
          <p:cNvCxnSpPr>
            <a:cxnSpLocks/>
          </p:cNvCxnSpPr>
          <p:nvPr/>
        </p:nvCxnSpPr>
        <p:spPr>
          <a:xfrm flipV="1">
            <a:off x="7040983" y="1772663"/>
            <a:ext cx="1637251" cy="60824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7" name="Google Shape;258;p30">
            <a:extLst>
              <a:ext uri="{FF2B5EF4-FFF2-40B4-BE49-F238E27FC236}">
                <a16:creationId xmlns:a16="http://schemas.microsoft.com/office/drawing/2014/main" id="{D64AF465-9AF8-4F33-A0F0-6AFCB1E662B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5769" t="-15946" b="32717"/>
          <a:stretch/>
        </p:blipFill>
        <p:spPr>
          <a:xfrm>
            <a:off x="6037952" y="4766314"/>
            <a:ext cx="1630751" cy="4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52134E-1D8C-4382-800A-01EEAB620EFF}"/>
              </a:ext>
            </a:extLst>
          </p:cNvPr>
          <p:cNvSpPr/>
          <p:nvPr/>
        </p:nvSpPr>
        <p:spPr>
          <a:xfrm>
            <a:off x="4924489" y="3412086"/>
            <a:ext cx="753519" cy="312376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8F10A9C-13D3-4CAE-AFD3-05F6EABF2D53}"/>
              </a:ext>
            </a:extLst>
          </p:cNvPr>
          <p:cNvSpPr/>
          <p:nvPr/>
        </p:nvSpPr>
        <p:spPr>
          <a:xfrm>
            <a:off x="2725539" y="2571750"/>
            <a:ext cx="1019675" cy="2155851"/>
          </a:xfrm>
          <a:custGeom>
            <a:avLst/>
            <a:gdLst>
              <a:gd name="connsiteX0" fmla="*/ 0 w 1019675"/>
              <a:gd name="connsiteY0" fmla="*/ 1077926 h 2155851"/>
              <a:gd name="connsiteX1" fmla="*/ 509838 w 1019675"/>
              <a:gd name="connsiteY1" fmla="*/ 0 h 2155851"/>
              <a:gd name="connsiteX2" fmla="*/ 1019676 w 1019675"/>
              <a:gd name="connsiteY2" fmla="*/ 1077926 h 2155851"/>
              <a:gd name="connsiteX3" fmla="*/ 509838 w 1019675"/>
              <a:gd name="connsiteY3" fmla="*/ 2155852 h 2155851"/>
              <a:gd name="connsiteX4" fmla="*/ 0 w 1019675"/>
              <a:gd name="connsiteY4" fmla="*/ 1077926 h 215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675" h="2155851" extrusionOk="0">
                <a:moveTo>
                  <a:pt x="0" y="1077926"/>
                </a:moveTo>
                <a:cubicBezTo>
                  <a:pt x="-9144" y="537937"/>
                  <a:pt x="229302" y="46061"/>
                  <a:pt x="509838" y="0"/>
                </a:cubicBezTo>
                <a:cubicBezTo>
                  <a:pt x="837160" y="-24231"/>
                  <a:pt x="1039075" y="473121"/>
                  <a:pt x="1019676" y="1077926"/>
                </a:cubicBezTo>
                <a:cubicBezTo>
                  <a:pt x="1041743" y="1668280"/>
                  <a:pt x="790557" y="2175365"/>
                  <a:pt x="509838" y="2155852"/>
                </a:cubicBezTo>
                <a:cubicBezTo>
                  <a:pt x="269722" y="2221532"/>
                  <a:pt x="-33571" y="1638582"/>
                  <a:pt x="0" y="1077926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163477992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Google Shape;260;p30">
            <a:extLst>
              <a:ext uri="{FF2B5EF4-FFF2-40B4-BE49-F238E27FC236}">
                <a16:creationId xmlns:a16="http://schemas.microsoft.com/office/drawing/2014/main" id="{D3778F27-88EA-4C63-9DD4-711A359857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133" r="1133"/>
          <a:stretch/>
        </p:blipFill>
        <p:spPr>
          <a:xfrm>
            <a:off x="5208763" y="2980570"/>
            <a:ext cx="1181545" cy="212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60;p30">
            <a:extLst>
              <a:ext uri="{FF2B5EF4-FFF2-40B4-BE49-F238E27FC236}">
                <a16:creationId xmlns:a16="http://schemas.microsoft.com/office/drawing/2014/main" id="{B6287629-2128-4B7E-8379-442890D83E3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133" r="1133"/>
          <a:stretch/>
        </p:blipFill>
        <p:spPr>
          <a:xfrm>
            <a:off x="2052994" y="2735681"/>
            <a:ext cx="1181545" cy="212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CC0D1D74-4C48-4BF8-82AD-C2061ABAC8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585858"/>
              </a:clrFrom>
              <a:clrTo>
                <a:srgbClr val="585858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848325" y="3589745"/>
            <a:ext cx="2144104" cy="1566526"/>
          </a:xfrm>
          <a:prstGeom prst="rect">
            <a:avLst/>
          </a:prstGeom>
        </p:spPr>
      </p:pic>
      <p:pic>
        <p:nvPicPr>
          <p:cNvPr id="25" name="Google Shape;260;p30">
            <a:extLst>
              <a:ext uri="{FF2B5EF4-FFF2-40B4-BE49-F238E27FC236}">
                <a16:creationId xmlns:a16="http://schemas.microsoft.com/office/drawing/2014/main" id="{C2364AE0-FABA-4267-967B-143AA274AD8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133" r="1133"/>
          <a:stretch/>
        </p:blipFill>
        <p:spPr>
          <a:xfrm>
            <a:off x="3657600" y="2943224"/>
            <a:ext cx="1181545" cy="21256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3294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D9D724DE-19E5-4270-9BBF-84B73F022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061885" y="3127124"/>
            <a:ext cx="2944795" cy="2064424"/>
          </a:xfrm>
          <a:prstGeom prst="rect">
            <a:avLst/>
          </a:prstGeom>
        </p:spPr>
      </p:pic>
      <p:pic>
        <p:nvPicPr>
          <p:cNvPr id="38" name="Google Shape;260;p30">
            <a:extLst>
              <a:ext uri="{FF2B5EF4-FFF2-40B4-BE49-F238E27FC236}">
                <a16:creationId xmlns:a16="http://schemas.microsoft.com/office/drawing/2014/main" id="{BDC1C8F1-C5CC-449A-ACFA-00B6ABF91B0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133" r="1133"/>
          <a:stretch/>
        </p:blipFill>
        <p:spPr>
          <a:xfrm>
            <a:off x="6024704" y="2930571"/>
            <a:ext cx="1181545" cy="212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60;p30">
            <a:extLst>
              <a:ext uri="{FF2B5EF4-FFF2-40B4-BE49-F238E27FC236}">
                <a16:creationId xmlns:a16="http://schemas.microsoft.com/office/drawing/2014/main" id="{0C2B58B5-E2F5-4003-8AB3-D851DF63807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133" r="1133"/>
          <a:stretch/>
        </p:blipFill>
        <p:spPr>
          <a:xfrm>
            <a:off x="6838749" y="3024823"/>
            <a:ext cx="1181545" cy="212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60;p30">
            <a:extLst>
              <a:ext uri="{FF2B5EF4-FFF2-40B4-BE49-F238E27FC236}">
                <a16:creationId xmlns:a16="http://schemas.microsoft.com/office/drawing/2014/main" id="{09D55C02-0AEB-4BBC-B9D3-81D9D7471B5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133" r="1133"/>
          <a:stretch/>
        </p:blipFill>
        <p:spPr>
          <a:xfrm>
            <a:off x="2799480" y="2777884"/>
            <a:ext cx="1092803" cy="2180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04;p39">
            <a:extLst>
              <a:ext uri="{FF2B5EF4-FFF2-40B4-BE49-F238E27FC236}">
                <a16:creationId xmlns:a16="http://schemas.microsoft.com/office/drawing/2014/main" id="{7B226E5C-F060-4F83-8FDC-6A426E0D73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-4188" t="-6207" r="-44865" b="3947"/>
          <a:stretch/>
        </p:blipFill>
        <p:spPr>
          <a:xfrm>
            <a:off x="-333989" y="724209"/>
            <a:ext cx="9144001" cy="448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0"/>
          <p:cNvPicPr preferRelativeResize="0"/>
          <p:nvPr/>
        </p:nvPicPr>
        <p:blipFill rotWithShape="1">
          <a:blip r:embed="rId7">
            <a:alphaModFix/>
          </a:blip>
          <a:srcRect l="35769" t="-15946" b="32717"/>
          <a:stretch/>
        </p:blipFill>
        <p:spPr>
          <a:xfrm>
            <a:off x="7620844" y="4758623"/>
            <a:ext cx="1630751" cy="4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0"/>
          <p:cNvPicPr preferRelativeResize="0"/>
          <p:nvPr/>
        </p:nvPicPr>
        <p:blipFill rotWithShape="1">
          <a:blip r:embed="rId5">
            <a:alphaModFix/>
          </a:blip>
          <a:srcRect l="1133" r="1133"/>
          <a:stretch/>
        </p:blipFill>
        <p:spPr>
          <a:xfrm>
            <a:off x="7717209" y="2831284"/>
            <a:ext cx="1092803" cy="2180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0"/>
          <p:cNvPicPr preferRelativeResize="0"/>
          <p:nvPr/>
        </p:nvPicPr>
        <p:blipFill rotWithShape="1">
          <a:blip r:embed="rId8">
            <a:alphaModFix/>
          </a:blip>
          <a:srcRect t="29062" r="59483"/>
          <a:stretch/>
        </p:blipFill>
        <p:spPr>
          <a:xfrm rot="832374">
            <a:off x="7361411" y="945358"/>
            <a:ext cx="311794" cy="63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0"/>
          <p:cNvPicPr preferRelativeResize="0"/>
          <p:nvPr/>
        </p:nvPicPr>
        <p:blipFill rotWithShape="1">
          <a:blip r:embed="rId8">
            <a:alphaModFix/>
          </a:blip>
          <a:srcRect t="29062" r="59483"/>
          <a:stretch/>
        </p:blipFill>
        <p:spPr>
          <a:xfrm rot="402176" flipH="1">
            <a:off x="7930501" y="2846551"/>
            <a:ext cx="1011439" cy="2051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0"/>
          <p:cNvPicPr preferRelativeResize="0"/>
          <p:nvPr/>
        </p:nvPicPr>
        <p:blipFill rotWithShape="1">
          <a:blip r:embed="rId8">
            <a:alphaModFix/>
          </a:blip>
          <a:srcRect t="29062" r="59483"/>
          <a:stretch/>
        </p:blipFill>
        <p:spPr>
          <a:xfrm rot="-1744687">
            <a:off x="6014536" y="2291331"/>
            <a:ext cx="528576" cy="10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0"/>
          <p:cNvPicPr preferRelativeResize="0"/>
          <p:nvPr/>
        </p:nvPicPr>
        <p:blipFill rotWithShape="1">
          <a:blip r:embed="rId8">
            <a:alphaModFix/>
          </a:blip>
          <a:srcRect t="29062" r="59483"/>
          <a:stretch/>
        </p:blipFill>
        <p:spPr>
          <a:xfrm rot="2210489">
            <a:off x="3836561" y="2080783"/>
            <a:ext cx="311794" cy="63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0"/>
          <p:cNvPicPr preferRelativeResize="0"/>
          <p:nvPr/>
        </p:nvPicPr>
        <p:blipFill rotWithShape="1">
          <a:blip r:embed="rId8">
            <a:alphaModFix/>
          </a:blip>
          <a:srcRect t="29062" r="59483"/>
          <a:stretch/>
        </p:blipFill>
        <p:spPr>
          <a:xfrm rot="8717353">
            <a:off x="2550462" y="2036409"/>
            <a:ext cx="311794" cy="63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0"/>
          <p:cNvPicPr preferRelativeResize="0"/>
          <p:nvPr/>
        </p:nvPicPr>
        <p:blipFill rotWithShape="1">
          <a:blip r:embed="rId9">
            <a:alphaModFix/>
          </a:blip>
          <a:srcRect l="-8262" t="-11440" r="-8274" b="-11440"/>
          <a:stretch/>
        </p:blipFill>
        <p:spPr>
          <a:xfrm rot="2184174">
            <a:off x="4396797" y="1724937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0"/>
          <p:cNvPicPr preferRelativeResize="0"/>
          <p:nvPr/>
        </p:nvPicPr>
        <p:blipFill rotWithShape="1">
          <a:blip r:embed="rId8">
            <a:alphaModFix/>
          </a:blip>
          <a:srcRect t="29062" r="59483"/>
          <a:stretch/>
        </p:blipFill>
        <p:spPr>
          <a:xfrm rot="6035288">
            <a:off x="1734937" y="1496430"/>
            <a:ext cx="528575" cy="10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58;p25">
            <a:extLst>
              <a:ext uri="{FF2B5EF4-FFF2-40B4-BE49-F238E27FC236}">
                <a16:creationId xmlns:a16="http://schemas.microsoft.com/office/drawing/2014/main" id="{38D40AA3-3C4B-42CA-ADC4-2731FD67716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53223" y="198605"/>
            <a:ext cx="370722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>
                <a:solidFill>
                  <a:srgbClr val="466269"/>
                </a:solidFill>
              </a:rPr>
              <a:t>The Sea Monster</a:t>
            </a:r>
            <a:endParaRPr sz="3200" dirty="0">
              <a:solidFill>
                <a:srgbClr val="466269"/>
              </a:solidFill>
            </a:endParaRPr>
          </a:p>
        </p:txBody>
      </p:sp>
      <p:pic>
        <p:nvPicPr>
          <p:cNvPr id="19" name="Google Shape;118;p23">
            <a:extLst>
              <a:ext uri="{FF2B5EF4-FFF2-40B4-BE49-F238E27FC236}">
                <a16:creationId xmlns:a16="http://schemas.microsoft.com/office/drawing/2014/main" id="{D255DD4D-6E13-4563-A3B7-329D3BAECF6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694624" y="-455848"/>
            <a:ext cx="1304600" cy="15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30;p23">
            <a:extLst>
              <a:ext uri="{FF2B5EF4-FFF2-40B4-BE49-F238E27FC236}">
                <a16:creationId xmlns:a16="http://schemas.microsoft.com/office/drawing/2014/main" id="{B3C4956F-0AAC-458B-9669-0169AAED5DB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7157530" y="733826"/>
            <a:ext cx="359778" cy="2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31;p23">
            <a:extLst>
              <a:ext uri="{FF2B5EF4-FFF2-40B4-BE49-F238E27FC236}">
                <a16:creationId xmlns:a16="http://schemas.microsoft.com/office/drawing/2014/main" id="{BEC05D84-370B-49F2-9E06-12F7E126B20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7579975" y="463433"/>
            <a:ext cx="359778" cy="2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1;p23">
            <a:extLst>
              <a:ext uri="{FF2B5EF4-FFF2-40B4-BE49-F238E27FC236}">
                <a16:creationId xmlns:a16="http://schemas.microsoft.com/office/drawing/2014/main" id="{61F570B2-B787-4C84-917E-989D1B0BC36F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7772175" y="898670"/>
            <a:ext cx="359778" cy="21622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9762B9-698D-4E5D-9F79-66425BBEA141}"/>
              </a:ext>
            </a:extLst>
          </p:cNvPr>
          <p:cNvSpPr txBox="1"/>
          <p:nvPr/>
        </p:nvSpPr>
        <p:spPr>
          <a:xfrm>
            <a:off x="2548719" y="1353060"/>
            <a:ext cx="6604998" cy="523220"/>
          </a:xfrm>
          <a:prstGeom prst="rect">
            <a:avLst/>
          </a:prstGeom>
          <a:solidFill>
            <a:srgbClr val="EFF9FB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and hides under roc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Cavolini" panose="03000502040302020204" pitchFamily="66" charset="0"/>
              </a:rPr>
              <a:t>k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s.  </a:t>
            </a:r>
            <a:endParaRPr lang="en-GB" sz="2800" dirty="0">
              <a:solidFill>
                <a:schemeClr val="accent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E427578-6831-4918-8A4D-AE96336AD2AB}"/>
              </a:ext>
            </a:extLst>
          </p:cNvPr>
          <p:cNvCxnSpPr>
            <a:cxnSpLocks/>
          </p:cNvCxnSpPr>
          <p:nvPr/>
        </p:nvCxnSpPr>
        <p:spPr>
          <a:xfrm flipH="1">
            <a:off x="3308045" y="1883971"/>
            <a:ext cx="3001254" cy="1320433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26A89B9-EC90-49CE-8ED9-EAFCCC4055B1}"/>
              </a:ext>
            </a:extLst>
          </p:cNvPr>
          <p:cNvCxnSpPr>
            <a:cxnSpLocks/>
          </p:cNvCxnSpPr>
          <p:nvPr/>
        </p:nvCxnSpPr>
        <p:spPr>
          <a:xfrm flipV="1">
            <a:off x="5887343" y="1843521"/>
            <a:ext cx="1113532" cy="18974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7" name="Google Shape;258;p30">
            <a:extLst>
              <a:ext uri="{FF2B5EF4-FFF2-40B4-BE49-F238E27FC236}">
                <a16:creationId xmlns:a16="http://schemas.microsoft.com/office/drawing/2014/main" id="{D64AF465-9AF8-4F33-A0F0-6AFCB1E662B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35769" t="-15946" b="32717"/>
          <a:stretch/>
        </p:blipFill>
        <p:spPr>
          <a:xfrm>
            <a:off x="6037952" y="4766314"/>
            <a:ext cx="1630751" cy="4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52134E-1D8C-4382-800A-01EEAB620EFF}"/>
              </a:ext>
            </a:extLst>
          </p:cNvPr>
          <p:cNvSpPr/>
          <p:nvPr/>
        </p:nvSpPr>
        <p:spPr>
          <a:xfrm>
            <a:off x="4580028" y="3010505"/>
            <a:ext cx="753519" cy="312376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Google Shape;260;p30">
            <a:extLst>
              <a:ext uri="{FF2B5EF4-FFF2-40B4-BE49-F238E27FC236}">
                <a16:creationId xmlns:a16="http://schemas.microsoft.com/office/drawing/2014/main" id="{B6287629-2128-4B7E-8379-442890D83E3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133" r="1133"/>
          <a:stretch/>
        </p:blipFill>
        <p:spPr>
          <a:xfrm>
            <a:off x="2052994" y="2735681"/>
            <a:ext cx="1181545" cy="212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CC0D1D74-4C48-4BF8-82AD-C2061ABAC86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585858"/>
              </a:clrFrom>
              <a:clrTo>
                <a:srgbClr val="585858">
                  <a:alpha val="0"/>
                </a:srgbClr>
              </a:clrTo>
            </a:clrChange>
          </a:blip>
          <a:stretch>
            <a:fillRect/>
          </a:stretch>
        </p:blipFill>
        <p:spPr>
          <a:xfrm rot="1115333" flipH="1">
            <a:off x="2212795" y="3861452"/>
            <a:ext cx="2144104" cy="1566526"/>
          </a:xfrm>
          <a:prstGeom prst="rect">
            <a:avLst/>
          </a:prstGeom>
        </p:spPr>
      </p:pic>
      <p:pic>
        <p:nvPicPr>
          <p:cNvPr id="10" name="Picture 9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44A27262-4C1D-4EA3-AD96-89690C194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18678" y="3047366"/>
            <a:ext cx="3091616" cy="2167352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48F10A9C-13D3-4CAE-AFD3-05F6EABF2D53}"/>
              </a:ext>
            </a:extLst>
          </p:cNvPr>
          <p:cNvSpPr/>
          <p:nvPr/>
        </p:nvSpPr>
        <p:spPr>
          <a:xfrm>
            <a:off x="204514" y="2860428"/>
            <a:ext cx="3580387" cy="2589273"/>
          </a:xfrm>
          <a:custGeom>
            <a:avLst/>
            <a:gdLst>
              <a:gd name="connsiteX0" fmla="*/ 0 w 3580387"/>
              <a:gd name="connsiteY0" fmla="*/ 1294637 h 2589273"/>
              <a:gd name="connsiteX1" fmla="*/ 1790194 w 3580387"/>
              <a:gd name="connsiteY1" fmla="*/ 0 h 2589273"/>
              <a:gd name="connsiteX2" fmla="*/ 3580388 w 3580387"/>
              <a:gd name="connsiteY2" fmla="*/ 1294637 h 2589273"/>
              <a:gd name="connsiteX3" fmla="*/ 1790194 w 3580387"/>
              <a:gd name="connsiteY3" fmla="*/ 2589274 h 2589273"/>
              <a:gd name="connsiteX4" fmla="*/ 0 w 3580387"/>
              <a:gd name="connsiteY4" fmla="*/ 1294637 h 258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0387" h="2589273" extrusionOk="0">
                <a:moveTo>
                  <a:pt x="0" y="1294637"/>
                </a:moveTo>
                <a:cubicBezTo>
                  <a:pt x="-31979" y="773151"/>
                  <a:pt x="804818" y="147043"/>
                  <a:pt x="1790194" y="0"/>
                </a:cubicBezTo>
                <a:cubicBezTo>
                  <a:pt x="2817034" y="-20203"/>
                  <a:pt x="3600096" y="569995"/>
                  <a:pt x="3580388" y="1294637"/>
                </a:cubicBezTo>
                <a:cubicBezTo>
                  <a:pt x="3772314" y="1966439"/>
                  <a:pt x="2776671" y="2639801"/>
                  <a:pt x="1790194" y="2589274"/>
                </a:cubicBezTo>
                <a:cubicBezTo>
                  <a:pt x="806206" y="2596733"/>
                  <a:pt x="-46740" y="1961380"/>
                  <a:pt x="0" y="1294637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163477992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814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604;p39">
            <a:extLst>
              <a:ext uri="{FF2B5EF4-FFF2-40B4-BE49-F238E27FC236}">
                <a16:creationId xmlns:a16="http://schemas.microsoft.com/office/drawing/2014/main" id="{7B226E5C-F060-4F83-8FDC-6A426E0D73F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4188" t="-6207" r="-44865" b="3947"/>
          <a:stretch/>
        </p:blipFill>
        <p:spPr>
          <a:xfrm>
            <a:off x="-333989" y="638938"/>
            <a:ext cx="9144001" cy="448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2B40E645-2F3A-4F32-B15B-8D756F4CC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354622" y="2976222"/>
            <a:ext cx="3091616" cy="2167352"/>
          </a:xfrm>
          <a:prstGeom prst="rect">
            <a:avLst/>
          </a:prstGeom>
        </p:spPr>
      </p:pic>
      <p:pic>
        <p:nvPicPr>
          <p:cNvPr id="32" name="Picture 31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4BEE7E77-A0F1-44FA-A97E-99A330EAB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407754" y="2993671"/>
            <a:ext cx="3091616" cy="2167352"/>
          </a:xfrm>
          <a:prstGeom prst="rect">
            <a:avLst/>
          </a:prstGeom>
        </p:spPr>
      </p:pic>
      <p:pic>
        <p:nvPicPr>
          <p:cNvPr id="28" name="Google Shape;260;p30">
            <a:extLst>
              <a:ext uri="{FF2B5EF4-FFF2-40B4-BE49-F238E27FC236}">
                <a16:creationId xmlns:a16="http://schemas.microsoft.com/office/drawing/2014/main" id="{9A9B4E71-369A-45A5-964C-80009A99DA5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133" r="1133"/>
          <a:stretch/>
        </p:blipFill>
        <p:spPr>
          <a:xfrm>
            <a:off x="4694498" y="2897472"/>
            <a:ext cx="1092803" cy="2180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0"/>
          <p:cNvPicPr preferRelativeResize="0"/>
          <p:nvPr/>
        </p:nvPicPr>
        <p:blipFill rotWithShape="1">
          <a:blip r:embed="rId7">
            <a:alphaModFix/>
          </a:blip>
          <a:srcRect l="35769" t="-15946" b="32717"/>
          <a:stretch/>
        </p:blipFill>
        <p:spPr>
          <a:xfrm>
            <a:off x="7620844" y="4758623"/>
            <a:ext cx="1630751" cy="4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0"/>
          <p:cNvPicPr preferRelativeResize="0"/>
          <p:nvPr/>
        </p:nvPicPr>
        <p:blipFill rotWithShape="1">
          <a:blip r:embed="rId6">
            <a:alphaModFix/>
          </a:blip>
          <a:srcRect l="1133" r="1133"/>
          <a:stretch/>
        </p:blipFill>
        <p:spPr>
          <a:xfrm>
            <a:off x="7717209" y="2831284"/>
            <a:ext cx="1092803" cy="2180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0"/>
          <p:cNvPicPr preferRelativeResize="0"/>
          <p:nvPr/>
        </p:nvPicPr>
        <p:blipFill rotWithShape="1">
          <a:blip r:embed="rId8">
            <a:alphaModFix/>
          </a:blip>
          <a:srcRect t="29062" r="59483"/>
          <a:stretch/>
        </p:blipFill>
        <p:spPr>
          <a:xfrm rot="832374">
            <a:off x="7361411" y="945358"/>
            <a:ext cx="311794" cy="63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0"/>
          <p:cNvPicPr preferRelativeResize="0"/>
          <p:nvPr/>
        </p:nvPicPr>
        <p:blipFill rotWithShape="1">
          <a:blip r:embed="rId8">
            <a:alphaModFix/>
          </a:blip>
          <a:srcRect t="29062" r="59483"/>
          <a:stretch/>
        </p:blipFill>
        <p:spPr>
          <a:xfrm rot="402176" flipH="1">
            <a:off x="7930501" y="2846551"/>
            <a:ext cx="1011439" cy="2051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0"/>
          <p:cNvPicPr preferRelativeResize="0"/>
          <p:nvPr/>
        </p:nvPicPr>
        <p:blipFill rotWithShape="1">
          <a:blip r:embed="rId8">
            <a:alphaModFix/>
          </a:blip>
          <a:srcRect t="29062" r="59483"/>
          <a:stretch/>
        </p:blipFill>
        <p:spPr>
          <a:xfrm rot="-1744687">
            <a:off x="6014536" y="2291331"/>
            <a:ext cx="528576" cy="10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0"/>
          <p:cNvPicPr preferRelativeResize="0"/>
          <p:nvPr/>
        </p:nvPicPr>
        <p:blipFill rotWithShape="1">
          <a:blip r:embed="rId8">
            <a:alphaModFix/>
          </a:blip>
          <a:srcRect t="29062" r="59483"/>
          <a:stretch/>
        </p:blipFill>
        <p:spPr>
          <a:xfrm rot="2210489">
            <a:off x="3836561" y="2080783"/>
            <a:ext cx="311794" cy="63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0"/>
          <p:cNvPicPr preferRelativeResize="0"/>
          <p:nvPr/>
        </p:nvPicPr>
        <p:blipFill rotWithShape="1">
          <a:blip r:embed="rId8">
            <a:alphaModFix/>
          </a:blip>
          <a:srcRect t="29062" r="59483"/>
          <a:stretch/>
        </p:blipFill>
        <p:spPr>
          <a:xfrm rot="8717353">
            <a:off x="2550462" y="2036409"/>
            <a:ext cx="311794" cy="63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0"/>
          <p:cNvPicPr preferRelativeResize="0"/>
          <p:nvPr/>
        </p:nvPicPr>
        <p:blipFill rotWithShape="1">
          <a:blip r:embed="rId9">
            <a:alphaModFix/>
          </a:blip>
          <a:srcRect l="-8262" t="-11440" r="-8274" b="-11440"/>
          <a:stretch/>
        </p:blipFill>
        <p:spPr>
          <a:xfrm rot="2184174">
            <a:off x="4396797" y="1724937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0"/>
          <p:cNvPicPr preferRelativeResize="0"/>
          <p:nvPr/>
        </p:nvPicPr>
        <p:blipFill rotWithShape="1">
          <a:blip r:embed="rId8">
            <a:alphaModFix/>
          </a:blip>
          <a:srcRect t="29062" r="59483"/>
          <a:stretch/>
        </p:blipFill>
        <p:spPr>
          <a:xfrm rot="6035288">
            <a:off x="1734937" y="1496430"/>
            <a:ext cx="528575" cy="10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58;p25">
            <a:extLst>
              <a:ext uri="{FF2B5EF4-FFF2-40B4-BE49-F238E27FC236}">
                <a16:creationId xmlns:a16="http://schemas.microsoft.com/office/drawing/2014/main" id="{38D40AA3-3C4B-42CA-ADC4-2731FD67716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53223" y="198605"/>
            <a:ext cx="370722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>
                <a:solidFill>
                  <a:srgbClr val="466269"/>
                </a:solidFill>
              </a:rPr>
              <a:t>The Sea Monster</a:t>
            </a:r>
            <a:endParaRPr sz="3200" dirty="0">
              <a:solidFill>
                <a:srgbClr val="466269"/>
              </a:solidFill>
            </a:endParaRPr>
          </a:p>
        </p:txBody>
      </p:sp>
      <p:pic>
        <p:nvPicPr>
          <p:cNvPr id="19" name="Google Shape;118;p23">
            <a:extLst>
              <a:ext uri="{FF2B5EF4-FFF2-40B4-BE49-F238E27FC236}">
                <a16:creationId xmlns:a16="http://schemas.microsoft.com/office/drawing/2014/main" id="{D255DD4D-6E13-4563-A3B7-329D3BAECF6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694624" y="-455848"/>
            <a:ext cx="1304600" cy="15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30;p23">
            <a:extLst>
              <a:ext uri="{FF2B5EF4-FFF2-40B4-BE49-F238E27FC236}">
                <a16:creationId xmlns:a16="http://schemas.microsoft.com/office/drawing/2014/main" id="{B3C4956F-0AAC-458B-9669-0169AAED5DB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7157530" y="733826"/>
            <a:ext cx="359778" cy="2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31;p23">
            <a:extLst>
              <a:ext uri="{FF2B5EF4-FFF2-40B4-BE49-F238E27FC236}">
                <a16:creationId xmlns:a16="http://schemas.microsoft.com/office/drawing/2014/main" id="{BEC05D84-370B-49F2-9E06-12F7E126B20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7579975" y="463433"/>
            <a:ext cx="359778" cy="2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1;p23">
            <a:extLst>
              <a:ext uri="{FF2B5EF4-FFF2-40B4-BE49-F238E27FC236}">
                <a16:creationId xmlns:a16="http://schemas.microsoft.com/office/drawing/2014/main" id="{61F570B2-B787-4C84-917E-989D1B0BC36F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7772175" y="898670"/>
            <a:ext cx="359778" cy="21622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9762B9-698D-4E5D-9F79-66425BBEA141}"/>
              </a:ext>
            </a:extLst>
          </p:cNvPr>
          <p:cNvSpPr txBox="1"/>
          <p:nvPr/>
        </p:nvSpPr>
        <p:spPr>
          <a:xfrm>
            <a:off x="2646597" y="1468273"/>
            <a:ext cx="6604998" cy="954107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When it sees a little fish……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CHOMP!</a:t>
            </a:r>
            <a:endParaRPr lang="en-GB" sz="2800" dirty="0">
              <a:solidFill>
                <a:schemeClr val="accent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26A89B9-EC90-49CE-8ED9-EAFCCC4055B1}"/>
              </a:ext>
            </a:extLst>
          </p:cNvPr>
          <p:cNvCxnSpPr>
            <a:cxnSpLocks/>
          </p:cNvCxnSpPr>
          <p:nvPr/>
        </p:nvCxnSpPr>
        <p:spPr>
          <a:xfrm>
            <a:off x="5787301" y="1945326"/>
            <a:ext cx="175186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Google Shape;260;p30">
            <a:extLst>
              <a:ext uri="{FF2B5EF4-FFF2-40B4-BE49-F238E27FC236}">
                <a16:creationId xmlns:a16="http://schemas.microsoft.com/office/drawing/2014/main" id="{8753AE0F-82FD-472C-8406-BE849B9B90E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133" r="1133"/>
          <a:stretch/>
        </p:blipFill>
        <p:spPr>
          <a:xfrm>
            <a:off x="7213462" y="2858788"/>
            <a:ext cx="1092803" cy="2180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58;p30">
            <a:extLst>
              <a:ext uri="{FF2B5EF4-FFF2-40B4-BE49-F238E27FC236}">
                <a16:creationId xmlns:a16="http://schemas.microsoft.com/office/drawing/2014/main" id="{94EC7DDB-C4F0-4E24-A35B-DEBFAF7F84B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35769" t="-15946" b="32717"/>
          <a:stretch/>
        </p:blipFill>
        <p:spPr>
          <a:xfrm>
            <a:off x="4328084" y="4764073"/>
            <a:ext cx="1630751" cy="4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25D211E0-5606-43B7-87A1-3DB5C9AB351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585858"/>
              </a:clrFrom>
              <a:clrTo>
                <a:srgbClr val="58585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56813" y="1974048"/>
            <a:ext cx="2126925" cy="3247104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21E3F45-888B-45BF-B4C6-53807926D95F}"/>
              </a:ext>
            </a:extLst>
          </p:cNvPr>
          <p:cNvCxnSpPr>
            <a:cxnSpLocks/>
            <a:endCxn id="37" idx="2"/>
          </p:cNvCxnSpPr>
          <p:nvPr/>
        </p:nvCxnSpPr>
        <p:spPr>
          <a:xfrm flipH="1">
            <a:off x="6461236" y="1955314"/>
            <a:ext cx="136504" cy="220917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11CCE906-C26C-42A2-8E29-DC7B09AE703C}"/>
              </a:ext>
            </a:extLst>
          </p:cNvPr>
          <p:cNvSpPr/>
          <p:nvPr/>
        </p:nvSpPr>
        <p:spPr>
          <a:xfrm>
            <a:off x="6461236" y="3919307"/>
            <a:ext cx="761083" cy="490367"/>
          </a:xfrm>
          <a:custGeom>
            <a:avLst/>
            <a:gdLst>
              <a:gd name="connsiteX0" fmla="*/ 0 w 761083"/>
              <a:gd name="connsiteY0" fmla="*/ 245184 h 490367"/>
              <a:gd name="connsiteX1" fmla="*/ 380542 w 761083"/>
              <a:gd name="connsiteY1" fmla="*/ 0 h 490367"/>
              <a:gd name="connsiteX2" fmla="*/ 761084 w 761083"/>
              <a:gd name="connsiteY2" fmla="*/ 245184 h 490367"/>
              <a:gd name="connsiteX3" fmla="*/ 380542 w 761083"/>
              <a:gd name="connsiteY3" fmla="*/ 490368 h 490367"/>
              <a:gd name="connsiteX4" fmla="*/ 0 w 761083"/>
              <a:gd name="connsiteY4" fmla="*/ 245184 h 490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083" h="490367" extrusionOk="0">
                <a:moveTo>
                  <a:pt x="0" y="245184"/>
                </a:moveTo>
                <a:cubicBezTo>
                  <a:pt x="-4689" y="138147"/>
                  <a:pt x="170711" y="14909"/>
                  <a:pt x="380542" y="0"/>
                </a:cubicBezTo>
                <a:cubicBezTo>
                  <a:pt x="607860" y="-9084"/>
                  <a:pt x="785143" y="98013"/>
                  <a:pt x="761084" y="245184"/>
                </a:cubicBezTo>
                <a:cubicBezTo>
                  <a:pt x="769063" y="378799"/>
                  <a:pt x="589280" y="522917"/>
                  <a:pt x="380542" y="490368"/>
                </a:cubicBezTo>
                <a:cubicBezTo>
                  <a:pt x="182046" y="508859"/>
                  <a:pt x="-11801" y="368408"/>
                  <a:pt x="0" y="245184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163477992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461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604;p39">
            <a:extLst>
              <a:ext uri="{FF2B5EF4-FFF2-40B4-BE49-F238E27FC236}">
                <a16:creationId xmlns:a16="http://schemas.microsoft.com/office/drawing/2014/main" id="{7B226E5C-F060-4F83-8FDC-6A426E0D73F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4188" t="-6207" r="-44865" b="3947"/>
          <a:stretch/>
        </p:blipFill>
        <p:spPr>
          <a:xfrm>
            <a:off x="-333989" y="638938"/>
            <a:ext cx="9144001" cy="448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2B40E645-2F3A-4F32-B15B-8D756F4CC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354622" y="2976222"/>
            <a:ext cx="3091616" cy="2167352"/>
          </a:xfrm>
          <a:prstGeom prst="rect">
            <a:avLst/>
          </a:prstGeom>
        </p:spPr>
      </p:pic>
      <p:pic>
        <p:nvPicPr>
          <p:cNvPr id="32" name="Picture 31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4BEE7E77-A0F1-44FA-A97E-99A330EAB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407754" y="2993671"/>
            <a:ext cx="3091616" cy="2167352"/>
          </a:xfrm>
          <a:prstGeom prst="rect">
            <a:avLst/>
          </a:prstGeom>
        </p:spPr>
      </p:pic>
      <p:pic>
        <p:nvPicPr>
          <p:cNvPr id="28" name="Google Shape;260;p30">
            <a:extLst>
              <a:ext uri="{FF2B5EF4-FFF2-40B4-BE49-F238E27FC236}">
                <a16:creationId xmlns:a16="http://schemas.microsoft.com/office/drawing/2014/main" id="{9A9B4E71-369A-45A5-964C-80009A99DA5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133" r="1133"/>
          <a:stretch/>
        </p:blipFill>
        <p:spPr>
          <a:xfrm>
            <a:off x="4694498" y="2897472"/>
            <a:ext cx="1092803" cy="2180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0"/>
          <p:cNvPicPr preferRelativeResize="0"/>
          <p:nvPr/>
        </p:nvPicPr>
        <p:blipFill rotWithShape="1">
          <a:blip r:embed="rId7">
            <a:alphaModFix/>
          </a:blip>
          <a:srcRect l="35769" t="-15946" b="32717"/>
          <a:stretch/>
        </p:blipFill>
        <p:spPr>
          <a:xfrm>
            <a:off x="7620844" y="4758623"/>
            <a:ext cx="1630751" cy="4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0"/>
          <p:cNvPicPr preferRelativeResize="0"/>
          <p:nvPr/>
        </p:nvPicPr>
        <p:blipFill rotWithShape="1">
          <a:blip r:embed="rId6">
            <a:alphaModFix/>
          </a:blip>
          <a:srcRect l="1133" r="1133"/>
          <a:stretch/>
        </p:blipFill>
        <p:spPr>
          <a:xfrm>
            <a:off x="7717209" y="2831284"/>
            <a:ext cx="1092803" cy="2180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0"/>
          <p:cNvPicPr preferRelativeResize="0"/>
          <p:nvPr/>
        </p:nvPicPr>
        <p:blipFill rotWithShape="1">
          <a:blip r:embed="rId8">
            <a:alphaModFix/>
          </a:blip>
          <a:srcRect t="29062" r="59483"/>
          <a:stretch/>
        </p:blipFill>
        <p:spPr>
          <a:xfrm rot="832374">
            <a:off x="7361411" y="945358"/>
            <a:ext cx="311794" cy="63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0"/>
          <p:cNvPicPr preferRelativeResize="0"/>
          <p:nvPr/>
        </p:nvPicPr>
        <p:blipFill rotWithShape="1">
          <a:blip r:embed="rId8">
            <a:alphaModFix/>
          </a:blip>
          <a:srcRect t="29062" r="59483"/>
          <a:stretch/>
        </p:blipFill>
        <p:spPr>
          <a:xfrm rot="402176" flipH="1">
            <a:off x="7930501" y="2846551"/>
            <a:ext cx="1011439" cy="2051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0"/>
          <p:cNvPicPr preferRelativeResize="0"/>
          <p:nvPr/>
        </p:nvPicPr>
        <p:blipFill rotWithShape="1">
          <a:blip r:embed="rId8">
            <a:alphaModFix/>
          </a:blip>
          <a:srcRect t="29062" r="59483"/>
          <a:stretch/>
        </p:blipFill>
        <p:spPr>
          <a:xfrm rot="-1744687">
            <a:off x="6014536" y="2291331"/>
            <a:ext cx="528576" cy="10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0"/>
          <p:cNvPicPr preferRelativeResize="0"/>
          <p:nvPr/>
        </p:nvPicPr>
        <p:blipFill rotWithShape="1">
          <a:blip r:embed="rId8">
            <a:alphaModFix/>
          </a:blip>
          <a:srcRect t="29062" r="59483"/>
          <a:stretch/>
        </p:blipFill>
        <p:spPr>
          <a:xfrm rot="2210489">
            <a:off x="3836561" y="2080783"/>
            <a:ext cx="311794" cy="63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0"/>
          <p:cNvPicPr preferRelativeResize="0"/>
          <p:nvPr/>
        </p:nvPicPr>
        <p:blipFill rotWithShape="1">
          <a:blip r:embed="rId8">
            <a:alphaModFix/>
          </a:blip>
          <a:srcRect t="29062" r="59483"/>
          <a:stretch/>
        </p:blipFill>
        <p:spPr>
          <a:xfrm rot="8717353">
            <a:off x="2550462" y="2036409"/>
            <a:ext cx="311794" cy="63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0"/>
          <p:cNvPicPr preferRelativeResize="0"/>
          <p:nvPr/>
        </p:nvPicPr>
        <p:blipFill rotWithShape="1">
          <a:blip r:embed="rId9">
            <a:alphaModFix/>
          </a:blip>
          <a:srcRect l="-8262" t="-11440" r="-8274" b="-11440"/>
          <a:stretch/>
        </p:blipFill>
        <p:spPr>
          <a:xfrm rot="2184174">
            <a:off x="4396797" y="1724937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0"/>
          <p:cNvPicPr preferRelativeResize="0"/>
          <p:nvPr/>
        </p:nvPicPr>
        <p:blipFill rotWithShape="1">
          <a:blip r:embed="rId8">
            <a:alphaModFix/>
          </a:blip>
          <a:srcRect t="29062" r="59483"/>
          <a:stretch/>
        </p:blipFill>
        <p:spPr>
          <a:xfrm rot="6035288">
            <a:off x="1734937" y="1496430"/>
            <a:ext cx="528575" cy="10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58;p25">
            <a:extLst>
              <a:ext uri="{FF2B5EF4-FFF2-40B4-BE49-F238E27FC236}">
                <a16:creationId xmlns:a16="http://schemas.microsoft.com/office/drawing/2014/main" id="{38D40AA3-3C4B-42CA-ADC4-2731FD67716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53223" y="198605"/>
            <a:ext cx="370722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>
                <a:solidFill>
                  <a:srgbClr val="466269"/>
                </a:solidFill>
              </a:rPr>
              <a:t>The Sea Monster</a:t>
            </a:r>
            <a:endParaRPr sz="3200" dirty="0">
              <a:solidFill>
                <a:srgbClr val="466269"/>
              </a:solidFill>
            </a:endParaRPr>
          </a:p>
        </p:txBody>
      </p:sp>
      <p:pic>
        <p:nvPicPr>
          <p:cNvPr id="19" name="Google Shape;118;p23">
            <a:extLst>
              <a:ext uri="{FF2B5EF4-FFF2-40B4-BE49-F238E27FC236}">
                <a16:creationId xmlns:a16="http://schemas.microsoft.com/office/drawing/2014/main" id="{D255DD4D-6E13-4563-A3B7-329D3BAECF6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694624" y="-455848"/>
            <a:ext cx="1304600" cy="15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30;p23">
            <a:extLst>
              <a:ext uri="{FF2B5EF4-FFF2-40B4-BE49-F238E27FC236}">
                <a16:creationId xmlns:a16="http://schemas.microsoft.com/office/drawing/2014/main" id="{B3C4956F-0AAC-458B-9669-0169AAED5DB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7157530" y="733826"/>
            <a:ext cx="359778" cy="2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31;p23">
            <a:extLst>
              <a:ext uri="{FF2B5EF4-FFF2-40B4-BE49-F238E27FC236}">
                <a16:creationId xmlns:a16="http://schemas.microsoft.com/office/drawing/2014/main" id="{BEC05D84-370B-49F2-9E06-12F7E126B20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7579975" y="463433"/>
            <a:ext cx="359778" cy="2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1;p23">
            <a:extLst>
              <a:ext uri="{FF2B5EF4-FFF2-40B4-BE49-F238E27FC236}">
                <a16:creationId xmlns:a16="http://schemas.microsoft.com/office/drawing/2014/main" id="{61F570B2-B787-4C84-917E-989D1B0BC36F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7772175" y="898670"/>
            <a:ext cx="359778" cy="21622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9762B9-698D-4E5D-9F79-66425BBEA141}"/>
              </a:ext>
            </a:extLst>
          </p:cNvPr>
          <p:cNvSpPr txBox="1"/>
          <p:nvPr/>
        </p:nvSpPr>
        <p:spPr>
          <a:xfrm>
            <a:off x="2646597" y="1468273"/>
            <a:ext cx="6604998" cy="954107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sea monster eats it in one bite!</a:t>
            </a:r>
            <a:endParaRPr lang="en-GB" sz="2800" dirty="0">
              <a:solidFill>
                <a:schemeClr val="accent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9" name="Google Shape;260;p30">
            <a:extLst>
              <a:ext uri="{FF2B5EF4-FFF2-40B4-BE49-F238E27FC236}">
                <a16:creationId xmlns:a16="http://schemas.microsoft.com/office/drawing/2014/main" id="{8753AE0F-82FD-472C-8406-BE849B9B90E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133" r="1133"/>
          <a:stretch/>
        </p:blipFill>
        <p:spPr>
          <a:xfrm>
            <a:off x="7213462" y="2858788"/>
            <a:ext cx="1092803" cy="2180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58;p30">
            <a:extLst>
              <a:ext uri="{FF2B5EF4-FFF2-40B4-BE49-F238E27FC236}">
                <a16:creationId xmlns:a16="http://schemas.microsoft.com/office/drawing/2014/main" id="{94EC7DDB-C4F0-4E24-A35B-DEBFAF7F84B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35769" t="-15946" b="32717"/>
          <a:stretch/>
        </p:blipFill>
        <p:spPr>
          <a:xfrm>
            <a:off x="4328084" y="4764073"/>
            <a:ext cx="1630751" cy="4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25D211E0-5606-43B7-87A1-3DB5C9AB351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585858"/>
              </a:clrFrom>
              <a:clrTo>
                <a:srgbClr val="58585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56813" y="1974048"/>
            <a:ext cx="2126925" cy="324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90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>
            <a:spLocks noGrp="1"/>
          </p:cNvSpPr>
          <p:nvPr>
            <p:ph type="ctrTitle"/>
          </p:nvPr>
        </p:nvSpPr>
        <p:spPr>
          <a:xfrm>
            <a:off x="304700" y="191777"/>
            <a:ext cx="4003827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dirty="0">
                <a:solidFill>
                  <a:srgbClr val="466269"/>
                </a:solidFill>
              </a:rPr>
              <a:t>The Sea Monster</a:t>
            </a:r>
            <a:endParaRPr sz="3600" dirty="0">
              <a:solidFill>
                <a:srgbClr val="466269"/>
              </a:solidFill>
            </a:endParaRPr>
          </a:p>
        </p:txBody>
      </p:sp>
      <p:pic>
        <p:nvPicPr>
          <p:cNvPr id="160" name="Google Shape;160;p25"/>
          <p:cNvPicPr preferRelativeResize="0"/>
          <p:nvPr/>
        </p:nvPicPr>
        <p:blipFill rotWithShape="1">
          <a:blip r:embed="rId3">
            <a:alphaModFix/>
          </a:blip>
          <a:srcRect l="-3466" t="-15946" b="32717"/>
          <a:stretch/>
        </p:blipFill>
        <p:spPr>
          <a:xfrm>
            <a:off x="1631563" y="4242600"/>
            <a:ext cx="5880873" cy="90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92667">
            <a:off x="8168522" y="1698390"/>
            <a:ext cx="652325" cy="1502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7066885" y="320775"/>
            <a:ext cx="1304600" cy="15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5"/>
          <p:cNvPicPr preferRelativeResize="0"/>
          <p:nvPr/>
        </p:nvPicPr>
        <p:blipFill rotWithShape="1">
          <a:blip r:embed="rId6">
            <a:alphaModFix/>
          </a:blip>
          <a:srcRect l="-8262" t="-11440" r="-8274" b="-11440"/>
          <a:stretch/>
        </p:blipFill>
        <p:spPr>
          <a:xfrm>
            <a:off x="743610" y="2340850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 rotWithShape="1">
          <a:blip r:embed="rId5">
            <a:alphaModFix/>
          </a:blip>
          <a:srcRect t="29062" r="59483"/>
          <a:stretch/>
        </p:blipFill>
        <p:spPr>
          <a:xfrm rot="6035288">
            <a:off x="1442487" y="1457005"/>
            <a:ext cx="528575" cy="10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5"/>
          <p:cNvPicPr preferRelativeResize="0"/>
          <p:nvPr/>
        </p:nvPicPr>
        <p:blipFill rotWithShape="1">
          <a:blip r:embed="rId7">
            <a:alphaModFix/>
          </a:blip>
          <a:srcRect l="-21225" t="-21392" r="-21225" b="-4520"/>
          <a:stretch/>
        </p:blipFill>
        <p:spPr>
          <a:xfrm>
            <a:off x="1742450" y="2587900"/>
            <a:ext cx="2442049" cy="255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08527" y="1021300"/>
            <a:ext cx="267751" cy="11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40777" y="810950"/>
            <a:ext cx="267751" cy="11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88252" y="989400"/>
            <a:ext cx="267751" cy="11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16752" y="1244375"/>
            <a:ext cx="267751" cy="11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/>
          <p:cNvPicPr preferRelativeResize="0"/>
          <p:nvPr/>
        </p:nvPicPr>
        <p:blipFill rotWithShape="1">
          <a:blip r:embed="rId5">
            <a:alphaModFix/>
          </a:blip>
          <a:srcRect t="29062" r="59483"/>
          <a:stretch/>
        </p:blipFill>
        <p:spPr>
          <a:xfrm rot="-88">
            <a:off x="3473173" y="454874"/>
            <a:ext cx="210444" cy="4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5"/>
          <p:cNvPicPr preferRelativeResize="0"/>
          <p:nvPr/>
        </p:nvPicPr>
        <p:blipFill rotWithShape="1">
          <a:blip r:embed="rId5">
            <a:alphaModFix/>
          </a:blip>
          <a:srcRect t="29062" r="59483"/>
          <a:stretch/>
        </p:blipFill>
        <p:spPr>
          <a:xfrm rot="-88">
            <a:off x="3945398" y="384099"/>
            <a:ext cx="210444" cy="42685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2CAA4D-F875-4A36-929B-F80EFA9B2034}"/>
              </a:ext>
            </a:extLst>
          </p:cNvPr>
          <p:cNvSpPr txBox="1"/>
          <p:nvPr/>
        </p:nvSpPr>
        <p:spPr>
          <a:xfrm>
            <a:off x="538806" y="1031252"/>
            <a:ext cx="7936117" cy="461665"/>
          </a:xfrm>
          <a:prstGeom prst="rect">
            <a:avLst/>
          </a:prstGeom>
          <a:solidFill>
            <a:srgbClr val="EFF9FB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6C3E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Deep under the sea, lives  a big sea monster. </a:t>
            </a:r>
            <a:endParaRPr lang="en-GB" sz="2400" dirty="0">
              <a:solidFill>
                <a:srgbClr val="6C3E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5CEE0B-0549-4F27-9A9C-620F1DBB2E5D}"/>
              </a:ext>
            </a:extLst>
          </p:cNvPr>
          <p:cNvSpPr txBox="1"/>
          <p:nvPr/>
        </p:nvSpPr>
        <p:spPr>
          <a:xfrm>
            <a:off x="486538" y="1489493"/>
            <a:ext cx="7261304" cy="461665"/>
          </a:xfrm>
          <a:prstGeom prst="rect">
            <a:avLst/>
          </a:prstGeom>
          <a:solidFill>
            <a:srgbClr val="EFF9FB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6C3E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 has green scales, sharp teeth, a big fin </a:t>
            </a:r>
            <a:endParaRPr lang="en-GB" sz="2400" dirty="0">
              <a:solidFill>
                <a:srgbClr val="6C3E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F0867F-960C-421B-9B83-C7511DF406D1}"/>
              </a:ext>
            </a:extLst>
          </p:cNvPr>
          <p:cNvSpPr txBox="1"/>
          <p:nvPr/>
        </p:nvSpPr>
        <p:spPr>
          <a:xfrm>
            <a:off x="522758" y="1914998"/>
            <a:ext cx="5880873" cy="461665"/>
          </a:xfrm>
          <a:prstGeom prst="rect">
            <a:avLst/>
          </a:prstGeom>
          <a:solidFill>
            <a:srgbClr val="EFF9FB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6C3E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and a tail li</a:t>
            </a:r>
            <a:r>
              <a:rPr lang="en-US" sz="2400" dirty="0">
                <a:solidFill>
                  <a:srgbClr val="6C3E00"/>
                </a:solidFill>
                <a:latin typeface="Comic Sans MS" panose="030F0702030302020204" pitchFamily="66" charset="0"/>
                <a:cs typeface="Cavolini" panose="03000502040302020204" pitchFamily="66" charset="0"/>
              </a:rPr>
              <a:t>k</a:t>
            </a:r>
            <a:r>
              <a:rPr lang="en-US" sz="2400" dirty="0">
                <a:solidFill>
                  <a:srgbClr val="6C3E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 a sna</a:t>
            </a:r>
            <a:r>
              <a:rPr lang="en-US" sz="2400" dirty="0">
                <a:solidFill>
                  <a:srgbClr val="6C3E00"/>
                </a:solidFill>
                <a:latin typeface="Comic Sans MS" panose="030F0702030302020204" pitchFamily="66" charset="0"/>
                <a:cs typeface="Cavolini" panose="03000502040302020204" pitchFamily="66" charset="0"/>
              </a:rPr>
              <a:t>k</a:t>
            </a:r>
            <a:r>
              <a:rPr lang="en-US" sz="2400" dirty="0">
                <a:solidFill>
                  <a:srgbClr val="6C3E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e. </a:t>
            </a:r>
            <a:endParaRPr lang="en-GB" sz="2400" dirty="0">
              <a:solidFill>
                <a:srgbClr val="6C3E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BCE078-1FF5-43D7-A6B6-B9A528CF2A4A}"/>
              </a:ext>
            </a:extLst>
          </p:cNvPr>
          <p:cNvSpPr txBox="1"/>
          <p:nvPr/>
        </p:nvSpPr>
        <p:spPr>
          <a:xfrm>
            <a:off x="3765430" y="238501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6C3E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 lives in a dar</a:t>
            </a:r>
            <a:r>
              <a:rPr lang="en-US" sz="2400" dirty="0">
                <a:solidFill>
                  <a:srgbClr val="6C3E00"/>
                </a:solidFill>
                <a:latin typeface="Comic Sans MS" panose="030F0702030302020204" pitchFamily="66" charset="0"/>
                <a:cs typeface="Cavolini" panose="03000502040302020204" pitchFamily="66" charset="0"/>
              </a:rPr>
              <a:t>k</a:t>
            </a:r>
            <a:r>
              <a:rPr lang="en-US" sz="2400" dirty="0">
                <a:solidFill>
                  <a:srgbClr val="6C3E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cave. </a:t>
            </a:r>
            <a:endParaRPr lang="en-GB" sz="2400" dirty="0">
              <a:solidFill>
                <a:srgbClr val="6C3E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1130DB-74A7-49D9-BE99-4BD6E8B3A161}"/>
              </a:ext>
            </a:extLst>
          </p:cNvPr>
          <p:cNvSpPr txBox="1"/>
          <p:nvPr/>
        </p:nvSpPr>
        <p:spPr>
          <a:xfrm>
            <a:off x="3767014" y="2688883"/>
            <a:ext cx="55095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6C3E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 swims between the </a:t>
            </a:r>
          </a:p>
          <a:p>
            <a:r>
              <a:rPr lang="en-US" sz="2400" dirty="0">
                <a:solidFill>
                  <a:srgbClr val="6C3E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seaweed and hides under</a:t>
            </a:r>
          </a:p>
          <a:p>
            <a:r>
              <a:rPr lang="en-US" sz="2400" dirty="0">
                <a:solidFill>
                  <a:srgbClr val="6C3E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roc</a:t>
            </a:r>
            <a:r>
              <a:rPr lang="en-US" sz="2400" dirty="0">
                <a:solidFill>
                  <a:srgbClr val="6C3E00"/>
                </a:solidFill>
                <a:latin typeface="Comic Sans MS" panose="030F0702030302020204" pitchFamily="66" charset="0"/>
                <a:cs typeface="Cavolini" panose="03000502040302020204" pitchFamily="66" charset="0"/>
              </a:rPr>
              <a:t>k</a:t>
            </a:r>
            <a:r>
              <a:rPr lang="en-US" sz="2400" dirty="0">
                <a:solidFill>
                  <a:srgbClr val="6C3E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s. When it sees a little   </a:t>
            </a:r>
            <a:endParaRPr lang="en-GB" sz="2400" dirty="0">
              <a:solidFill>
                <a:srgbClr val="6C3E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sz="2400" dirty="0">
                <a:solidFill>
                  <a:srgbClr val="6C3E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lang="en-GB" sz="2400" dirty="0">
              <a:solidFill>
                <a:srgbClr val="6C3E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0EE981-2D28-4EA2-87A5-39574F0A998D}"/>
              </a:ext>
            </a:extLst>
          </p:cNvPr>
          <p:cNvSpPr txBox="1"/>
          <p:nvPr/>
        </p:nvSpPr>
        <p:spPr>
          <a:xfrm>
            <a:off x="3767014" y="3763166"/>
            <a:ext cx="46689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6C3E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fish…… </a:t>
            </a:r>
            <a:r>
              <a:rPr lang="en-US" sz="2400" b="1" dirty="0">
                <a:solidFill>
                  <a:srgbClr val="6C3E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CHOMP!</a:t>
            </a:r>
            <a:endParaRPr lang="en-GB" sz="2400" dirty="0">
              <a:solidFill>
                <a:srgbClr val="6C3E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3A8E12-E878-43B4-BC70-CF233AFE1EEB}"/>
              </a:ext>
            </a:extLst>
          </p:cNvPr>
          <p:cNvSpPr txBox="1"/>
          <p:nvPr/>
        </p:nvSpPr>
        <p:spPr>
          <a:xfrm>
            <a:off x="3767014" y="4112248"/>
            <a:ext cx="53641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6C3E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sea monster eats it in one bite!</a:t>
            </a:r>
            <a:endParaRPr lang="en-GB" sz="2400" dirty="0">
              <a:solidFill>
                <a:srgbClr val="6C3E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1" name="Picture 30" descr="A picture containing shape&#10;&#10;Description automatically generated">
            <a:extLst>
              <a:ext uri="{FF2B5EF4-FFF2-40B4-BE49-F238E27FC236}">
                <a16:creationId xmlns:a16="http://schemas.microsoft.com/office/drawing/2014/main" id="{C18E8218-5BA0-4301-927C-ADDBD729CAD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585858"/>
              </a:clrFrom>
              <a:clrTo>
                <a:srgbClr val="58585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8153" y="2449701"/>
            <a:ext cx="2126925" cy="32471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3F900A-1C04-497A-A29C-8627B7B13116}"/>
              </a:ext>
            </a:extLst>
          </p:cNvPr>
          <p:cNvSpPr/>
          <p:nvPr/>
        </p:nvSpPr>
        <p:spPr>
          <a:xfrm>
            <a:off x="7565302" y="21969"/>
            <a:ext cx="7232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ee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BC1B90-F68E-46D5-8E37-D44CE83AC30E}"/>
              </a:ext>
            </a:extLst>
          </p:cNvPr>
          <p:cNvSpPr/>
          <p:nvPr/>
        </p:nvSpPr>
        <p:spPr>
          <a:xfrm>
            <a:off x="8142643" y="463988"/>
            <a:ext cx="7585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22225">
                  <a:solidFill>
                    <a:schemeClr val="tx2">
                      <a:lumMod val="25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ea</a:t>
            </a:r>
            <a:endParaRPr lang="en-US" sz="4800" b="1" cap="none" spc="0" dirty="0">
              <a:ln w="22225">
                <a:solidFill>
                  <a:schemeClr val="tx2">
                    <a:lumMod val="25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F2627C1-291C-4FC8-AFE8-7DE6466A02AB}"/>
              </a:ext>
            </a:extLst>
          </p:cNvPr>
          <p:cNvCxnSpPr/>
          <p:nvPr/>
        </p:nvCxnSpPr>
        <p:spPr>
          <a:xfrm>
            <a:off x="538806" y="1405210"/>
            <a:ext cx="88595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0BD198D-F52E-401A-91C5-5D13949A5707}"/>
              </a:ext>
            </a:extLst>
          </p:cNvPr>
          <p:cNvCxnSpPr/>
          <p:nvPr/>
        </p:nvCxnSpPr>
        <p:spPr>
          <a:xfrm>
            <a:off x="4997392" y="1923196"/>
            <a:ext cx="88595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6151A65-895A-4CE3-A711-E1DB7C36A9A2}"/>
              </a:ext>
            </a:extLst>
          </p:cNvPr>
          <p:cNvCxnSpPr/>
          <p:nvPr/>
        </p:nvCxnSpPr>
        <p:spPr>
          <a:xfrm>
            <a:off x="1661424" y="1907750"/>
            <a:ext cx="88595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EC21411-567C-4A8C-9D43-B1A2570D0435}"/>
              </a:ext>
            </a:extLst>
          </p:cNvPr>
          <p:cNvCxnSpPr>
            <a:cxnSpLocks/>
          </p:cNvCxnSpPr>
          <p:nvPr/>
        </p:nvCxnSpPr>
        <p:spPr>
          <a:xfrm>
            <a:off x="5440370" y="3064424"/>
            <a:ext cx="139636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583FB25-1B9B-470F-A547-B3A7081F5E17}"/>
              </a:ext>
            </a:extLst>
          </p:cNvPr>
          <p:cNvCxnSpPr>
            <a:cxnSpLocks/>
          </p:cNvCxnSpPr>
          <p:nvPr/>
        </p:nvCxnSpPr>
        <p:spPr>
          <a:xfrm>
            <a:off x="6393756" y="3763166"/>
            <a:ext cx="71942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49FC6C0-EBB1-4A1B-A03D-BF2A554D55C3}"/>
              </a:ext>
            </a:extLst>
          </p:cNvPr>
          <p:cNvCxnSpPr/>
          <p:nvPr/>
        </p:nvCxnSpPr>
        <p:spPr>
          <a:xfrm>
            <a:off x="4506864" y="3444062"/>
            <a:ext cx="88595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AB81A45-E800-4D7B-8DFD-84C57CD47D0D}"/>
              </a:ext>
            </a:extLst>
          </p:cNvPr>
          <p:cNvCxnSpPr>
            <a:cxnSpLocks/>
          </p:cNvCxnSpPr>
          <p:nvPr/>
        </p:nvCxnSpPr>
        <p:spPr>
          <a:xfrm>
            <a:off x="3268542" y="1405210"/>
            <a:ext cx="58746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0608B96-D0ED-4376-9948-D7E2D3D1AFE9}"/>
              </a:ext>
            </a:extLst>
          </p:cNvPr>
          <p:cNvCxnSpPr>
            <a:cxnSpLocks/>
          </p:cNvCxnSpPr>
          <p:nvPr/>
        </p:nvCxnSpPr>
        <p:spPr>
          <a:xfrm>
            <a:off x="5989122" y="1410467"/>
            <a:ext cx="58746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D2758C8-47FE-4885-8C4F-FB5DBF8D7A8A}"/>
              </a:ext>
            </a:extLst>
          </p:cNvPr>
          <p:cNvCxnSpPr>
            <a:cxnSpLocks/>
          </p:cNvCxnSpPr>
          <p:nvPr/>
        </p:nvCxnSpPr>
        <p:spPr>
          <a:xfrm>
            <a:off x="3823459" y="3473713"/>
            <a:ext cx="58746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D753EE5-53A9-47C4-84F6-70360D41F155}"/>
              </a:ext>
            </a:extLst>
          </p:cNvPr>
          <p:cNvCxnSpPr>
            <a:cxnSpLocks/>
          </p:cNvCxnSpPr>
          <p:nvPr/>
        </p:nvCxnSpPr>
        <p:spPr>
          <a:xfrm>
            <a:off x="4571999" y="4527746"/>
            <a:ext cx="5223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5AE5117-A818-430D-B113-82048302778C}"/>
              </a:ext>
            </a:extLst>
          </p:cNvPr>
          <p:cNvCxnSpPr>
            <a:cxnSpLocks/>
          </p:cNvCxnSpPr>
          <p:nvPr/>
        </p:nvCxnSpPr>
        <p:spPr>
          <a:xfrm>
            <a:off x="6753468" y="4533003"/>
            <a:ext cx="75896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644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289950" y="2807551"/>
            <a:ext cx="1226625" cy="142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5"/>
          <p:cNvPicPr preferRelativeResize="0"/>
          <p:nvPr/>
        </p:nvPicPr>
        <p:blipFill rotWithShape="1">
          <a:blip r:embed="rId4">
            <a:alphaModFix/>
          </a:blip>
          <a:srcRect l="-8262" t="-11440" r="-8274" b="-11440"/>
          <a:stretch/>
        </p:blipFill>
        <p:spPr>
          <a:xfrm rot="10800000">
            <a:off x="7652350" y="253325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5"/>
          <p:cNvPicPr preferRelativeResize="0"/>
          <p:nvPr/>
        </p:nvPicPr>
        <p:blipFill rotWithShape="1">
          <a:blip r:embed="rId4">
            <a:alphaModFix/>
          </a:blip>
          <a:srcRect l="-8262" t="-11440" r="-8274" b="-11440"/>
          <a:stretch/>
        </p:blipFill>
        <p:spPr>
          <a:xfrm rot="-668780">
            <a:off x="682150" y="560925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35"/>
          <p:cNvPicPr preferRelativeResize="0"/>
          <p:nvPr/>
        </p:nvPicPr>
        <p:blipFill rotWithShape="1">
          <a:blip r:embed="rId5">
            <a:alphaModFix/>
          </a:blip>
          <a:srcRect l="-15308" t="-9425" r="-15308" b="-9437"/>
          <a:stretch/>
        </p:blipFill>
        <p:spPr>
          <a:xfrm flipH="1">
            <a:off x="7290500" y="740875"/>
            <a:ext cx="1304600" cy="107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35"/>
          <p:cNvPicPr preferRelativeResize="0"/>
          <p:nvPr/>
        </p:nvPicPr>
        <p:blipFill rotWithShape="1">
          <a:blip r:embed="rId3">
            <a:alphaModFix/>
          </a:blip>
          <a:srcRect r="61168" b="39896"/>
          <a:stretch/>
        </p:blipFill>
        <p:spPr>
          <a:xfrm rot="10800000">
            <a:off x="6905775" y="1475575"/>
            <a:ext cx="506600" cy="90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31050" y="4275895"/>
            <a:ext cx="365648" cy="2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35"/>
          <p:cNvPicPr preferRelativeResize="0"/>
          <p:nvPr/>
        </p:nvPicPr>
        <p:blipFill rotWithShape="1">
          <a:blip r:embed="rId5">
            <a:alphaModFix/>
          </a:blip>
          <a:srcRect l="-15308" t="-9425" r="-15308" b="-9437"/>
          <a:stretch/>
        </p:blipFill>
        <p:spPr>
          <a:xfrm flipH="1">
            <a:off x="8148400" y="1721058"/>
            <a:ext cx="506600" cy="417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15875" y="3892874"/>
            <a:ext cx="451510" cy="2713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56A9CFF-3CC7-4AB2-BB6C-76E4167AB0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1575" y="455981"/>
            <a:ext cx="6302100" cy="577800"/>
          </a:xfrm>
        </p:spPr>
        <p:txBody>
          <a:bodyPr/>
          <a:lstStyle/>
          <a:p>
            <a:r>
              <a:rPr lang="en-US" sz="3200" dirty="0"/>
              <a:t>Lesson Timeline</a:t>
            </a:r>
            <a:endParaRPr lang="en-GB" sz="3200" dirty="0"/>
          </a:p>
        </p:txBody>
      </p:sp>
      <p:grpSp>
        <p:nvGrpSpPr>
          <p:cNvPr id="114" name="Google Shape;544;p39">
            <a:extLst>
              <a:ext uri="{FF2B5EF4-FFF2-40B4-BE49-F238E27FC236}">
                <a16:creationId xmlns:a16="http://schemas.microsoft.com/office/drawing/2014/main" id="{12057504-3E92-404B-AAF9-33C180CA8D4B}"/>
              </a:ext>
            </a:extLst>
          </p:cNvPr>
          <p:cNvGrpSpPr/>
          <p:nvPr/>
        </p:nvGrpSpPr>
        <p:grpSpPr>
          <a:xfrm rot="18991417" flipH="1">
            <a:off x="1852164" y="260705"/>
            <a:ext cx="1010014" cy="960339"/>
            <a:chOff x="2373425" y="2328488"/>
            <a:chExt cx="1072475" cy="929000"/>
          </a:xfrm>
        </p:grpSpPr>
        <p:sp>
          <p:nvSpPr>
            <p:cNvPr id="115" name="Google Shape;545;p39">
              <a:extLst>
                <a:ext uri="{FF2B5EF4-FFF2-40B4-BE49-F238E27FC236}">
                  <a16:creationId xmlns:a16="http://schemas.microsoft.com/office/drawing/2014/main" id="{9D490584-1D03-4A17-993B-27B1215EF5EB}"/>
                </a:ext>
              </a:extLst>
            </p:cNvPr>
            <p:cNvSpPr/>
            <p:nvPr/>
          </p:nvSpPr>
          <p:spPr>
            <a:xfrm>
              <a:off x="2385950" y="2891663"/>
              <a:ext cx="241850" cy="144300"/>
            </a:xfrm>
            <a:custGeom>
              <a:avLst/>
              <a:gdLst/>
              <a:ahLst/>
              <a:cxnLst/>
              <a:rect l="l" t="t" r="r" b="b"/>
              <a:pathLst>
                <a:path w="9674" h="5772" extrusionOk="0">
                  <a:moveTo>
                    <a:pt x="1835" y="1"/>
                  </a:moveTo>
                  <a:cubicBezTo>
                    <a:pt x="1768" y="1"/>
                    <a:pt x="1668" y="68"/>
                    <a:pt x="1601" y="68"/>
                  </a:cubicBezTo>
                  <a:cubicBezTo>
                    <a:pt x="1435" y="101"/>
                    <a:pt x="1301" y="268"/>
                    <a:pt x="1268" y="435"/>
                  </a:cubicBezTo>
                  <a:cubicBezTo>
                    <a:pt x="1234" y="601"/>
                    <a:pt x="1234" y="768"/>
                    <a:pt x="1301" y="968"/>
                  </a:cubicBezTo>
                  <a:cubicBezTo>
                    <a:pt x="1301" y="1002"/>
                    <a:pt x="1334" y="1068"/>
                    <a:pt x="1334" y="1135"/>
                  </a:cubicBezTo>
                  <a:lnTo>
                    <a:pt x="1101" y="1002"/>
                  </a:lnTo>
                  <a:cubicBezTo>
                    <a:pt x="1001" y="968"/>
                    <a:pt x="934" y="935"/>
                    <a:pt x="834" y="935"/>
                  </a:cubicBezTo>
                  <a:cubicBezTo>
                    <a:pt x="767" y="935"/>
                    <a:pt x="667" y="902"/>
                    <a:pt x="634" y="902"/>
                  </a:cubicBezTo>
                  <a:lnTo>
                    <a:pt x="567" y="902"/>
                  </a:lnTo>
                  <a:cubicBezTo>
                    <a:pt x="434" y="902"/>
                    <a:pt x="334" y="968"/>
                    <a:pt x="300" y="1002"/>
                  </a:cubicBezTo>
                  <a:cubicBezTo>
                    <a:pt x="234" y="1068"/>
                    <a:pt x="167" y="1168"/>
                    <a:pt x="134" y="1269"/>
                  </a:cubicBezTo>
                  <a:cubicBezTo>
                    <a:pt x="0" y="1669"/>
                    <a:pt x="400" y="2069"/>
                    <a:pt x="667" y="2269"/>
                  </a:cubicBezTo>
                  <a:cubicBezTo>
                    <a:pt x="767" y="2336"/>
                    <a:pt x="834" y="2403"/>
                    <a:pt x="968" y="2469"/>
                  </a:cubicBezTo>
                  <a:lnTo>
                    <a:pt x="934" y="2469"/>
                  </a:lnTo>
                  <a:cubicBezTo>
                    <a:pt x="801" y="2503"/>
                    <a:pt x="667" y="2536"/>
                    <a:pt x="634" y="2636"/>
                  </a:cubicBezTo>
                  <a:cubicBezTo>
                    <a:pt x="501" y="2770"/>
                    <a:pt x="467" y="2903"/>
                    <a:pt x="501" y="3036"/>
                  </a:cubicBezTo>
                  <a:cubicBezTo>
                    <a:pt x="567" y="3170"/>
                    <a:pt x="634" y="3303"/>
                    <a:pt x="767" y="3437"/>
                  </a:cubicBezTo>
                  <a:cubicBezTo>
                    <a:pt x="801" y="3470"/>
                    <a:pt x="901" y="3503"/>
                    <a:pt x="968" y="3537"/>
                  </a:cubicBezTo>
                  <a:cubicBezTo>
                    <a:pt x="1068" y="3604"/>
                    <a:pt x="1134" y="3604"/>
                    <a:pt x="1234" y="3604"/>
                  </a:cubicBezTo>
                  <a:lnTo>
                    <a:pt x="1334" y="3604"/>
                  </a:lnTo>
                  <a:cubicBezTo>
                    <a:pt x="1468" y="3604"/>
                    <a:pt x="1635" y="3604"/>
                    <a:pt x="1735" y="3537"/>
                  </a:cubicBezTo>
                  <a:cubicBezTo>
                    <a:pt x="1835" y="3537"/>
                    <a:pt x="1935" y="3503"/>
                    <a:pt x="2068" y="3470"/>
                  </a:cubicBezTo>
                  <a:cubicBezTo>
                    <a:pt x="2569" y="4337"/>
                    <a:pt x="3403" y="4871"/>
                    <a:pt x="3970" y="5171"/>
                  </a:cubicBezTo>
                  <a:cubicBezTo>
                    <a:pt x="4403" y="5405"/>
                    <a:pt x="4837" y="5538"/>
                    <a:pt x="5304" y="5638"/>
                  </a:cubicBezTo>
                  <a:cubicBezTo>
                    <a:pt x="5704" y="5738"/>
                    <a:pt x="6138" y="5772"/>
                    <a:pt x="6605" y="5772"/>
                  </a:cubicBezTo>
                  <a:lnTo>
                    <a:pt x="6705" y="5772"/>
                  </a:lnTo>
                  <a:cubicBezTo>
                    <a:pt x="7272" y="5772"/>
                    <a:pt x="7839" y="5638"/>
                    <a:pt x="8306" y="5472"/>
                  </a:cubicBezTo>
                  <a:cubicBezTo>
                    <a:pt x="8806" y="5271"/>
                    <a:pt x="9273" y="4971"/>
                    <a:pt x="9640" y="4604"/>
                  </a:cubicBezTo>
                  <a:cubicBezTo>
                    <a:pt x="9674" y="4571"/>
                    <a:pt x="9674" y="4504"/>
                    <a:pt x="9674" y="4437"/>
                  </a:cubicBezTo>
                  <a:cubicBezTo>
                    <a:pt x="9674" y="4337"/>
                    <a:pt x="9640" y="4304"/>
                    <a:pt x="9607" y="4271"/>
                  </a:cubicBezTo>
                  <a:lnTo>
                    <a:pt x="9574" y="4237"/>
                  </a:lnTo>
                  <a:cubicBezTo>
                    <a:pt x="9607" y="4071"/>
                    <a:pt x="9574" y="3904"/>
                    <a:pt x="9474" y="3737"/>
                  </a:cubicBezTo>
                  <a:cubicBezTo>
                    <a:pt x="9440" y="3637"/>
                    <a:pt x="9340" y="3570"/>
                    <a:pt x="9240" y="3503"/>
                  </a:cubicBezTo>
                  <a:cubicBezTo>
                    <a:pt x="9140" y="3470"/>
                    <a:pt x="9107" y="3437"/>
                    <a:pt x="8973" y="3437"/>
                  </a:cubicBezTo>
                  <a:cubicBezTo>
                    <a:pt x="8940" y="3403"/>
                    <a:pt x="8907" y="3403"/>
                    <a:pt x="8907" y="3403"/>
                  </a:cubicBezTo>
                  <a:lnTo>
                    <a:pt x="8840" y="3403"/>
                  </a:lnTo>
                  <a:cubicBezTo>
                    <a:pt x="8806" y="3403"/>
                    <a:pt x="8773" y="3403"/>
                    <a:pt x="8740" y="3437"/>
                  </a:cubicBezTo>
                  <a:lnTo>
                    <a:pt x="8673" y="3470"/>
                  </a:lnTo>
                  <a:cubicBezTo>
                    <a:pt x="8640" y="3470"/>
                    <a:pt x="8606" y="3503"/>
                    <a:pt x="8506" y="3503"/>
                  </a:cubicBezTo>
                  <a:cubicBezTo>
                    <a:pt x="8406" y="3570"/>
                    <a:pt x="8239" y="3637"/>
                    <a:pt x="8106" y="3737"/>
                  </a:cubicBezTo>
                  <a:cubicBezTo>
                    <a:pt x="8073" y="3770"/>
                    <a:pt x="8006" y="3804"/>
                    <a:pt x="7973" y="3904"/>
                  </a:cubicBezTo>
                  <a:lnTo>
                    <a:pt x="7239" y="4137"/>
                  </a:lnTo>
                  <a:cubicBezTo>
                    <a:pt x="6972" y="4171"/>
                    <a:pt x="6672" y="4237"/>
                    <a:pt x="6438" y="4237"/>
                  </a:cubicBezTo>
                  <a:lnTo>
                    <a:pt x="6171" y="4237"/>
                  </a:lnTo>
                  <a:cubicBezTo>
                    <a:pt x="5804" y="4171"/>
                    <a:pt x="5437" y="4104"/>
                    <a:pt x="5070" y="3970"/>
                  </a:cubicBezTo>
                  <a:cubicBezTo>
                    <a:pt x="4737" y="3837"/>
                    <a:pt x="4403" y="3670"/>
                    <a:pt x="4103" y="3470"/>
                  </a:cubicBezTo>
                  <a:cubicBezTo>
                    <a:pt x="3836" y="3303"/>
                    <a:pt x="3603" y="3103"/>
                    <a:pt x="3436" y="2836"/>
                  </a:cubicBezTo>
                  <a:cubicBezTo>
                    <a:pt x="3403" y="2770"/>
                    <a:pt x="3303" y="2736"/>
                    <a:pt x="3269" y="2636"/>
                  </a:cubicBezTo>
                  <a:cubicBezTo>
                    <a:pt x="3469" y="2569"/>
                    <a:pt x="3669" y="2436"/>
                    <a:pt x="3803" y="2269"/>
                  </a:cubicBezTo>
                  <a:cubicBezTo>
                    <a:pt x="3903" y="2169"/>
                    <a:pt x="4003" y="2069"/>
                    <a:pt x="4103" y="1902"/>
                  </a:cubicBezTo>
                  <a:cubicBezTo>
                    <a:pt x="4170" y="1736"/>
                    <a:pt x="4170" y="1569"/>
                    <a:pt x="4103" y="1402"/>
                  </a:cubicBezTo>
                  <a:cubicBezTo>
                    <a:pt x="4070" y="1235"/>
                    <a:pt x="3936" y="1102"/>
                    <a:pt x="3770" y="1068"/>
                  </a:cubicBezTo>
                  <a:cubicBezTo>
                    <a:pt x="3669" y="1002"/>
                    <a:pt x="3603" y="1002"/>
                    <a:pt x="3503" y="1002"/>
                  </a:cubicBezTo>
                  <a:cubicBezTo>
                    <a:pt x="3436" y="1002"/>
                    <a:pt x="3336" y="1002"/>
                    <a:pt x="3269" y="1068"/>
                  </a:cubicBezTo>
                  <a:cubicBezTo>
                    <a:pt x="3102" y="1102"/>
                    <a:pt x="2969" y="1168"/>
                    <a:pt x="2802" y="1269"/>
                  </a:cubicBezTo>
                  <a:lnTo>
                    <a:pt x="2769" y="1302"/>
                  </a:lnTo>
                  <a:cubicBezTo>
                    <a:pt x="2769" y="1269"/>
                    <a:pt x="2735" y="1168"/>
                    <a:pt x="2735" y="1135"/>
                  </a:cubicBezTo>
                  <a:cubicBezTo>
                    <a:pt x="2635" y="935"/>
                    <a:pt x="2569" y="768"/>
                    <a:pt x="2469" y="601"/>
                  </a:cubicBezTo>
                  <a:cubicBezTo>
                    <a:pt x="2402" y="468"/>
                    <a:pt x="2268" y="268"/>
                    <a:pt x="2068" y="134"/>
                  </a:cubicBezTo>
                  <a:cubicBezTo>
                    <a:pt x="1968" y="101"/>
                    <a:pt x="1902" y="68"/>
                    <a:pt x="1768" y="68"/>
                  </a:cubicBezTo>
                  <a:cubicBezTo>
                    <a:pt x="1902" y="1"/>
                    <a:pt x="1902" y="1"/>
                    <a:pt x="1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46;p39">
              <a:extLst>
                <a:ext uri="{FF2B5EF4-FFF2-40B4-BE49-F238E27FC236}">
                  <a16:creationId xmlns:a16="http://schemas.microsoft.com/office/drawing/2014/main" id="{E79C0E2A-C8FD-4C4C-A0AE-A9ECE571AEA0}"/>
                </a:ext>
              </a:extLst>
            </p:cNvPr>
            <p:cNvSpPr/>
            <p:nvPr/>
          </p:nvSpPr>
          <p:spPr>
            <a:xfrm>
              <a:off x="3205700" y="2790763"/>
              <a:ext cx="240200" cy="141800"/>
            </a:xfrm>
            <a:custGeom>
              <a:avLst/>
              <a:gdLst/>
              <a:ahLst/>
              <a:cxnLst/>
              <a:rect l="l" t="t" r="r" b="b"/>
              <a:pathLst>
                <a:path w="9608" h="5672" extrusionOk="0">
                  <a:moveTo>
                    <a:pt x="7839" y="1"/>
                  </a:moveTo>
                  <a:cubicBezTo>
                    <a:pt x="7706" y="1"/>
                    <a:pt x="7639" y="34"/>
                    <a:pt x="7539" y="134"/>
                  </a:cubicBezTo>
                  <a:cubicBezTo>
                    <a:pt x="7339" y="268"/>
                    <a:pt x="7205" y="434"/>
                    <a:pt x="7139" y="601"/>
                  </a:cubicBezTo>
                  <a:cubicBezTo>
                    <a:pt x="7039" y="768"/>
                    <a:pt x="6905" y="935"/>
                    <a:pt x="6872" y="1135"/>
                  </a:cubicBezTo>
                  <a:cubicBezTo>
                    <a:pt x="6872" y="1168"/>
                    <a:pt x="6838" y="1268"/>
                    <a:pt x="6838" y="1302"/>
                  </a:cubicBezTo>
                  <a:lnTo>
                    <a:pt x="6805" y="1268"/>
                  </a:lnTo>
                  <a:cubicBezTo>
                    <a:pt x="6672" y="1168"/>
                    <a:pt x="6505" y="1101"/>
                    <a:pt x="6338" y="1035"/>
                  </a:cubicBezTo>
                  <a:cubicBezTo>
                    <a:pt x="6238" y="1001"/>
                    <a:pt x="6171" y="1001"/>
                    <a:pt x="6071" y="1001"/>
                  </a:cubicBezTo>
                  <a:cubicBezTo>
                    <a:pt x="6005" y="1001"/>
                    <a:pt x="5904" y="1001"/>
                    <a:pt x="5838" y="1035"/>
                  </a:cubicBezTo>
                  <a:cubicBezTo>
                    <a:pt x="5704" y="1101"/>
                    <a:pt x="5571" y="1202"/>
                    <a:pt x="5504" y="1368"/>
                  </a:cubicBezTo>
                  <a:cubicBezTo>
                    <a:pt x="5471" y="1535"/>
                    <a:pt x="5471" y="1702"/>
                    <a:pt x="5504" y="1869"/>
                  </a:cubicBezTo>
                  <a:cubicBezTo>
                    <a:pt x="5571" y="2036"/>
                    <a:pt x="5704" y="2169"/>
                    <a:pt x="5804" y="2269"/>
                  </a:cubicBezTo>
                  <a:cubicBezTo>
                    <a:pt x="5971" y="2369"/>
                    <a:pt x="6138" y="2503"/>
                    <a:pt x="6338" y="2636"/>
                  </a:cubicBezTo>
                  <a:lnTo>
                    <a:pt x="6371" y="2669"/>
                  </a:lnTo>
                  <a:lnTo>
                    <a:pt x="6238" y="2836"/>
                  </a:lnTo>
                  <a:cubicBezTo>
                    <a:pt x="6038" y="3036"/>
                    <a:pt x="5838" y="3270"/>
                    <a:pt x="5571" y="3437"/>
                  </a:cubicBezTo>
                  <a:cubicBezTo>
                    <a:pt x="5304" y="3637"/>
                    <a:pt x="4970" y="3803"/>
                    <a:pt x="4637" y="3937"/>
                  </a:cubicBezTo>
                  <a:cubicBezTo>
                    <a:pt x="4237" y="4037"/>
                    <a:pt x="3870" y="4137"/>
                    <a:pt x="3503" y="4170"/>
                  </a:cubicBezTo>
                  <a:lnTo>
                    <a:pt x="3236" y="4170"/>
                  </a:lnTo>
                  <a:cubicBezTo>
                    <a:pt x="2969" y="4170"/>
                    <a:pt x="2702" y="4137"/>
                    <a:pt x="2435" y="4104"/>
                  </a:cubicBezTo>
                  <a:cubicBezTo>
                    <a:pt x="2202" y="4037"/>
                    <a:pt x="1935" y="3970"/>
                    <a:pt x="1701" y="3837"/>
                  </a:cubicBezTo>
                  <a:cubicBezTo>
                    <a:pt x="1701" y="3770"/>
                    <a:pt x="1668" y="3703"/>
                    <a:pt x="1568" y="3670"/>
                  </a:cubicBezTo>
                  <a:cubicBezTo>
                    <a:pt x="1401" y="3603"/>
                    <a:pt x="1268" y="3503"/>
                    <a:pt x="1168" y="3470"/>
                  </a:cubicBezTo>
                  <a:cubicBezTo>
                    <a:pt x="1101" y="3470"/>
                    <a:pt x="1068" y="3437"/>
                    <a:pt x="1001" y="3437"/>
                  </a:cubicBezTo>
                  <a:lnTo>
                    <a:pt x="934" y="3370"/>
                  </a:lnTo>
                  <a:cubicBezTo>
                    <a:pt x="901" y="3336"/>
                    <a:pt x="868" y="3336"/>
                    <a:pt x="834" y="3336"/>
                  </a:cubicBezTo>
                  <a:lnTo>
                    <a:pt x="767" y="3336"/>
                  </a:lnTo>
                  <a:cubicBezTo>
                    <a:pt x="734" y="3336"/>
                    <a:pt x="701" y="3370"/>
                    <a:pt x="701" y="3370"/>
                  </a:cubicBezTo>
                  <a:cubicBezTo>
                    <a:pt x="601" y="3370"/>
                    <a:pt x="534" y="3437"/>
                    <a:pt x="434" y="3470"/>
                  </a:cubicBezTo>
                  <a:cubicBezTo>
                    <a:pt x="334" y="3537"/>
                    <a:pt x="267" y="3603"/>
                    <a:pt x="200" y="3670"/>
                  </a:cubicBezTo>
                  <a:cubicBezTo>
                    <a:pt x="100" y="3837"/>
                    <a:pt x="67" y="4004"/>
                    <a:pt x="100" y="4170"/>
                  </a:cubicBezTo>
                  <a:lnTo>
                    <a:pt x="67" y="4170"/>
                  </a:lnTo>
                  <a:cubicBezTo>
                    <a:pt x="34" y="4204"/>
                    <a:pt x="0" y="4304"/>
                    <a:pt x="0" y="4337"/>
                  </a:cubicBezTo>
                  <a:cubicBezTo>
                    <a:pt x="0" y="4437"/>
                    <a:pt x="0" y="4471"/>
                    <a:pt x="34" y="4504"/>
                  </a:cubicBezTo>
                  <a:cubicBezTo>
                    <a:pt x="401" y="4871"/>
                    <a:pt x="868" y="5171"/>
                    <a:pt x="1368" y="5371"/>
                  </a:cubicBezTo>
                  <a:cubicBezTo>
                    <a:pt x="1868" y="5538"/>
                    <a:pt x="2402" y="5671"/>
                    <a:pt x="2969" y="5671"/>
                  </a:cubicBezTo>
                  <a:lnTo>
                    <a:pt x="3069" y="5671"/>
                  </a:lnTo>
                  <a:cubicBezTo>
                    <a:pt x="3503" y="5671"/>
                    <a:pt x="3970" y="5638"/>
                    <a:pt x="4370" y="5538"/>
                  </a:cubicBezTo>
                  <a:cubicBezTo>
                    <a:pt x="4870" y="5405"/>
                    <a:pt x="5337" y="5305"/>
                    <a:pt x="5704" y="5104"/>
                  </a:cubicBezTo>
                  <a:cubicBezTo>
                    <a:pt x="6305" y="4804"/>
                    <a:pt x="7139" y="4270"/>
                    <a:pt x="7606" y="3370"/>
                  </a:cubicBezTo>
                  <a:cubicBezTo>
                    <a:pt x="7739" y="3437"/>
                    <a:pt x="7839" y="3437"/>
                    <a:pt x="7973" y="3470"/>
                  </a:cubicBezTo>
                  <a:cubicBezTo>
                    <a:pt x="8039" y="3470"/>
                    <a:pt x="8206" y="3503"/>
                    <a:pt x="8340" y="3503"/>
                  </a:cubicBezTo>
                  <a:lnTo>
                    <a:pt x="8473" y="3503"/>
                  </a:lnTo>
                  <a:cubicBezTo>
                    <a:pt x="8540" y="3503"/>
                    <a:pt x="8640" y="3503"/>
                    <a:pt x="8706" y="3470"/>
                  </a:cubicBezTo>
                  <a:cubicBezTo>
                    <a:pt x="8807" y="3437"/>
                    <a:pt x="8873" y="3437"/>
                    <a:pt x="8907" y="3336"/>
                  </a:cubicBezTo>
                  <a:cubicBezTo>
                    <a:pt x="9073" y="3203"/>
                    <a:pt x="9173" y="3070"/>
                    <a:pt x="9173" y="2970"/>
                  </a:cubicBezTo>
                  <a:cubicBezTo>
                    <a:pt x="9207" y="2803"/>
                    <a:pt x="9140" y="2669"/>
                    <a:pt x="9040" y="2536"/>
                  </a:cubicBezTo>
                  <a:cubicBezTo>
                    <a:pt x="8973" y="2469"/>
                    <a:pt x="8873" y="2402"/>
                    <a:pt x="8706" y="2369"/>
                  </a:cubicBezTo>
                  <a:lnTo>
                    <a:pt x="8673" y="2369"/>
                  </a:lnTo>
                  <a:cubicBezTo>
                    <a:pt x="8740" y="2336"/>
                    <a:pt x="8873" y="2236"/>
                    <a:pt x="8940" y="2202"/>
                  </a:cubicBezTo>
                  <a:cubicBezTo>
                    <a:pt x="9240" y="1969"/>
                    <a:pt x="9607" y="1635"/>
                    <a:pt x="9507" y="1202"/>
                  </a:cubicBezTo>
                  <a:cubicBezTo>
                    <a:pt x="9440" y="1135"/>
                    <a:pt x="9407" y="1001"/>
                    <a:pt x="9340" y="968"/>
                  </a:cubicBezTo>
                  <a:cubicBezTo>
                    <a:pt x="9274" y="901"/>
                    <a:pt x="9173" y="835"/>
                    <a:pt x="9073" y="835"/>
                  </a:cubicBezTo>
                  <a:lnTo>
                    <a:pt x="9007" y="835"/>
                  </a:lnTo>
                  <a:cubicBezTo>
                    <a:pt x="8907" y="835"/>
                    <a:pt x="8840" y="835"/>
                    <a:pt x="8807" y="868"/>
                  </a:cubicBezTo>
                  <a:cubicBezTo>
                    <a:pt x="8706" y="868"/>
                    <a:pt x="8606" y="901"/>
                    <a:pt x="8540" y="968"/>
                  </a:cubicBezTo>
                  <a:lnTo>
                    <a:pt x="8306" y="1068"/>
                  </a:lnTo>
                  <a:cubicBezTo>
                    <a:pt x="8340" y="1035"/>
                    <a:pt x="8340" y="1001"/>
                    <a:pt x="8340" y="901"/>
                  </a:cubicBezTo>
                  <a:cubicBezTo>
                    <a:pt x="8373" y="701"/>
                    <a:pt x="8406" y="534"/>
                    <a:pt x="8373" y="368"/>
                  </a:cubicBezTo>
                  <a:cubicBezTo>
                    <a:pt x="8340" y="201"/>
                    <a:pt x="8206" y="67"/>
                    <a:pt x="8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47;p39">
              <a:extLst>
                <a:ext uri="{FF2B5EF4-FFF2-40B4-BE49-F238E27FC236}">
                  <a16:creationId xmlns:a16="http://schemas.microsoft.com/office/drawing/2014/main" id="{D3C57EDF-F5D0-4CE0-BACF-6609655766B1}"/>
                </a:ext>
              </a:extLst>
            </p:cNvPr>
            <p:cNvSpPr/>
            <p:nvPr/>
          </p:nvSpPr>
          <p:spPr>
            <a:xfrm>
              <a:off x="2709500" y="2905313"/>
              <a:ext cx="183500" cy="352175"/>
            </a:xfrm>
            <a:custGeom>
              <a:avLst/>
              <a:gdLst/>
              <a:ahLst/>
              <a:cxnLst/>
              <a:rect l="l" t="t" r="r" b="b"/>
              <a:pathLst>
                <a:path w="7340" h="14087" extrusionOk="0">
                  <a:moveTo>
                    <a:pt x="4733" y="0"/>
                  </a:moveTo>
                  <a:cubicBezTo>
                    <a:pt x="3153" y="0"/>
                    <a:pt x="1368" y="2777"/>
                    <a:pt x="701" y="6460"/>
                  </a:cubicBezTo>
                  <a:cubicBezTo>
                    <a:pt x="1" y="10363"/>
                    <a:pt x="701" y="13732"/>
                    <a:pt x="2369" y="14065"/>
                  </a:cubicBezTo>
                  <a:cubicBezTo>
                    <a:pt x="2447" y="14080"/>
                    <a:pt x="2526" y="14087"/>
                    <a:pt x="2605" y="14087"/>
                  </a:cubicBezTo>
                  <a:cubicBezTo>
                    <a:pt x="4182" y="14087"/>
                    <a:pt x="5940" y="11279"/>
                    <a:pt x="6639" y="7594"/>
                  </a:cubicBezTo>
                  <a:cubicBezTo>
                    <a:pt x="7339" y="3658"/>
                    <a:pt x="6572" y="289"/>
                    <a:pt x="4971" y="22"/>
                  </a:cubicBezTo>
                  <a:cubicBezTo>
                    <a:pt x="4892" y="8"/>
                    <a:pt x="4813" y="0"/>
                    <a:pt x="47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48;p39">
              <a:extLst>
                <a:ext uri="{FF2B5EF4-FFF2-40B4-BE49-F238E27FC236}">
                  <a16:creationId xmlns:a16="http://schemas.microsoft.com/office/drawing/2014/main" id="{3564AE7B-B3C5-40EE-8391-5F292A65E9F6}"/>
                </a:ext>
              </a:extLst>
            </p:cNvPr>
            <p:cNvSpPr/>
            <p:nvPr/>
          </p:nvSpPr>
          <p:spPr>
            <a:xfrm>
              <a:off x="3021400" y="2829388"/>
              <a:ext cx="285225" cy="297225"/>
            </a:xfrm>
            <a:custGeom>
              <a:avLst/>
              <a:gdLst/>
              <a:ahLst/>
              <a:cxnLst/>
              <a:rect l="l" t="t" r="r" b="b"/>
              <a:pathLst>
                <a:path w="11409" h="11889" extrusionOk="0">
                  <a:moveTo>
                    <a:pt x="2270" y="0"/>
                  </a:moveTo>
                  <a:cubicBezTo>
                    <a:pt x="1901" y="0"/>
                    <a:pt x="1583" y="94"/>
                    <a:pt x="1335" y="290"/>
                  </a:cubicBezTo>
                  <a:cubicBezTo>
                    <a:pt x="0" y="1291"/>
                    <a:pt x="901" y="4660"/>
                    <a:pt x="3336" y="7796"/>
                  </a:cubicBezTo>
                  <a:cubicBezTo>
                    <a:pt x="5267" y="10316"/>
                    <a:pt x="7607" y="11888"/>
                    <a:pt x="9126" y="11888"/>
                  </a:cubicBezTo>
                  <a:cubicBezTo>
                    <a:pt x="9497" y="11888"/>
                    <a:pt x="9819" y="11795"/>
                    <a:pt x="10074" y="11598"/>
                  </a:cubicBezTo>
                  <a:cubicBezTo>
                    <a:pt x="11408" y="10564"/>
                    <a:pt x="10508" y="7229"/>
                    <a:pt x="8073" y="4093"/>
                  </a:cubicBezTo>
                  <a:cubicBezTo>
                    <a:pt x="6142" y="1573"/>
                    <a:pt x="3780" y="0"/>
                    <a:pt x="22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49;p39">
              <a:extLst>
                <a:ext uri="{FF2B5EF4-FFF2-40B4-BE49-F238E27FC236}">
                  <a16:creationId xmlns:a16="http://schemas.microsoft.com/office/drawing/2014/main" id="{39C7F48E-CC83-4BA8-BD59-642F7A7D3EF6}"/>
                </a:ext>
              </a:extLst>
            </p:cNvPr>
            <p:cNvSpPr/>
            <p:nvPr/>
          </p:nvSpPr>
          <p:spPr>
            <a:xfrm>
              <a:off x="2373425" y="2596988"/>
              <a:ext cx="110100" cy="121425"/>
            </a:xfrm>
            <a:custGeom>
              <a:avLst/>
              <a:gdLst/>
              <a:ahLst/>
              <a:cxnLst/>
              <a:rect l="l" t="t" r="r" b="b"/>
              <a:pathLst>
                <a:path w="4404" h="4857" extrusionOk="0">
                  <a:moveTo>
                    <a:pt x="2299" y="1"/>
                  </a:moveTo>
                  <a:cubicBezTo>
                    <a:pt x="1273" y="1"/>
                    <a:pt x="324" y="929"/>
                    <a:pt x="168" y="2181"/>
                  </a:cubicBezTo>
                  <a:cubicBezTo>
                    <a:pt x="1" y="3482"/>
                    <a:pt x="801" y="4716"/>
                    <a:pt x="1936" y="4850"/>
                  </a:cubicBezTo>
                  <a:cubicBezTo>
                    <a:pt x="1991" y="4855"/>
                    <a:pt x="2047" y="4857"/>
                    <a:pt x="2102" y="4857"/>
                  </a:cubicBezTo>
                  <a:cubicBezTo>
                    <a:pt x="3169" y="4857"/>
                    <a:pt x="4112" y="3950"/>
                    <a:pt x="4271" y="2681"/>
                  </a:cubicBezTo>
                  <a:cubicBezTo>
                    <a:pt x="4404" y="1347"/>
                    <a:pt x="3637" y="180"/>
                    <a:pt x="2503" y="13"/>
                  </a:cubicBezTo>
                  <a:cubicBezTo>
                    <a:pt x="2434" y="5"/>
                    <a:pt x="2366" y="1"/>
                    <a:pt x="2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50;p39">
              <a:extLst>
                <a:ext uri="{FF2B5EF4-FFF2-40B4-BE49-F238E27FC236}">
                  <a16:creationId xmlns:a16="http://schemas.microsoft.com/office/drawing/2014/main" id="{4CCA4EC7-243B-4725-ACC4-96C138D97954}"/>
                </a:ext>
              </a:extLst>
            </p:cNvPr>
            <p:cNvSpPr/>
            <p:nvPr/>
          </p:nvSpPr>
          <p:spPr>
            <a:xfrm>
              <a:off x="2396775" y="2507163"/>
              <a:ext cx="344450" cy="378750"/>
            </a:xfrm>
            <a:custGeom>
              <a:avLst/>
              <a:gdLst/>
              <a:ahLst/>
              <a:cxnLst/>
              <a:rect l="l" t="t" r="r" b="b"/>
              <a:pathLst>
                <a:path w="13778" h="15150" extrusionOk="0">
                  <a:moveTo>
                    <a:pt x="7168" y="1"/>
                  </a:moveTo>
                  <a:cubicBezTo>
                    <a:pt x="3859" y="1"/>
                    <a:pt x="971" y="2889"/>
                    <a:pt x="501" y="6808"/>
                  </a:cubicBezTo>
                  <a:cubicBezTo>
                    <a:pt x="1" y="10978"/>
                    <a:pt x="2403" y="14680"/>
                    <a:pt x="5972" y="15114"/>
                  </a:cubicBezTo>
                  <a:cubicBezTo>
                    <a:pt x="6184" y="15138"/>
                    <a:pt x="6395" y="15150"/>
                    <a:pt x="6604" y="15150"/>
                  </a:cubicBezTo>
                  <a:cubicBezTo>
                    <a:pt x="9886" y="15150"/>
                    <a:pt x="12773" y="12262"/>
                    <a:pt x="13244" y="8343"/>
                  </a:cubicBezTo>
                  <a:cubicBezTo>
                    <a:pt x="13777" y="4206"/>
                    <a:pt x="11342" y="504"/>
                    <a:pt x="7806" y="37"/>
                  </a:cubicBezTo>
                  <a:cubicBezTo>
                    <a:pt x="7592" y="13"/>
                    <a:pt x="7379" y="1"/>
                    <a:pt x="7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51;p39">
              <a:extLst>
                <a:ext uri="{FF2B5EF4-FFF2-40B4-BE49-F238E27FC236}">
                  <a16:creationId xmlns:a16="http://schemas.microsoft.com/office/drawing/2014/main" id="{ECEE6108-8F63-4584-8F2C-B44DAE535454}"/>
                </a:ext>
              </a:extLst>
            </p:cNvPr>
            <p:cNvSpPr/>
            <p:nvPr/>
          </p:nvSpPr>
          <p:spPr>
            <a:xfrm>
              <a:off x="3190675" y="2379963"/>
              <a:ext cx="123450" cy="115075"/>
            </a:xfrm>
            <a:custGeom>
              <a:avLst/>
              <a:gdLst/>
              <a:ahLst/>
              <a:cxnLst/>
              <a:rect l="l" t="t" r="r" b="b"/>
              <a:pathLst>
                <a:path w="4938" h="4603" extrusionOk="0">
                  <a:moveTo>
                    <a:pt x="2139" y="1"/>
                  </a:moveTo>
                  <a:cubicBezTo>
                    <a:pt x="1722" y="1"/>
                    <a:pt x="1315" y="128"/>
                    <a:pt x="968" y="388"/>
                  </a:cubicBezTo>
                  <a:cubicBezTo>
                    <a:pt x="68" y="1088"/>
                    <a:pt x="1" y="2523"/>
                    <a:pt x="835" y="3557"/>
                  </a:cubicBezTo>
                  <a:cubicBezTo>
                    <a:pt x="1364" y="4234"/>
                    <a:pt x="2121" y="4602"/>
                    <a:pt x="2834" y="4602"/>
                  </a:cubicBezTo>
                  <a:cubicBezTo>
                    <a:pt x="3245" y="4602"/>
                    <a:pt x="3641" y="4480"/>
                    <a:pt x="3970" y="4224"/>
                  </a:cubicBezTo>
                  <a:cubicBezTo>
                    <a:pt x="4838" y="3557"/>
                    <a:pt x="4938" y="2089"/>
                    <a:pt x="4104" y="1055"/>
                  </a:cubicBezTo>
                  <a:cubicBezTo>
                    <a:pt x="3580" y="363"/>
                    <a:pt x="2845" y="1"/>
                    <a:pt x="2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52;p39">
              <a:extLst>
                <a:ext uri="{FF2B5EF4-FFF2-40B4-BE49-F238E27FC236}">
                  <a16:creationId xmlns:a16="http://schemas.microsoft.com/office/drawing/2014/main" id="{F569C50D-BF51-4E2D-B0C4-9C7AAA6DDB3C}"/>
                </a:ext>
              </a:extLst>
            </p:cNvPr>
            <p:cNvSpPr/>
            <p:nvPr/>
          </p:nvSpPr>
          <p:spPr>
            <a:xfrm>
              <a:off x="2960525" y="2364363"/>
              <a:ext cx="381950" cy="358900"/>
            </a:xfrm>
            <a:custGeom>
              <a:avLst/>
              <a:gdLst/>
              <a:ahLst/>
              <a:cxnLst/>
              <a:rect l="l" t="t" r="r" b="b"/>
              <a:pathLst>
                <a:path w="15278" h="14356" extrusionOk="0">
                  <a:moveTo>
                    <a:pt x="6555" y="0"/>
                  </a:moveTo>
                  <a:cubicBezTo>
                    <a:pt x="5271" y="0"/>
                    <a:pt x="4031" y="383"/>
                    <a:pt x="3002" y="1179"/>
                  </a:cubicBezTo>
                  <a:cubicBezTo>
                    <a:pt x="167" y="3347"/>
                    <a:pt x="0" y="7817"/>
                    <a:pt x="2535" y="11086"/>
                  </a:cubicBezTo>
                  <a:cubicBezTo>
                    <a:pt x="4168" y="13206"/>
                    <a:pt x="6528" y="14356"/>
                    <a:pt x="8750" y="14356"/>
                  </a:cubicBezTo>
                  <a:cubicBezTo>
                    <a:pt x="10025" y="14356"/>
                    <a:pt x="11254" y="13978"/>
                    <a:pt x="12276" y="13187"/>
                  </a:cubicBezTo>
                  <a:cubicBezTo>
                    <a:pt x="15111" y="11019"/>
                    <a:pt x="15278" y="6549"/>
                    <a:pt x="12709" y="3247"/>
                  </a:cubicBezTo>
                  <a:cubicBezTo>
                    <a:pt x="11105" y="1136"/>
                    <a:pt x="8766" y="0"/>
                    <a:pt x="65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53;p39">
              <a:extLst>
                <a:ext uri="{FF2B5EF4-FFF2-40B4-BE49-F238E27FC236}">
                  <a16:creationId xmlns:a16="http://schemas.microsoft.com/office/drawing/2014/main" id="{8CA96DD7-523E-414E-A541-A891637E6266}"/>
                </a:ext>
              </a:extLst>
            </p:cNvPr>
            <p:cNvSpPr/>
            <p:nvPr/>
          </p:nvSpPr>
          <p:spPr>
            <a:xfrm>
              <a:off x="2633625" y="2328488"/>
              <a:ext cx="377800" cy="262450"/>
            </a:xfrm>
            <a:custGeom>
              <a:avLst/>
              <a:gdLst/>
              <a:ahLst/>
              <a:cxnLst/>
              <a:rect l="l" t="t" r="r" b="b"/>
              <a:pathLst>
                <a:path w="15112" h="10498" extrusionOk="0">
                  <a:moveTo>
                    <a:pt x="8698" y="0"/>
                  </a:moveTo>
                  <a:cubicBezTo>
                    <a:pt x="7892" y="0"/>
                    <a:pt x="7050" y="111"/>
                    <a:pt x="6205" y="345"/>
                  </a:cubicBezTo>
                  <a:cubicBezTo>
                    <a:pt x="2435" y="1413"/>
                    <a:pt x="0" y="4448"/>
                    <a:pt x="734" y="7117"/>
                  </a:cubicBezTo>
                  <a:cubicBezTo>
                    <a:pt x="1327" y="9206"/>
                    <a:pt x="3656" y="10498"/>
                    <a:pt x="6409" y="10498"/>
                  </a:cubicBezTo>
                  <a:cubicBezTo>
                    <a:pt x="7216" y="10498"/>
                    <a:pt x="8060" y="10387"/>
                    <a:pt x="8907" y="10152"/>
                  </a:cubicBezTo>
                  <a:cubicBezTo>
                    <a:pt x="12676" y="9152"/>
                    <a:pt x="15111" y="6116"/>
                    <a:pt x="14377" y="3414"/>
                  </a:cubicBezTo>
                  <a:cubicBezTo>
                    <a:pt x="13784" y="1298"/>
                    <a:pt x="11453" y="0"/>
                    <a:pt x="86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54;p39">
              <a:extLst>
                <a:ext uri="{FF2B5EF4-FFF2-40B4-BE49-F238E27FC236}">
                  <a16:creationId xmlns:a16="http://schemas.microsoft.com/office/drawing/2014/main" id="{4DE8DDB8-0542-4DA3-88BF-C75691C4A78D}"/>
                </a:ext>
              </a:extLst>
            </p:cNvPr>
            <p:cNvSpPr/>
            <p:nvPr/>
          </p:nvSpPr>
          <p:spPr>
            <a:xfrm>
              <a:off x="2524375" y="2399663"/>
              <a:ext cx="777250" cy="773075"/>
            </a:xfrm>
            <a:custGeom>
              <a:avLst/>
              <a:gdLst/>
              <a:ahLst/>
              <a:cxnLst/>
              <a:rect l="l" t="t" r="r" b="b"/>
              <a:pathLst>
                <a:path w="31090" h="30923" extrusionOk="0">
                  <a:moveTo>
                    <a:pt x="14811" y="0"/>
                  </a:moveTo>
                  <a:cubicBezTo>
                    <a:pt x="13877" y="67"/>
                    <a:pt x="12910" y="167"/>
                    <a:pt x="11942" y="434"/>
                  </a:cubicBezTo>
                  <a:cubicBezTo>
                    <a:pt x="11542" y="501"/>
                    <a:pt x="11108" y="634"/>
                    <a:pt x="10708" y="801"/>
                  </a:cubicBezTo>
                  <a:cubicBezTo>
                    <a:pt x="10575" y="834"/>
                    <a:pt x="10475" y="901"/>
                    <a:pt x="10341" y="934"/>
                  </a:cubicBezTo>
                  <a:cubicBezTo>
                    <a:pt x="9941" y="1101"/>
                    <a:pt x="9474" y="1268"/>
                    <a:pt x="9074" y="1468"/>
                  </a:cubicBezTo>
                  <a:cubicBezTo>
                    <a:pt x="7739" y="2102"/>
                    <a:pt x="6472" y="2902"/>
                    <a:pt x="5338" y="3903"/>
                  </a:cubicBezTo>
                  <a:cubicBezTo>
                    <a:pt x="5004" y="4170"/>
                    <a:pt x="4637" y="4503"/>
                    <a:pt x="4304" y="4904"/>
                  </a:cubicBezTo>
                  <a:cubicBezTo>
                    <a:pt x="3603" y="5638"/>
                    <a:pt x="2969" y="6438"/>
                    <a:pt x="2469" y="7305"/>
                  </a:cubicBezTo>
                  <a:cubicBezTo>
                    <a:pt x="2269" y="7639"/>
                    <a:pt x="2069" y="7973"/>
                    <a:pt x="1902" y="8339"/>
                  </a:cubicBezTo>
                  <a:cubicBezTo>
                    <a:pt x="1435" y="9173"/>
                    <a:pt x="1101" y="10107"/>
                    <a:pt x="801" y="11075"/>
                  </a:cubicBezTo>
                  <a:cubicBezTo>
                    <a:pt x="568" y="11942"/>
                    <a:pt x="334" y="12909"/>
                    <a:pt x="234" y="13910"/>
                  </a:cubicBezTo>
                  <a:cubicBezTo>
                    <a:pt x="0" y="15811"/>
                    <a:pt x="167" y="17846"/>
                    <a:pt x="734" y="19748"/>
                  </a:cubicBezTo>
                  <a:cubicBezTo>
                    <a:pt x="1235" y="21582"/>
                    <a:pt x="2135" y="23317"/>
                    <a:pt x="3303" y="24851"/>
                  </a:cubicBezTo>
                  <a:cubicBezTo>
                    <a:pt x="4470" y="26352"/>
                    <a:pt x="5905" y="27653"/>
                    <a:pt x="7506" y="28654"/>
                  </a:cubicBezTo>
                  <a:cubicBezTo>
                    <a:pt x="9107" y="29655"/>
                    <a:pt x="10975" y="30322"/>
                    <a:pt x="12843" y="30655"/>
                  </a:cubicBezTo>
                  <a:cubicBezTo>
                    <a:pt x="13744" y="30822"/>
                    <a:pt x="14644" y="30922"/>
                    <a:pt x="15578" y="30922"/>
                  </a:cubicBezTo>
                  <a:lnTo>
                    <a:pt x="15812" y="30922"/>
                  </a:lnTo>
                  <a:cubicBezTo>
                    <a:pt x="16779" y="30922"/>
                    <a:pt x="17746" y="30789"/>
                    <a:pt x="18680" y="30589"/>
                  </a:cubicBezTo>
                  <a:cubicBezTo>
                    <a:pt x="20482" y="30188"/>
                    <a:pt x="22283" y="29455"/>
                    <a:pt x="23918" y="28454"/>
                  </a:cubicBezTo>
                  <a:cubicBezTo>
                    <a:pt x="24651" y="27954"/>
                    <a:pt x="25419" y="27353"/>
                    <a:pt x="26119" y="26753"/>
                  </a:cubicBezTo>
                  <a:cubicBezTo>
                    <a:pt x="26786" y="26119"/>
                    <a:pt x="27420" y="25452"/>
                    <a:pt x="27954" y="24651"/>
                  </a:cubicBezTo>
                  <a:cubicBezTo>
                    <a:pt x="29088" y="23150"/>
                    <a:pt x="29922" y="21449"/>
                    <a:pt x="30422" y="19614"/>
                  </a:cubicBezTo>
                  <a:cubicBezTo>
                    <a:pt x="30923" y="17746"/>
                    <a:pt x="31089" y="15745"/>
                    <a:pt x="30856" y="13777"/>
                  </a:cubicBezTo>
                  <a:cubicBezTo>
                    <a:pt x="30656" y="11809"/>
                    <a:pt x="30089" y="9974"/>
                    <a:pt x="29121" y="8173"/>
                  </a:cubicBezTo>
                  <a:cubicBezTo>
                    <a:pt x="28254" y="6505"/>
                    <a:pt x="26986" y="5004"/>
                    <a:pt x="25585" y="3770"/>
                  </a:cubicBezTo>
                  <a:cubicBezTo>
                    <a:pt x="24885" y="3136"/>
                    <a:pt x="24084" y="2602"/>
                    <a:pt x="23250" y="2102"/>
                  </a:cubicBezTo>
                  <a:cubicBezTo>
                    <a:pt x="22416" y="1635"/>
                    <a:pt x="21549" y="1234"/>
                    <a:pt x="20615" y="901"/>
                  </a:cubicBezTo>
                  <a:cubicBezTo>
                    <a:pt x="19147" y="400"/>
                    <a:pt x="17646" y="100"/>
                    <a:pt x="16079" y="67"/>
                  </a:cubicBezTo>
                  <a:lnTo>
                    <a:pt x="15678" y="67"/>
                  </a:lnTo>
                  <a:cubicBezTo>
                    <a:pt x="15612" y="0"/>
                    <a:pt x="15578" y="0"/>
                    <a:pt x="15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55;p39">
              <a:extLst>
                <a:ext uri="{FF2B5EF4-FFF2-40B4-BE49-F238E27FC236}">
                  <a16:creationId xmlns:a16="http://schemas.microsoft.com/office/drawing/2014/main" id="{09B09472-4702-413F-8A89-578BA151D393}"/>
                </a:ext>
              </a:extLst>
            </p:cNvPr>
            <p:cNvSpPr/>
            <p:nvPr/>
          </p:nvSpPr>
          <p:spPr>
            <a:xfrm>
              <a:off x="2594425" y="2474713"/>
              <a:ext cx="633800" cy="629650"/>
            </a:xfrm>
            <a:custGeom>
              <a:avLst/>
              <a:gdLst/>
              <a:ahLst/>
              <a:cxnLst/>
              <a:rect l="l" t="t" r="r" b="b"/>
              <a:pathLst>
                <a:path w="25352" h="25186" extrusionOk="0">
                  <a:moveTo>
                    <a:pt x="12142" y="0"/>
                  </a:moveTo>
                  <a:cubicBezTo>
                    <a:pt x="11342" y="67"/>
                    <a:pt x="10575" y="134"/>
                    <a:pt x="9774" y="334"/>
                  </a:cubicBezTo>
                  <a:cubicBezTo>
                    <a:pt x="9441" y="434"/>
                    <a:pt x="9107" y="501"/>
                    <a:pt x="8773" y="634"/>
                  </a:cubicBezTo>
                  <a:cubicBezTo>
                    <a:pt x="8673" y="667"/>
                    <a:pt x="8607" y="667"/>
                    <a:pt x="8473" y="734"/>
                  </a:cubicBezTo>
                  <a:cubicBezTo>
                    <a:pt x="8106" y="834"/>
                    <a:pt x="7773" y="968"/>
                    <a:pt x="7439" y="1134"/>
                  </a:cubicBezTo>
                  <a:cubicBezTo>
                    <a:pt x="6338" y="1635"/>
                    <a:pt x="5304" y="2302"/>
                    <a:pt x="4404" y="3103"/>
                  </a:cubicBezTo>
                  <a:cubicBezTo>
                    <a:pt x="4103" y="3336"/>
                    <a:pt x="3803" y="3636"/>
                    <a:pt x="3570" y="3936"/>
                  </a:cubicBezTo>
                  <a:cubicBezTo>
                    <a:pt x="2969" y="4504"/>
                    <a:pt x="2469" y="5171"/>
                    <a:pt x="2069" y="5871"/>
                  </a:cubicBezTo>
                  <a:cubicBezTo>
                    <a:pt x="1902" y="6171"/>
                    <a:pt x="1735" y="6438"/>
                    <a:pt x="1568" y="6705"/>
                  </a:cubicBezTo>
                  <a:cubicBezTo>
                    <a:pt x="1168" y="7372"/>
                    <a:pt x="901" y="8139"/>
                    <a:pt x="634" y="8940"/>
                  </a:cubicBezTo>
                  <a:cubicBezTo>
                    <a:pt x="434" y="9641"/>
                    <a:pt x="267" y="10441"/>
                    <a:pt x="167" y="11242"/>
                  </a:cubicBezTo>
                  <a:cubicBezTo>
                    <a:pt x="0" y="12809"/>
                    <a:pt x="134" y="14444"/>
                    <a:pt x="601" y="16012"/>
                  </a:cubicBezTo>
                  <a:cubicBezTo>
                    <a:pt x="1001" y="17513"/>
                    <a:pt x="1768" y="18981"/>
                    <a:pt x="2669" y="20248"/>
                  </a:cubicBezTo>
                  <a:cubicBezTo>
                    <a:pt x="3636" y="21482"/>
                    <a:pt x="4771" y="22516"/>
                    <a:pt x="6105" y="23317"/>
                  </a:cubicBezTo>
                  <a:cubicBezTo>
                    <a:pt x="7406" y="24118"/>
                    <a:pt x="8907" y="24685"/>
                    <a:pt x="10475" y="24985"/>
                  </a:cubicBezTo>
                  <a:cubicBezTo>
                    <a:pt x="11175" y="25118"/>
                    <a:pt x="11942" y="25185"/>
                    <a:pt x="12676" y="25185"/>
                  </a:cubicBezTo>
                  <a:lnTo>
                    <a:pt x="12910" y="25185"/>
                  </a:lnTo>
                  <a:cubicBezTo>
                    <a:pt x="13677" y="25185"/>
                    <a:pt x="14477" y="25118"/>
                    <a:pt x="15278" y="24952"/>
                  </a:cubicBezTo>
                  <a:cubicBezTo>
                    <a:pt x="16746" y="24651"/>
                    <a:pt x="18247" y="24018"/>
                    <a:pt x="19514" y="23184"/>
                  </a:cubicBezTo>
                  <a:cubicBezTo>
                    <a:pt x="20148" y="22783"/>
                    <a:pt x="20782" y="22316"/>
                    <a:pt x="21316" y="21816"/>
                  </a:cubicBezTo>
                  <a:cubicBezTo>
                    <a:pt x="21849" y="21316"/>
                    <a:pt x="22350" y="20715"/>
                    <a:pt x="22817" y="20115"/>
                  </a:cubicBezTo>
                  <a:cubicBezTo>
                    <a:pt x="23751" y="18881"/>
                    <a:pt x="24418" y="17480"/>
                    <a:pt x="24818" y="15978"/>
                  </a:cubicBezTo>
                  <a:cubicBezTo>
                    <a:pt x="25252" y="14444"/>
                    <a:pt x="25352" y="12809"/>
                    <a:pt x="25185" y="11208"/>
                  </a:cubicBezTo>
                  <a:cubicBezTo>
                    <a:pt x="25018" y="9641"/>
                    <a:pt x="24518" y="8106"/>
                    <a:pt x="23784" y="6672"/>
                  </a:cubicBezTo>
                  <a:cubicBezTo>
                    <a:pt x="23084" y="5337"/>
                    <a:pt x="22083" y="4103"/>
                    <a:pt x="20849" y="3036"/>
                  </a:cubicBezTo>
                  <a:cubicBezTo>
                    <a:pt x="20282" y="2535"/>
                    <a:pt x="19614" y="2102"/>
                    <a:pt x="18947" y="1702"/>
                  </a:cubicBezTo>
                  <a:cubicBezTo>
                    <a:pt x="18280" y="1335"/>
                    <a:pt x="17580" y="1001"/>
                    <a:pt x="16779" y="701"/>
                  </a:cubicBezTo>
                  <a:cubicBezTo>
                    <a:pt x="15612" y="301"/>
                    <a:pt x="14344" y="34"/>
                    <a:pt x="130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56;p39">
              <a:extLst>
                <a:ext uri="{FF2B5EF4-FFF2-40B4-BE49-F238E27FC236}">
                  <a16:creationId xmlns:a16="http://schemas.microsoft.com/office/drawing/2014/main" id="{F3A63201-407B-4DAF-B81E-0A58A902451C}"/>
                </a:ext>
              </a:extLst>
            </p:cNvPr>
            <p:cNvSpPr/>
            <p:nvPr/>
          </p:nvSpPr>
          <p:spPr>
            <a:xfrm>
              <a:off x="2662800" y="28891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57;p39">
              <a:extLst>
                <a:ext uri="{FF2B5EF4-FFF2-40B4-BE49-F238E27FC236}">
                  <a16:creationId xmlns:a16="http://schemas.microsoft.com/office/drawing/2014/main" id="{8D0573A4-27AE-4DE6-A14D-F4E123557556}"/>
                </a:ext>
              </a:extLst>
            </p:cNvPr>
            <p:cNvSpPr/>
            <p:nvPr/>
          </p:nvSpPr>
          <p:spPr>
            <a:xfrm>
              <a:off x="2810400" y="2508063"/>
              <a:ext cx="135975" cy="205350"/>
            </a:xfrm>
            <a:custGeom>
              <a:avLst/>
              <a:gdLst/>
              <a:ahLst/>
              <a:cxnLst/>
              <a:rect l="l" t="t" r="r" b="b"/>
              <a:pathLst>
                <a:path w="5439" h="8214" extrusionOk="0">
                  <a:moveTo>
                    <a:pt x="4037" y="1"/>
                  </a:moveTo>
                  <a:cubicBezTo>
                    <a:pt x="4004" y="1"/>
                    <a:pt x="3937" y="1"/>
                    <a:pt x="3870" y="67"/>
                  </a:cubicBezTo>
                  <a:lnTo>
                    <a:pt x="3837" y="101"/>
                  </a:lnTo>
                  <a:cubicBezTo>
                    <a:pt x="3804" y="101"/>
                    <a:pt x="3804" y="134"/>
                    <a:pt x="3770" y="134"/>
                  </a:cubicBezTo>
                  <a:cubicBezTo>
                    <a:pt x="3370" y="601"/>
                    <a:pt x="3003" y="1035"/>
                    <a:pt x="2670" y="1568"/>
                  </a:cubicBezTo>
                  <a:cubicBezTo>
                    <a:pt x="2636" y="1602"/>
                    <a:pt x="2636" y="1735"/>
                    <a:pt x="2636" y="1769"/>
                  </a:cubicBezTo>
                  <a:cubicBezTo>
                    <a:pt x="2670" y="1835"/>
                    <a:pt x="2703" y="1902"/>
                    <a:pt x="2770" y="1935"/>
                  </a:cubicBezTo>
                  <a:cubicBezTo>
                    <a:pt x="2836" y="1969"/>
                    <a:pt x="2936" y="1969"/>
                    <a:pt x="2970" y="1969"/>
                  </a:cubicBezTo>
                  <a:cubicBezTo>
                    <a:pt x="3036" y="1935"/>
                    <a:pt x="3103" y="1902"/>
                    <a:pt x="3137" y="1835"/>
                  </a:cubicBezTo>
                  <a:cubicBezTo>
                    <a:pt x="3170" y="1802"/>
                    <a:pt x="3170" y="1769"/>
                    <a:pt x="3203" y="1702"/>
                  </a:cubicBezTo>
                  <a:lnTo>
                    <a:pt x="3604" y="1201"/>
                  </a:lnTo>
                  <a:lnTo>
                    <a:pt x="3604" y="6205"/>
                  </a:lnTo>
                  <a:cubicBezTo>
                    <a:pt x="3470" y="6205"/>
                    <a:pt x="3370" y="6272"/>
                    <a:pt x="3270" y="6305"/>
                  </a:cubicBezTo>
                  <a:lnTo>
                    <a:pt x="1135" y="3937"/>
                  </a:lnTo>
                  <a:lnTo>
                    <a:pt x="1135" y="3937"/>
                  </a:lnTo>
                  <a:cubicBezTo>
                    <a:pt x="1335" y="3970"/>
                    <a:pt x="1602" y="4070"/>
                    <a:pt x="1836" y="4104"/>
                  </a:cubicBezTo>
                  <a:cubicBezTo>
                    <a:pt x="1936" y="4104"/>
                    <a:pt x="2002" y="4070"/>
                    <a:pt x="2036" y="4003"/>
                  </a:cubicBezTo>
                  <a:cubicBezTo>
                    <a:pt x="2102" y="3970"/>
                    <a:pt x="2136" y="3903"/>
                    <a:pt x="2136" y="3803"/>
                  </a:cubicBezTo>
                  <a:cubicBezTo>
                    <a:pt x="2136" y="3737"/>
                    <a:pt x="2102" y="3637"/>
                    <a:pt x="2036" y="3603"/>
                  </a:cubicBezTo>
                  <a:cubicBezTo>
                    <a:pt x="2002" y="3570"/>
                    <a:pt x="1936" y="3503"/>
                    <a:pt x="1836" y="3503"/>
                  </a:cubicBezTo>
                  <a:lnTo>
                    <a:pt x="1802" y="3503"/>
                  </a:lnTo>
                  <a:cubicBezTo>
                    <a:pt x="1335" y="3436"/>
                    <a:pt x="868" y="3303"/>
                    <a:pt x="435" y="3136"/>
                  </a:cubicBezTo>
                  <a:lnTo>
                    <a:pt x="335" y="3136"/>
                  </a:lnTo>
                  <a:cubicBezTo>
                    <a:pt x="201" y="3136"/>
                    <a:pt x="101" y="3236"/>
                    <a:pt x="34" y="3336"/>
                  </a:cubicBezTo>
                  <a:lnTo>
                    <a:pt x="34" y="3403"/>
                  </a:lnTo>
                  <a:lnTo>
                    <a:pt x="34" y="3470"/>
                  </a:lnTo>
                  <a:cubicBezTo>
                    <a:pt x="34" y="3503"/>
                    <a:pt x="1" y="3503"/>
                    <a:pt x="1" y="3536"/>
                  </a:cubicBezTo>
                  <a:cubicBezTo>
                    <a:pt x="1" y="4037"/>
                    <a:pt x="34" y="4604"/>
                    <a:pt x="34" y="5104"/>
                  </a:cubicBezTo>
                  <a:cubicBezTo>
                    <a:pt x="34" y="5271"/>
                    <a:pt x="134" y="5371"/>
                    <a:pt x="301" y="5371"/>
                  </a:cubicBezTo>
                  <a:cubicBezTo>
                    <a:pt x="468" y="5371"/>
                    <a:pt x="601" y="5271"/>
                    <a:pt x="601" y="5138"/>
                  </a:cubicBezTo>
                  <a:cubicBezTo>
                    <a:pt x="601" y="4837"/>
                    <a:pt x="601" y="4537"/>
                    <a:pt x="535" y="4270"/>
                  </a:cubicBezTo>
                  <a:lnTo>
                    <a:pt x="535" y="4270"/>
                  </a:lnTo>
                  <a:cubicBezTo>
                    <a:pt x="1302" y="5104"/>
                    <a:pt x="2002" y="5938"/>
                    <a:pt x="2770" y="6705"/>
                  </a:cubicBezTo>
                  <a:cubicBezTo>
                    <a:pt x="2670" y="6839"/>
                    <a:pt x="2636" y="7006"/>
                    <a:pt x="2636" y="7172"/>
                  </a:cubicBezTo>
                  <a:cubicBezTo>
                    <a:pt x="2603" y="7706"/>
                    <a:pt x="3003" y="8173"/>
                    <a:pt x="3537" y="8206"/>
                  </a:cubicBezTo>
                  <a:cubicBezTo>
                    <a:pt x="3576" y="8211"/>
                    <a:pt x="3614" y="8213"/>
                    <a:pt x="3651" y="8213"/>
                  </a:cubicBezTo>
                  <a:cubicBezTo>
                    <a:pt x="4162" y="8213"/>
                    <a:pt x="4542" y="7803"/>
                    <a:pt x="4604" y="7306"/>
                  </a:cubicBezTo>
                  <a:cubicBezTo>
                    <a:pt x="4638" y="6939"/>
                    <a:pt x="4437" y="6539"/>
                    <a:pt x="4104" y="6405"/>
                  </a:cubicBezTo>
                  <a:lnTo>
                    <a:pt x="4104" y="1068"/>
                  </a:lnTo>
                  <a:cubicBezTo>
                    <a:pt x="4304" y="1335"/>
                    <a:pt x="4504" y="1602"/>
                    <a:pt x="4704" y="1902"/>
                  </a:cubicBezTo>
                  <a:cubicBezTo>
                    <a:pt x="4771" y="1969"/>
                    <a:pt x="4804" y="2002"/>
                    <a:pt x="4871" y="2002"/>
                  </a:cubicBezTo>
                  <a:cubicBezTo>
                    <a:pt x="4971" y="2002"/>
                    <a:pt x="5038" y="2002"/>
                    <a:pt x="5105" y="1969"/>
                  </a:cubicBezTo>
                  <a:cubicBezTo>
                    <a:pt x="5171" y="1935"/>
                    <a:pt x="5205" y="1835"/>
                    <a:pt x="5205" y="1802"/>
                  </a:cubicBezTo>
                  <a:cubicBezTo>
                    <a:pt x="5438" y="1769"/>
                    <a:pt x="5438" y="1635"/>
                    <a:pt x="5371" y="1602"/>
                  </a:cubicBezTo>
                  <a:cubicBezTo>
                    <a:pt x="5005" y="1101"/>
                    <a:pt x="4671" y="634"/>
                    <a:pt x="4304" y="134"/>
                  </a:cubicBezTo>
                  <a:cubicBezTo>
                    <a:pt x="4271" y="67"/>
                    <a:pt x="4204" y="1"/>
                    <a:pt x="4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58;p39">
              <a:extLst>
                <a:ext uri="{FF2B5EF4-FFF2-40B4-BE49-F238E27FC236}">
                  <a16:creationId xmlns:a16="http://schemas.microsoft.com/office/drawing/2014/main" id="{08E60B09-CBA8-4C2D-9036-CB4BA13E891A}"/>
                </a:ext>
              </a:extLst>
            </p:cNvPr>
            <p:cNvSpPr/>
            <p:nvPr/>
          </p:nvSpPr>
          <p:spPr>
            <a:xfrm>
              <a:off x="2905475" y="2818288"/>
              <a:ext cx="75925" cy="49225"/>
            </a:xfrm>
            <a:custGeom>
              <a:avLst/>
              <a:gdLst/>
              <a:ahLst/>
              <a:cxnLst/>
              <a:rect l="l" t="t" r="r" b="b"/>
              <a:pathLst>
                <a:path w="3037" h="1969" extrusionOk="0">
                  <a:moveTo>
                    <a:pt x="1669" y="0"/>
                  </a:moveTo>
                  <a:cubicBezTo>
                    <a:pt x="1568" y="0"/>
                    <a:pt x="1468" y="0"/>
                    <a:pt x="1335" y="34"/>
                  </a:cubicBezTo>
                  <a:cubicBezTo>
                    <a:pt x="1035" y="67"/>
                    <a:pt x="801" y="201"/>
                    <a:pt x="568" y="301"/>
                  </a:cubicBezTo>
                  <a:cubicBezTo>
                    <a:pt x="434" y="401"/>
                    <a:pt x="368" y="468"/>
                    <a:pt x="301" y="601"/>
                  </a:cubicBezTo>
                  <a:cubicBezTo>
                    <a:pt x="234" y="634"/>
                    <a:pt x="201" y="734"/>
                    <a:pt x="167" y="768"/>
                  </a:cubicBezTo>
                  <a:lnTo>
                    <a:pt x="34" y="1035"/>
                  </a:lnTo>
                  <a:cubicBezTo>
                    <a:pt x="1" y="1135"/>
                    <a:pt x="1" y="1268"/>
                    <a:pt x="1" y="1402"/>
                  </a:cubicBezTo>
                  <a:cubicBezTo>
                    <a:pt x="1" y="1535"/>
                    <a:pt x="67" y="1602"/>
                    <a:pt x="167" y="1735"/>
                  </a:cubicBezTo>
                  <a:cubicBezTo>
                    <a:pt x="234" y="1802"/>
                    <a:pt x="334" y="1869"/>
                    <a:pt x="434" y="1902"/>
                  </a:cubicBezTo>
                  <a:cubicBezTo>
                    <a:pt x="568" y="1935"/>
                    <a:pt x="735" y="1969"/>
                    <a:pt x="835" y="1969"/>
                  </a:cubicBezTo>
                  <a:lnTo>
                    <a:pt x="1035" y="1969"/>
                  </a:lnTo>
                  <a:cubicBezTo>
                    <a:pt x="1235" y="1969"/>
                    <a:pt x="1402" y="1935"/>
                    <a:pt x="1635" y="1902"/>
                  </a:cubicBezTo>
                  <a:cubicBezTo>
                    <a:pt x="1969" y="1835"/>
                    <a:pt x="2269" y="1602"/>
                    <a:pt x="2569" y="1368"/>
                  </a:cubicBezTo>
                  <a:cubicBezTo>
                    <a:pt x="2703" y="1235"/>
                    <a:pt x="2869" y="1101"/>
                    <a:pt x="3003" y="901"/>
                  </a:cubicBezTo>
                  <a:cubicBezTo>
                    <a:pt x="3036" y="868"/>
                    <a:pt x="3036" y="768"/>
                    <a:pt x="3036" y="734"/>
                  </a:cubicBezTo>
                  <a:cubicBezTo>
                    <a:pt x="3036" y="701"/>
                    <a:pt x="3003" y="668"/>
                    <a:pt x="2969" y="601"/>
                  </a:cubicBezTo>
                  <a:cubicBezTo>
                    <a:pt x="2969" y="568"/>
                    <a:pt x="2903" y="468"/>
                    <a:pt x="2869" y="468"/>
                  </a:cubicBezTo>
                  <a:cubicBezTo>
                    <a:pt x="2703" y="267"/>
                    <a:pt x="2469" y="134"/>
                    <a:pt x="2169" y="67"/>
                  </a:cubicBezTo>
                  <a:cubicBezTo>
                    <a:pt x="2035" y="0"/>
                    <a:pt x="1869" y="0"/>
                    <a:pt x="1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59;p39">
              <a:extLst>
                <a:ext uri="{FF2B5EF4-FFF2-40B4-BE49-F238E27FC236}">
                  <a16:creationId xmlns:a16="http://schemas.microsoft.com/office/drawing/2014/main" id="{665AA45F-16D9-437A-98A9-28D71DF1625D}"/>
                </a:ext>
              </a:extLst>
            </p:cNvPr>
            <p:cNvSpPr/>
            <p:nvPr/>
          </p:nvSpPr>
          <p:spPr>
            <a:xfrm>
              <a:off x="2867125" y="2759913"/>
              <a:ext cx="126775" cy="112600"/>
            </a:xfrm>
            <a:custGeom>
              <a:avLst/>
              <a:gdLst/>
              <a:ahLst/>
              <a:cxnLst/>
              <a:rect l="l" t="t" r="r" b="b"/>
              <a:pathLst>
                <a:path w="5071" h="4504" extrusionOk="0">
                  <a:moveTo>
                    <a:pt x="3336" y="2569"/>
                  </a:moveTo>
                  <a:cubicBezTo>
                    <a:pt x="3436" y="2569"/>
                    <a:pt x="3603" y="2602"/>
                    <a:pt x="3736" y="2636"/>
                  </a:cubicBezTo>
                  <a:cubicBezTo>
                    <a:pt x="3870" y="2702"/>
                    <a:pt x="4003" y="2736"/>
                    <a:pt x="4070" y="2803"/>
                  </a:cubicBezTo>
                  <a:cubicBezTo>
                    <a:pt x="4170" y="2869"/>
                    <a:pt x="4237" y="2936"/>
                    <a:pt x="4270" y="3036"/>
                  </a:cubicBezTo>
                  <a:lnTo>
                    <a:pt x="4337" y="3069"/>
                  </a:lnTo>
                  <a:lnTo>
                    <a:pt x="4270" y="3103"/>
                  </a:lnTo>
                  <a:lnTo>
                    <a:pt x="4203" y="3236"/>
                  </a:lnTo>
                  <a:cubicBezTo>
                    <a:pt x="4103" y="3370"/>
                    <a:pt x="4003" y="3536"/>
                    <a:pt x="3870" y="3603"/>
                  </a:cubicBezTo>
                  <a:lnTo>
                    <a:pt x="3503" y="3870"/>
                  </a:lnTo>
                  <a:cubicBezTo>
                    <a:pt x="3369" y="3903"/>
                    <a:pt x="3203" y="4003"/>
                    <a:pt x="3069" y="4003"/>
                  </a:cubicBezTo>
                  <a:cubicBezTo>
                    <a:pt x="3002" y="4037"/>
                    <a:pt x="2869" y="4037"/>
                    <a:pt x="2736" y="4037"/>
                  </a:cubicBezTo>
                  <a:lnTo>
                    <a:pt x="2535" y="4037"/>
                  </a:lnTo>
                  <a:cubicBezTo>
                    <a:pt x="2335" y="4037"/>
                    <a:pt x="2168" y="4003"/>
                    <a:pt x="2002" y="3903"/>
                  </a:cubicBezTo>
                  <a:cubicBezTo>
                    <a:pt x="1868" y="3870"/>
                    <a:pt x="1768" y="3837"/>
                    <a:pt x="1668" y="3737"/>
                  </a:cubicBezTo>
                  <a:cubicBezTo>
                    <a:pt x="1668" y="3670"/>
                    <a:pt x="1701" y="3570"/>
                    <a:pt x="1735" y="3536"/>
                  </a:cubicBezTo>
                  <a:cubicBezTo>
                    <a:pt x="1768" y="3403"/>
                    <a:pt x="1802" y="3336"/>
                    <a:pt x="1902" y="3203"/>
                  </a:cubicBezTo>
                  <a:cubicBezTo>
                    <a:pt x="1968" y="3103"/>
                    <a:pt x="2035" y="3036"/>
                    <a:pt x="2102" y="2936"/>
                  </a:cubicBezTo>
                  <a:cubicBezTo>
                    <a:pt x="2202" y="2869"/>
                    <a:pt x="2335" y="2769"/>
                    <a:pt x="2435" y="2736"/>
                  </a:cubicBezTo>
                  <a:cubicBezTo>
                    <a:pt x="2569" y="2702"/>
                    <a:pt x="2702" y="2669"/>
                    <a:pt x="2869" y="2602"/>
                  </a:cubicBezTo>
                  <a:cubicBezTo>
                    <a:pt x="2936" y="2602"/>
                    <a:pt x="3069" y="2569"/>
                    <a:pt x="3169" y="2569"/>
                  </a:cubicBezTo>
                  <a:close/>
                  <a:moveTo>
                    <a:pt x="3836" y="0"/>
                  </a:moveTo>
                  <a:cubicBezTo>
                    <a:pt x="3736" y="0"/>
                    <a:pt x="3703" y="0"/>
                    <a:pt x="3569" y="34"/>
                  </a:cubicBezTo>
                  <a:cubicBezTo>
                    <a:pt x="3369" y="67"/>
                    <a:pt x="3169" y="201"/>
                    <a:pt x="2936" y="434"/>
                  </a:cubicBezTo>
                  <a:cubicBezTo>
                    <a:pt x="2869" y="534"/>
                    <a:pt x="2836" y="601"/>
                    <a:pt x="2736" y="668"/>
                  </a:cubicBezTo>
                  <a:cubicBezTo>
                    <a:pt x="2669" y="768"/>
                    <a:pt x="2535" y="901"/>
                    <a:pt x="2435" y="1001"/>
                  </a:cubicBezTo>
                  <a:cubicBezTo>
                    <a:pt x="2369" y="1001"/>
                    <a:pt x="2335" y="1035"/>
                    <a:pt x="2269" y="1035"/>
                  </a:cubicBezTo>
                  <a:lnTo>
                    <a:pt x="2102" y="1035"/>
                  </a:lnTo>
                  <a:cubicBezTo>
                    <a:pt x="2002" y="1035"/>
                    <a:pt x="1902" y="1001"/>
                    <a:pt x="1768" y="1001"/>
                  </a:cubicBezTo>
                  <a:cubicBezTo>
                    <a:pt x="1601" y="934"/>
                    <a:pt x="1435" y="934"/>
                    <a:pt x="1234" y="934"/>
                  </a:cubicBezTo>
                  <a:lnTo>
                    <a:pt x="1201" y="934"/>
                  </a:lnTo>
                  <a:cubicBezTo>
                    <a:pt x="1068" y="934"/>
                    <a:pt x="934" y="934"/>
                    <a:pt x="834" y="1001"/>
                  </a:cubicBezTo>
                  <a:cubicBezTo>
                    <a:pt x="701" y="1035"/>
                    <a:pt x="567" y="1101"/>
                    <a:pt x="401" y="1235"/>
                  </a:cubicBezTo>
                  <a:cubicBezTo>
                    <a:pt x="334" y="1335"/>
                    <a:pt x="234" y="1435"/>
                    <a:pt x="167" y="1568"/>
                  </a:cubicBezTo>
                  <a:cubicBezTo>
                    <a:pt x="67" y="1702"/>
                    <a:pt x="34" y="1835"/>
                    <a:pt x="34" y="2002"/>
                  </a:cubicBezTo>
                  <a:cubicBezTo>
                    <a:pt x="0" y="2235"/>
                    <a:pt x="34" y="2536"/>
                    <a:pt x="167" y="2769"/>
                  </a:cubicBezTo>
                  <a:cubicBezTo>
                    <a:pt x="234" y="3036"/>
                    <a:pt x="401" y="3236"/>
                    <a:pt x="601" y="3536"/>
                  </a:cubicBezTo>
                  <a:cubicBezTo>
                    <a:pt x="767" y="3737"/>
                    <a:pt x="1001" y="3903"/>
                    <a:pt x="1268" y="4070"/>
                  </a:cubicBezTo>
                  <a:cubicBezTo>
                    <a:pt x="1501" y="4237"/>
                    <a:pt x="1735" y="4337"/>
                    <a:pt x="1935" y="4404"/>
                  </a:cubicBezTo>
                  <a:cubicBezTo>
                    <a:pt x="2135" y="4437"/>
                    <a:pt x="2402" y="4504"/>
                    <a:pt x="2635" y="4504"/>
                  </a:cubicBezTo>
                  <a:lnTo>
                    <a:pt x="2702" y="4504"/>
                  </a:lnTo>
                  <a:cubicBezTo>
                    <a:pt x="3069" y="4504"/>
                    <a:pt x="3436" y="4370"/>
                    <a:pt x="3770" y="4204"/>
                  </a:cubicBezTo>
                  <a:cubicBezTo>
                    <a:pt x="4070" y="4037"/>
                    <a:pt x="4303" y="3770"/>
                    <a:pt x="4570" y="3403"/>
                  </a:cubicBezTo>
                  <a:cubicBezTo>
                    <a:pt x="4737" y="3103"/>
                    <a:pt x="4904" y="2769"/>
                    <a:pt x="4970" y="2402"/>
                  </a:cubicBezTo>
                  <a:cubicBezTo>
                    <a:pt x="5071" y="2069"/>
                    <a:pt x="5071" y="1702"/>
                    <a:pt x="5037" y="1368"/>
                  </a:cubicBezTo>
                  <a:cubicBezTo>
                    <a:pt x="4970" y="1001"/>
                    <a:pt x="4804" y="367"/>
                    <a:pt x="4270" y="101"/>
                  </a:cubicBezTo>
                  <a:cubicBezTo>
                    <a:pt x="4137" y="67"/>
                    <a:pt x="4070" y="34"/>
                    <a:pt x="3936" y="34"/>
                  </a:cubicBezTo>
                  <a:cubicBezTo>
                    <a:pt x="4003" y="0"/>
                    <a:pt x="3936" y="0"/>
                    <a:pt x="39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60;p39">
              <a:extLst>
                <a:ext uri="{FF2B5EF4-FFF2-40B4-BE49-F238E27FC236}">
                  <a16:creationId xmlns:a16="http://schemas.microsoft.com/office/drawing/2014/main" id="{10FE5037-507B-427A-A0B0-386C0F2A9C64}"/>
                </a:ext>
              </a:extLst>
            </p:cNvPr>
            <p:cNvSpPr/>
            <p:nvPr/>
          </p:nvSpPr>
          <p:spPr>
            <a:xfrm>
              <a:off x="2737850" y="2805788"/>
              <a:ext cx="91775" cy="84250"/>
            </a:xfrm>
            <a:custGeom>
              <a:avLst/>
              <a:gdLst/>
              <a:ahLst/>
              <a:cxnLst/>
              <a:rect l="l" t="t" r="r" b="b"/>
              <a:pathLst>
                <a:path w="3671" h="3370" extrusionOk="0">
                  <a:moveTo>
                    <a:pt x="1669" y="0"/>
                  </a:moveTo>
                  <a:cubicBezTo>
                    <a:pt x="1335" y="0"/>
                    <a:pt x="1002" y="100"/>
                    <a:pt x="701" y="334"/>
                  </a:cubicBezTo>
                  <a:cubicBezTo>
                    <a:pt x="535" y="434"/>
                    <a:pt x="401" y="567"/>
                    <a:pt x="268" y="734"/>
                  </a:cubicBezTo>
                  <a:cubicBezTo>
                    <a:pt x="201" y="867"/>
                    <a:pt x="101" y="1034"/>
                    <a:pt x="68" y="1234"/>
                  </a:cubicBezTo>
                  <a:cubicBezTo>
                    <a:pt x="1" y="1535"/>
                    <a:pt x="1" y="1868"/>
                    <a:pt x="34" y="2268"/>
                  </a:cubicBezTo>
                  <a:cubicBezTo>
                    <a:pt x="68" y="2602"/>
                    <a:pt x="201" y="2936"/>
                    <a:pt x="368" y="3269"/>
                  </a:cubicBezTo>
                  <a:cubicBezTo>
                    <a:pt x="401" y="3336"/>
                    <a:pt x="435" y="3369"/>
                    <a:pt x="501" y="3369"/>
                  </a:cubicBezTo>
                  <a:lnTo>
                    <a:pt x="568" y="3369"/>
                  </a:lnTo>
                  <a:cubicBezTo>
                    <a:pt x="668" y="3336"/>
                    <a:pt x="668" y="3236"/>
                    <a:pt x="601" y="3169"/>
                  </a:cubicBezTo>
                  <a:cubicBezTo>
                    <a:pt x="568" y="3102"/>
                    <a:pt x="568" y="3036"/>
                    <a:pt x="535" y="3002"/>
                  </a:cubicBezTo>
                  <a:cubicBezTo>
                    <a:pt x="401" y="2735"/>
                    <a:pt x="334" y="2435"/>
                    <a:pt x="268" y="2202"/>
                  </a:cubicBezTo>
                  <a:cubicBezTo>
                    <a:pt x="234" y="2002"/>
                    <a:pt x="234" y="1768"/>
                    <a:pt x="268" y="1568"/>
                  </a:cubicBezTo>
                  <a:cubicBezTo>
                    <a:pt x="268" y="1435"/>
                    <a:pt x="334" y="1268"/>
                    <a:pt x="368" y="1168"/>
                  </a:cubicBezTo>
                  <a:cubicBezTo>
                    <a:pt x="401" y="1034"/>
                    <a:pt x="501" y="934"/>
                    <a:pt x="535" y="867"/>
                  </a:cubicBezTo>
                  <a:cubicBezTo>
                    <a:pt x="601" y="767"/>
                    <a:pt x="668" y="701"/>
                    <a:pt x="768" y="601"/>
                  </a:cubicBezTo>
                  <a:cubicBezTo>
                    <a:pt x="868" y="534"/>
                    <a:pt x="1002" y="434"/>
                    <a:pt x="1102" y="400"/>
                  </a:cubicBezTo>
                  <a:cubicBezTo>
                    <a:pt x="1235" y="367"/>
                    <a:pt x="1369" y="334"/>
                    <a:pt x="1502" y="334"/>
                  </a:cubicBezTo>
                  <a:lnTo>
                    <a:pt x="1836" y="334"/>
                  </a:lnTo>
                  <a:cubicBezTo>
                    <a:pt x="1936" y="334"/>
                    <a:pt x="2036" y="367"/>
                    <a:pt x="2169" y="400"/>
                  </a:cubicBezTo>
                  <a:cubicBezTo>
                    <a:pt x="2269" y="434"/>
                    <a:pt x="2369" y="534"/>
                    <a:pt x="2503" y="567"/>
                  </a:cubicBezTo>
                  <a:cubicBezTo>
                    <a:pt x="2603" y="667"/>
                    <a:pt x="2736" y="767"/>
                    <a:pt x="2836" y="901"/>
                  </a:cubicBezTo>
                  <a:cubicBezTo>
                    <a:pt x="2936" y="1068"/>
                    <a:pt x="3036" y="1234"/>
                    <a:pt x="3103" y="1435"/>
                  </a:cubicBezTo>
                  <a:cubicBezTo>
                    <a:pt x="3203" y="1668"/>
                    <a:pt x="3270" y="1902"/>
                    <a:pt x="3337" y="2102"/>
                  </a:cubicBezTo>
                  <a:lnTo>
                    <a:pt x="3370" y="2202"/>
                  </a:lnTo>
                  <a:cubicBezTo>
                    <a:pt x="3370" y="2235"/>
                    <a:pt x="3437" y="2268"/>
                    <a:pt x="3503" y="2268"/>
                  </a:cubicBezTo>
                  <a:lnTo>
                    <a:pt x="3537" y="2268"/>
                  </a:lnTo>
                  <a:cubicBezTo>
                    <a:pt x="3570" y="2268"/>
                    <a:pt x="3603" y="2235"/>
                    <a:pt x="3603" y="2202"/>
                  </a:cubicBezTo>
                  <a:cubicBezTo>
                    <a:pt x="3603" y="2168"/>
                    <a:pt x="3670" y="2102"/>
                    <a:pt x="3603" y="2068"/>
                  </a:cubicBezTo>
                  <a:lnTo>
                    <a:pt x="3570" y="2002"/>
                  </a:lnTo>
                  <a:cubicBezTo>
                    <a:pt x="3503" y="1735"/>
                    <a:pt x="3403" y="1501"/>
                    <a:pt x="3337" y="1268"/>
                  </a:cubicBezTo>
                  <a:cubicBezTo>
                    <a:pt x="3237" y="1068"/>
                    <a:pt x="3103" y="867"/>
                    <a:pt x="2936" y="667"/>
                  </a:cubicBezTo>
                  <a:cubicBezTo>
                    <a:pt x="2669" y="267"/>
                    <a:pt x="2269" y="33"/>
                    <a:pt x="1902" y="0"/>
                  </a:cubicBezTo>
                  <a:close/>
                </a:path>
              </a:pathLst>
            </a:custGeom>
            <a:solidFill>
              <a:srgbClr val="0A4F7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61;p39">
              <a:extLst>
                <a:ext uri="{FF2B5EF4-FFF2-40B4-BE49-F238E27FC236}">
                  <a16:creationId xmlns:a16="http://schemas.microsoft.com/office/drawing/2014/main" id="{BC1EAE5A-370E-488F-8DEE-B55AE2055BB2}"/>
                </a:ext>
              </a:extLst>
            </p:cNvPr>
            <p:cNvSpPr/>
            <p:nvPr/>
          </p:nvSpPr>
          <p:spPr>
            <a:xfrm>
              <a:off x="3039750" y="2714038"/>
              <a:ext cx="90075" cy="78425"/>
            </a:xfrm>
            <a:custGeom>
              <a:avLst/>
              <a:gdLst/>
              <a:ahLst/>
              <a:cxnLst/>
              <a:rect l="l" t="t" r="r" b="b"/>
              <a:pathLst>
                <a:path w="3603" h="3137" extrusionOk="0">
                  <a:moveTo>
                    <a:pt x="1601" y="1"/>
                  </a:moveTo>
                  <a:cubicBezTo>
                    <a:pt x="1201" y="1"/>
                    <a:pt x="867" y="101"/>
                    <a:pt x="634" y="268"/>
                  </a:cubicBezTo>
                  <a:cubicBezTo>
                    <a:pt x="534" y="301"/>
                    <a:pt x="467" y="401"/>
                    <a:pt x="434" y="468"/>
                  </a:cubicBezTo>
                  <a:cubicBezTo>
                    <a:pt x="167" y="768"/>
                    <a:pt x="0" y="1202"/>
                    <a:pt x="0" y="1602"/>
                  </a:cubicBezTo>
                  <a:cubicBezTo>
                    <a:pt x="0" y="1802"/>
                    <a:pt x="0" y="2069"/>
                    <a:pt x="67" y="2269"/>
                  </a:cubicBezTo>
                  <a:cubicBezTo>
                    <a:pt x="134" y="2536"/>
                    <a:pt x="200" y="2736"/>
                    <a:pt x="300" y="2970"/>
                  </a:cubicBezTo>
                  <a:lnTo>
                    <a:pt x="334" y="3070"/>
                  </a:lnTo>
                  <a:cubicBezTo>
                    <a:pt x="334" y="3103"/>
                    <a:pt x="400" y="3136"/>
                    <a:pt x="467" y="3136"/>
                  </a:cubicBezTo>
                  <a:lnTo>
                    <a:pt x="501" y="3136"/>
                  </a:lnTo>
                  <a:cubicBezTo>
                    <a:pt x="567" y="3103"/>
                    <a:pt x="634" y="3036"/>
                    <a:pt x="567" y="2970"/>
                  </a:cubicBezTo>
                  <a:lnTo>
                    <a:pt x="534" y="2903"/>
                  </a:lnTo>
                  <a:cubicBezTo>
                    <a:pt x="467" y="2703"/>
                    <a:pt x="367" y="2436"/>
                    <a:pt x="334" y="2236"/>
                  </a:cubicBezTo>
                  <a:cubicBezTo>
                    <a:pt x="300" y="2036"/>
                    <a:pt x="234" y="1802"/>
                    <a:pt x="300" y="1635"/>
                  </a:cubicBezTo>
                  <a:cubicBezTo>
                    <a:pt x="300" y="1469"/>
                    <a:pt x="334" y="1302"/>
                    <a:pt x="367" y="1202"/>
                  </a:cubicBezTo>
                  <a:cubicBezTo>
                    <a:pt x="400" y="1068"/>
                    <a:pt x="467" y="968"/>
                    <a:pt x="501" y="868"/>
                  </a:cubicBezTo>
                  <a:cubicBezTo>
                    <a:pt x="534" y="768"/>
                    <a:pt x="634" y="701"/>
                    <a:pt x="701" y="601"/>
                  </a:cubicBezTo>
                  <a:cubicBezTo>
                    <a:pt x="801" y="535"/>
                    <a:pt x="867" y="468"/>
                    <a:pt x="968" y="434"/>
                  </a:cubicBezTo>
                  <a:cubicBezTo>
                    <a:pt x="1068" y="401"/>
                    <a:pt x="1168" y="368"/>
                    <a:pt x="1301" y="301"/>
                  </a:cubicBezTo>
                  <a:cubicBezTo>
                    <a:pt x="1435" y="268"/>
                    <a:pt x="1535" y="268"/>
                    <a:pt x="1635" y="268"/>
                  </a:cubicBezTo>
                  <a:lnTo>
                    <a:pt x="1668" y="268"/>
                  </a:lnTo>
                  <a:cubicBezTo>
                    <a:pt x="1801" y="268"/>
                    <a:pt x="1868" y="301"/>
                    <a:pt x="2002" y="301"/>
                  </a:cubicBezTo>
                  <a:cubicBezTo>
                    <a:pt x="2135" y="368"/>
                    <a:pt x="2202" y="401"/>
                    <a:pt x="2335" y="434"/>
                  </a:cubicBezTo>
                  <a:cubicBezTo>
                    <a:pt x="2469" y="535"/>
                    <a:pt x="2535" y="601"/>
                    <a:pt x="2635" y="701"/>
                  </a:cubicBezTo>
                  <a:cubicBezTo>
                    <a:pt x="2769" y="801"/>
                    <a:pt x="2836" y="968"/>
                    <a:pt x="2969" y="1135"/>
                  </a:cubicBezTo>
                  <a:cubicBezTo>
                    <a:pt x="3102" y="1402"/>
                    <a:pt x="3169" y="1635"/>
                    <a:pt x="3269" y="1902"/>
                  </a:cubicBezTo>
                  <a:cubicBezTo>
                    <a:pt x="3269" y="1936"/>
                    <a:pt x="3303" y="2036"/>
                    <a:pt x="3303" y="2069"/>
                  </a:cubicBezTo>
                  <a:cubicBezTo>
                    <a:pt x="3303" y="2136"/>
                    <a:pt x="3369" y="2202"/>
                    <a:pt x="3436" y="2202"/>
                  </a:cubicBezTo>
                  <a:cubicBezTo>
                    <a:pt x="3469" y="2202"/>
                    <a:pt x="3503" y="2136"/>
                    <a:pt x="3536" y="2136"/>
                  </a:cubicBezTo>
                  <a:cubicBezTo>
                    <a:pt x="3603" y="2102"/>
                    <a:pt x="3603" y="2069"/>
                    <a:pt x="3603" y="2069"/>
                  </a:cubicBezTo>
                  <a:cubicBezTo>
                    <a:pt x="3536" y="1702"/>
                    <a:pt x="3436" y="1368"/>
                    <a:pt x="3303" y="1068"/>
                  </a:cubicBezTo>
                  <a:cubicBezTo>
                    <a:pt x="3136" y="735"/>
                    <a:pt x="2936" y="434"/>
                    <a:pt x="2669" y="268"/>
                  </a:cubicBezTo>
                  <a:cubicBezTo>
                    <a:pt x="2502" y="134"/>
                    <a:pt x="2369" y="68"/>
                    <a:pt x="2202" y="34"/>
                  </a:cubicBezTo>
                  <a:cubicBezTo>
                    <a:pt x="1935" y="1"/>
                    <a:pt x="1768" y="1"/>
                    <a:pt x="1601" y="1"/>
                  </a:cubicBezTo>
                  <a:close/>
                </a:path>
              </a:pathLst>
            </a:custGeom>
            <a:solidFill>
              <a:srgbClr val="0A4F7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62;p39">
              <a:extLst>
                <a:ext uri="{FF2B5EF4-FFF2-40B4-BE49-F238E27FC236}">
                  <a16:creationId xmlns:a16="http://schemas.microsoft.com/office/drawing/2014/main" id="{C3AFBB4E-DE12-4CAD-93CF-29753D127596}"/>
                </a:ext>
              </a:extLst>
            </p:cNvPr>
            <p:cNvSpPr/>
            <p:nvPr/>
          </p:nvSpPr>
          <p:spPr>
            <a:xfrm>
              <a:off x="2670300" y="2698913"/>
              <a:ext cx="85100" cy="62700"/>
            </a:xfrm>
            <a:custGeom>
              <a:avLst/>
              <a:gdLst/>
              <a:ahLst/>
              <a:cxnLst/>
              <a:rect l="l" t="t" r="r" b="b"/>
              <a:pathLst>
                <a:path w="3404" h="2508" extrusionOk="0">
                  <a:moveTo>
                    <a:pt x="2737" y="0"/>
                  </a:moveTo>
                  <a:cubicBezTo>
                    <a:pt x="2705" y="0"/>
                    <a:pt x="2671" y="2"/>
                    <a:pt x="2636" y="5"/>
                  </a:cubicBezTo>
                  <a:cubicBezTo>
                    <a:pt x="2236" y="5"/>
                    <a:pt x="1669" y="172"/>
                    <a:pt x="1235" y="506"/>
                  </a:cubicBezTo>
                  <a:cubicBezTo>
                    <a:pt x="802" y="773"/>
                    <a:pt x="435" y="1106"/>
                    <a:pt x="268" y="1440"/>
                  </a:cubicBezTo>
                  <a:cubicBezTo>
                    <a:pt x="68" y="1773"/>
                    <a:pt x="1" y="2040"/>
                    <a:pt x="134" y="2274"/>
                  </a:cubicBezTo>
                  <a:cubicBezTo>
                    <a:pt x="268" y="2440"/>
                    <a:pt x="468" y="2507"/>
                    <a:pt x="768" y="2507"/>
                  </a:cubicBezTo>
                  <a:cubicBezTo>
                    <a:pt x="1168" y="2507"/>
                    <a:pt x="1736" y="2340"/>
                    <a:pt x="2169" y="2007"/>
                  </a:cubicBezTo>
                  <a:cubicBezTo>
                    <a:pt x="2603" y="1773"/>
                    <a:pt x="2936" y="1440"/>
                    <a:pt x="3137" y="1106"/>
                  </a:cubicBezTo>
                  <a:cubicBezTo>
                    <a:pt x="3337" y="773"/>
                    <a:pt x="3403" y="472"/>
                    <a:pt x="3270" y="272"/>
                  </a:cubicBezTo>
                  <a:cubicBezTo>
                    <a:pt x="3210" y="123"/>
                    <a:pt x="3017" y="0"/>
                    <a:pt x="2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63;p39">
              <a:extLst>
                <a:ext uri="{FF2B5EF4-FFF2-40B4-BE49-F238E27FC236}">
                  <a16:creationId xmlns:a16="http://schemas.microsoft.com/office/drawing/2014/main" id="{582E083A-3AB7-4BD3-9C3D-FE445479073A}"/>
                </a:ext>
              </a:extLst>
            </p:cNvPr>
            <p:cNvSpPr/>
            <p:nvPr/>
          </p:nvSpPr>
          <p:spPr>
            <a:xfrm>
              <a:off x="3018050" y="2602288"/>
              <a:ext cx="92600" cy="45125"/>
            </a:xfrm>
            <a:custGeom>
              <a:avLst/>
              <a:gdLst/>
              <a:ahLst/>
              <a:cxnLst/>
              <a:rect l="l" t="t" r="r" b="b"/>
              <a:pathLst>
                <a:path w="3704" h="1805" extrusionOk="0">
                  <a:moveTo>
                    <a:pt x="1802" y="1"/>
                  </a:moveTo>
                  <a:cubicBezTo>
                    <a:pt x="801" y="68"/>
                    <a:pt x="1" y="535"/>
                    <a:pt x="34" y="1035"/>
                  </a:cubicBezTo>
                  <a:cubicBezTo>
                    <a:pt x="66" y="1481"/>
                    <a:pt x="735" y="1805"/>
                    <a:pt x="1579" y="1805"/>
                  </a:cubicBezTo>
                  <a:cubicBezTo>
                    <a:pt x="1619" y="1805"/>
                    <a:pt x="1661" y="1804"/>
                    <a:pt x="1702" y="1802"/>
                  </a:cubicBezTo>
                  <a:lnTo>
                    <a:pt x="1969" y="1802"/>
                  </a:lnTo>
                  <a:cubicBezTo>
                    <a:pt x="2469" y="1736"/>
                    <a:pt x="2870" y="1635"/>
                    <a:pt x="3203" y="1402"/>
                  </a:cubicBezTo>
                  <a:cubicBezTo>
                    <a:pt x="3537" y="1202"/>
                    <a:pt x="3704" y="1002"/>
                    <a:pt x="3704" y="735"/>
                  </a:cubicBezTo>
                  <a:cubicBezTo>
                    <a:pt x="3670" y="335"/>
                    <a:pt x="2970" y="1"/>
                    <a:pt x="20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Subtitle 2">
            <a:extLst>
              <a:ext uri="{FF2B5EF4-FFF2-40B4-BE49-F238E27FC236}">
                <a16:creationId xmlns:a16="http://schemas.microsoft.com/office/drawing/2014/main" id="{B9228093-5FDB-43E3-951D-F1A7BA35EF00}"/>
              </a:ext>
            </a:extLst>
          </p:cNvPr>
          <p:cNvSpPr txBox="1">
            <a:spLocks/>
          </p:cNvSpPr>
          <p:nvPr/>
        </p:nvSpPr>
        <p:spPr>
          <a:xfrm>
            <a:off x="947200" y="1420869"/>
            <a:ext cx="7704000" cy="3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1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 lang="en-US" sz="1800" dirty="0">
              <a:latin typeface="Berlin Sans FB" panose="020E0602020502020306" pitchFamily="34" charset="0"/>
              <a:cs typeface="MV Boli" panose="02000500030200090000" pitchFamily="2" charset="0"/>
            </a:endParaRPr>
          </a:p>
          <a:p>
            <a:pPr marL="158750" indent="0">
              <a:buFont typeface="Nunito"/>
              <a:buNone/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0"/>
                <a:cs typeface="MV Boli" panose="02000500030200090000" pitchFamily="2" charset="0"/>
              </a:rPr>
              <a:t>The start of the lesson : </a:t>
            </a:r>
            <a:r>
              <a:rPr lang="en-GB" sz="1800" dirty="0">
                <a:solidFill>
                  <a:schemeClr val="accent4">
                    <a:lumMod val="50000"/>
                  </a:schemeClr>
                </a:solidFill>
                <a:latin typeface="Berlin Sans FB" panose="020E0602020502020306" pitchFamily="34" charset="0"/>
                <a:cs typeface="MV Boli" panose="02000500030200090000" pitchFamily="2" charset="0"/>
              </a:rPr>
              <a:t>12: 00 p.m. – 12: 02 p.m.</a:t>
            </a:r>
          </a:p>
          <a:p>
            <a:pPr marL="158750" indent="0">
              <a:buFont typeface="Nunito"/>
              <a:buNone/>
            </a:pPr>
            <a:endParaRPr lang="en-GB" sz="1800" dirty="0">
              <a:latin typeface="Berlin Sans FB" panose="020E0602020502020306" pitchFamily="34" charset="0"/>
              <a:cs typeface="MV Boli" panose="02000500030200090000" pitchFamily="2" charset="0"/>
            </a:endParaRPr>
          </a:p>
          <a:p>
            <a:pPr marL="158750" indent="0">
              <a:buFont typeface="Nunito"/>
              <a:buNone/>
            </a:pPr>
            <a:endParaRPr lang="en-GB" sz="1800" dirty="0">
              <a:solidFill>
                <a:schemeClr val="accent1">
                  <a:lumMod val="75000"/>
                </a:schemeClr>
              </a:solidFill>
              <a:latin typeface="Berlin Sans FB" panose="020E0602020502020306" pitchFamily="34" charset="0"/>
              <a:cs typeface="MV Boli" panose="02000500030200090000" pitchFamily="2" charset="0"/>
            </a:endParaRPr>
          </a:p>
          <a:p>
            <a:pPr marL="158750" indent="0">
              <a:buFont typeface="Nunito"/>
              <a:buNone/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0"/>
                <a:cs typeface="MV Boli" panose="02000500030200090000" pitchFamily="2" charset="0"/>
              </a:rPr>
              <a:t>The Lesson with activities: </a:t>
            </a:r>
            <a:r>
              <a:rPr lang="en-GB" sz="1800" dirty="0">
                <a:solidFill>
                  <a:schemeClr val="accent4">
                    <a:lumMod val="50000"/>
                  </a:schemeClr>
                </a:solidFill>
                <a:latin typeface="Berlin Sans FB" panose="020E0602020502020306" pitchFamily="34" charset="0"/>
                <a:cs typeface="MV Boli" panose="02000500030200090000" pitchFamily="2" charset="0"/>
              </a:rPr>
              <a:t>12: 02 p.m. - 12: 50 p.m.</a:t>
            </a:r>
          </a:p>
          <a:p>
            <a:pPr marL="158750" indent="0">
              <a:buFont typeface="Nunito"/>
              <a:buNone/>
            </a:pPr>
            <a:endParaRPr lang="en-GB" sz="1800" dirty="0">
              <a:solidFill>
                <a:schemeClr val="accent6">
                  <a:lumMod val="50000"/>
                </a:schemeClr>
              </a:solidFill>
              <a:latin typeface="Berlin Sans FB" panose="020E0602020502020306" pitchFamily="34" charset="0"/>
              <a:cs typeface="MV Boli" panose="02000500030200090000" pitchFamily="2" charset="0"/>
            </a:endParaRPr>
          </a:p>
          <a:p>
            <a:pPr marL="158750" indent="0">
              <a:buFont typeface="Nunito"/>
              <a:buNone/>
            </a:pPr>
            <a:endParaRPr lang="en-GB" sz="1800" dirty="0">
              <a:latin typeface="Berlin Sans FB" panose="020E0602020502020306" pitchFamily="34" charset="0"/>
              <a:cs typeface="MV Boli" panose="02000500030200090000" pitchFamily="2" charset="0"/>
            </a:endParaRPr>
          </a:p>
          <a:p>
            <a:pPr marL="158750" indent="0">
              <a:buFont typeface="Nunito"/>
              <a:buNone/>
            </a:pPr>
            <a:r>
              <a:rPr lang="en-GB" sz="1800" dirty="0">
                <a:solidFill>
                  <a:srgbClr val="FF0000"/>
                </a:solidFill>
                <a:latin typeface="Berlin Sans FB" panose="020E0602020502020306" pitchFamily="34" charset="0"/>
                <a:cs typeface="MV Boli" panose="02000500030200090000" pitchFamily="2" charset="0"/>
              </a:rPr>
              <a:t>Note:</a:t>
            </a:r>
            <a:r>
              <a:rPr lang="en-GB" sz="1800" dirty="0">
                <a:latin typeface="Berlin Sans FB" panose="020E0602020502020306" pitchFamily="34" charset="0"/>
                <a:cs typeface="MV Boli" panose="02000500030200090000" pitchFamily="2" charset="0"/>
              </a:rPr>
              <a:t> </a:t>
            </a:r>
            <a:r>
              <a:rPr lang="en-GB" sz="1800" u="sng" dirty="0">
                <a:latin typeface="Berlin Sans FB" panose="020E0602020502020306" pitchFamily="34" charset="0"/>
                <a:cs typeface="MV Boli" panose="02000500030200090000" pitchFamily="2" charset="0"/>
              </a:rPr>
              <a:t>The H/W will be mentioned after the activities.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3154;p68">
            <a:extLst>
              <a:ext uri="{FF2B5EF4-FFF2-40B4-BE49-F238E27FC236}">
                <a16:creationId xmlns:a16="http://schemas.microsoft.com/office/drawing/2014/main" id="{8A47B0BE-609C-440F-956D-D504012CE3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8952446"/>
              </p:ext>
            </p:extLst>
          </p:nvPr>
        </p:nvGraphicFramePr>
        <p:xfrm>
          <a:off x="632476" y="761488"/>
          <a:ext cx="2918798" cy="354613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47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613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dirty="0">
                          <a:solidFill>
                            <a:schemeClr val="dk1"/>
                          </a:solidFill>
                          <a:latin typeface="MV Boli" panose="02000500030200090000" pitchFamily="2" charset="0"/>
                          <a:ea typeface="Odibee Sans"/>
                          <a:cs typeface="MV Boli" panose="02000500030200090000" pitchFamily="2" charset="0"/>
                          <a:sym typeface="Odibee Sans"/>
                        </a:rPr>
                        <a:t>ee</a:t>
                      </a:r>
                      <a:endParaRPr sz="2400" dirty="0">
                        <a:solidFill>
                          <a:schemeClr val="dk1"/>
                        </a:solidFill>
                        <a:latin typeface="MV Boli" panose="02000500030200090000" pitchFamily="2" charset="0"/>
                        <a:ea typeface="Odibee Sans"/>
                        <a:cs typeface="MV Boli" panose="02000500030200090000" pitchFamily="2" charset="0"/>
                        <a:sym typeface="Odibee Sans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 err="1">
                          <a:solidFill>
                            <a:schemeClr val="dk1"/>
                          </a:solidFill>
                          <a:latin typeface="MV Boli" panose="02000500030200090000" pitchFamily="2" charset="0"/>
                          <a:ea typeface="Odibee Sans"/>
                          <a:cs typeface="MV Boli" panose="02000500030200090000" pitchFamily="2" charset="0"/>
                          <a:sym typeface="Odibee Sans"/>
                        </a:rPr>
                        <a:t>ea</a:t>
                      </a:r>
                      <a:endParaRPr sz="3200" dirty="0">
                        <a:solidFill>
                          <a:schemeClr val="dk1"/>
                        </a:solidFill>
                        <a:latin typeface="MV Boli" panose="02000500030200090000" pitchFamily="2" charset="0"/>
                        <a:ea typeface="Odibee Sans"/>
                        <a:cs typeface="MV Boli" panose="02000500030200090000" pitchFamily="2" charset="0"/>
                        <a:sym typeface="Odibee Sans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628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Cavolini" panose="03000502040302020204" pitchFamily="66" charset="0"/>
                          <a:ea typeface="Didact Gothic"/>
                          <a:cs typeface="Cavolini" panose="03000502040302020204" pitchFamily="66" charset="0"/>
                          <a:sym typeface="Didact Gothic"/>
                        </a:rPr>
                        <a:t>d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volini" panose="03000502040302020204" pitchFamily="66" charset="0"/>
                          <a:ea typeface="Didact Gothic"/>
                          <a:cs typeface="Cavolini" panose="03000502040302020204" pitchFamily="66" charset="0"/>
                          <a:sym typeface="Didact Gothic"/>
                        </a:rPr>
                        <a:t>ee</a:t>
                      </a: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Cavolini" panose="03000502040302020204" pitchFamily="66" charset="0"/>
                          <a:ea typeface="Didact Gothic"/>
                          <a:cs typeface="Cavolini" panose="03000502040302020204" pitchFamily="66" charset="0"/>
                          <a:sym typeface="Didact Gothic"/>
                        </a:rPr>
                        <a:t>p</a:t>
                      </a:r>
                      <a:endParaRPr sz="1800" b="1" dirty="0">
                        <a:solidFill>
                          <a:schemeClr val="dk1"/>
                        </a:solidFill>
                        <a:latin typeface="Cavolini" panose="03000502040302020204" pitchFamily="66" charset="0"/>
                        <a:ea typeface="Didact Gothic"/>
                        <a:cs typeface="Cavolini" panose="03000502040302020204" pitchFamily="66" charset="0"/>
                        <a:sym typeface="Didact Gothic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ea typeface="Odibee Sans"/>
                          <a:cs typeface="Cavolini" panose="03000502040302020204" pitchFamily="66" charset="0"/>
                          <a:sym typeface="Odibee Sans"/>
                        </a:rPr>
                        <a:t>s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volini" panose="03000502040302020204" pitchFamily="66" charset="0"/>
                          <a:ea typeface="Odibee Sans"/>
                          <a:cs typeface="Cavolini" panose="03000502040302020204" pitchFamily="66" charset="0"/>
                          <a:sym typeface="Odibee Sans"/>
                        </a:rPr>
                        <a:t>ea</a:t>
                      </a:r>
                      <a:endParaRPr sz="1800" b="1" dirty="0">
                        <a:solidFill>
                          <a:srgbClr val="FF0000"/>
                        </a:solidFill>
                        <a:latin typeface="Cavolini" panose="03000502040302020204" pitchFamily="66" charset="0"/>
                        <a:ea typeface="Odibee Sans"/>
                        <a:cs typeface="Cavolini" panose="03000502040302020204" pitchFamily="66" charset="0"/>
                        <a:sym typeface="Odibee Sans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296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Cavolini" panose="03000502040302020204" pitchFamily="66" charset="0"/>
                          <a:ea typeface="Didact Gothic"/>
                          <a:cs typeface="Cavolini" panose="03000502040302020204" pitchFamily="66" charset="0"/>
                          <a:sym typeface="Didact Gothic"/>
                        </a:rPr>
                        <a:t>gr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volini" panose="03000502040302020204" pitchFamily="66" charset="0"/>
                          <a:ea typeface="Didact Gothic"/>
                          <a:cs typeface="Cavolini" panose="03000502040302020204" pitchFamily="66" charset="0"/>
                          <a:sym typeface="Didact Gothic"/>
                        </a:rPr>
                        <a:t>ee</a:t>
                      </a: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Cavolini" panose="03000502040302020204" pitchFamily="66" charset="0"/>
                          <a:ea typeface="Didact Gothic"/>
                          <a:cs typeface="Cavolini" panose="03000502040302020204" pitchFamily="66" charset="0"/>
                          <a:sym typeface="Didact Gothic"/>
                        </a:rPr>
                        <a:t>n</a:t>
                      </a:r>
                      <a:endParaRPr sz="1800" b="1" dirty="0">
                        <a:solidFill>
                          <a:schemeClr val="dk1"/>
                        </a:solidFill>
                        <a:latin typeface="Cavolini" panose="03000502040302020204" pitchFamily="66" charset="0"/>
                        <a:ea typeface="Didact Gothic"/>
                        <a:cs typeface="Cavolini" panose="03000502040302020204" pitchFamily="66" charset="0"/>
                        <a:sym typeface="Didact Gothic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volini" panose="03000502040302020204" pitchFamily="66" charset="0"/>
                          <a:ea typeface="Odibee Sans"/>
                          <a:cs typeface="Cavolini" panose="03000502040302020204" pitchFamily="66" charset="0"/>
                          <a:sym typeface="Odibee Sans"/>
                        </a:rPr>
                        <a:t>ea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ea typeface="Odibee Sans"/>
                          <a:cs typeface="Cavolini" panose="03000502040302020204" pitchFamily="66" charset="0"/>
                          <a:sym typeface="Odibee Sans"/>
                        </a:rPr>
                        <a:t>t</a:t>
                      </a:r>
                      <a:endParaRPr sz="1800" b="1" dirty="0">
                        <a:solidFill>
                          <a:schemeClr val="tx1"/>
                        </a:solidFill>
                        <a:latin typeface="Cavolini" panose="03000502040302020204" pitchFamily="66" charset="0"/>
                        <a:ea typeface="Odibee Sans"/>
                        <a:cs typeface="Cavolini" panose="03000502040302020204" pitchFamily="66" charset="0"/>
                        <a:sym typeface="Odibee Sans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075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Cavolini" panose="03000502040302020204" pitchFamily="66" charset="0"/>
                          <a:ea typeface="Didact Gothic"/>
                          <a:cs typeface="Cavolini" panose="03000502040302020204" pitchFamily="66" charset="0"/>
                          <a:sym typeface="Didact Gothic"/>
                        </a:rPr>
                        <a:t>t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volini" panose="03000502040302020204" pitchFamily="66" charset="0"/>
                          <a:ea typeface="Didact Gothic"/>
                          <a:cs typeface="Cavolini" panose="03000502040302020204" pitchFamily="66" charset="0"/>
                          <a:sym typeface="Didact Gothic"/>
                        </a:rPr>
                        <a:t>ee</a:t>
                      </a: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Cavolini" panose="03000502040302020204" pitchFamily="66" charset="0"/>
                          <a:ea typeface="Didact Gothic"/>
                          <a:cs typeface="Cavolini" panose="03000502040302020204" pitchFamily="66" charset="0"/>
                          <a:sym typeface="Didact Gothic"/>
                        </a:rPr>
                        <a:t>th – betw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volini" panose="03000502040302020204" pitchFamily="66" charset="0"/>
                          <a:ea typeface="Didact Gothic"/>
                          <a:cs typeface="Cavolini" panose="03000502040302020204" pitchFamily="66" charset="0"/>
                          <a:sym typeface="Didact Gothic"/>
                        </a:rPr>
                        <a:t>ee</a:t>
                      </a: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Cavolini" panose="03000502040302020204" pitchFamily="66" charset="0"/>
                          <a:ea typeface="Didact Gothic"/>
                          <a:cs typeface="Cavolini" panose="03000502040302020204" pitchFamily="66" charset="0"/>
                          <a:sym typeface="Didact Gothic"/>
                        </a:rPr>
                        <a:t>n – w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volini" panose="03000502040302020204" pitchFamily="66" charset="0"/>
                          <a:ea typeface="Didact Gothic"/>
                          <a:cs typeface="Cavolini" panose="03000502040302020204" pitchFamily="66" charset="0"/>
                          <a:sym typeface="Didact Gothic"/>
                        </a:rPr>
                        <a:t>ee</a:t>
                      </a: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Cavolini" panose="03000502040302020204" pitchFamily="66" charset="0"/>
                          <a:ea typeface="Didact Gothic"/>
                          <a:cs typeface="Cavolini" panose="03000502040302020204" pitchFamily="66" charset="0"/>
                          <a:sym typeface="Didact Gothic"/>
                        </a:rPr>
                        <a:t>d - s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volini" panose="03000502040302020204" pitchFamily="66" charset="0"/>
                          <a:ea typeface="Didact Gothic"/>
                          <a:cs typeface="Cavolini" panose="03000502040302020204" pitchFamily="66" charset="0"/>
                          <a:sym typeface="Didact Gothic"/>
                        </a:rPr>
                        <a:t>ee</a:t>
                      </a: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Cavolini" panose="03000502040302020204" pitchFamily="66" charset="0"/>
                          <a:ea typeface="Didact Gothic"/>
                          <a:cs typeface="Cavolini" panose="03000502040302020204" pitchFamily="66" charset="0"/>
                          <a:sym typeface="Didact Gothic"/>
                        </a:rPr>
                        <a:t>  </a:t>
                      </a:r>
                      <a:endParaRPr sz="1800" b="1" dirty="0">
                        <a:solidFill>
                          <a:schemeClr val="dk1"/>
                        </a:solidFill>
                        <a:latin typeface="Cavolini" panose="03000502040302020204" pitchFamily="66" charset="0"/>
                        <a:ea typeface="Didact Gothic"/>
                        <a:cs typeface="Cavolini" panose="03000502040302020204" pitchFamily="66" charset="0"/>
                        <a:sym typeface="Didact Gothic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dirty="0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ea typeface="Odibee Sans"/>
                          <a:cs typeface="Cavolini" panose="03000502040302020204" pitchFamily="66" charset="0"/>
                          <a:sym typeface="Odibee Sans"/>
                        </a:rPr>
                        <a:t>-</a:t>
                      </a:r>
                      <a:endParaRPr sz="2500" b="1" dirty="0">
                        <a:solidFill>
                          <a:schemeClr val="tx1"/>
                        </a:solidFill>
                        <a:latin typeface="Cavolini" panose="03000502040302020204" pitchFamily="66" charset="0"/>
                        <a:ea typeface="Odibee Sans"/>
                        <a:cs typeface="Cavolini" panose="03000502040302020204" pitchFamily="66" charset="0"/>
                        <a:sym typeface="Odibee Sans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Google Shape;160;p25">
            <a:extLst>
              <a:ext uri="{FF2B5EF4-FFF2-40B4-BE49-F238E27FC236}">
                <a16:creationId xmlns:a16="http://schemas.microsoft.com/office/drawing/2014/main" id="{B5D9FC4D-FCE8-4323-A4CE-FAFFECD2A6D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-3466" t="-15946" b="32717"/>
          <a:stretch/>
        </p:blipFill>
        <p:spPr>
          <a:xfrm>
            <a:off x="3263127" y="4242600"/>
            <a:ext cx="5880873" cy="90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2;p25">
            <a:extLst>
              <a:ext uri="{FF2B5EF4-FFF2-40B4-BE49-F238E27FC236}">
                <a16:creationId xmlns:a16="http://schemas.microsoft.com/office/drawing/2014/main" id="{FE685E52-0100-476B-ABEA-39215A6C2C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7066885" y="320775"/>
            <a:ext cx="1304600" cy="15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3;p25">
            <a:extLst>
              <a:ext uri="{FF2B5EF4-FFF2-40B4-BE49-F238E27FC236}">
                <a16:creationId xmlns:a16="http://schemas.microsoft.com/office/drawing/2014/main" id="{0A133185-BCB0-4E6D-90D0-4358561F222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8262" t="-11440" r="-8274" b="-11440"/>
          <a:stretch/>
        </p:blipFill>
        <p:spPr>
          <a:xfrm>
            <a:off x="1920196" y="4405178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4;p25">
            <a:extLst>
              <a:ext uri="{FF2B5EF4-FFF2-40B4-BE49-F238E27FC236}">
                <a16:creationId xmlns:a16="http://schemas.microsoft.com/office/drawing/2014/main" id="{883C30E5-27B9-4BDC-BD06-BA390FB156F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9062" r="59483"/>
          <a:stretch/>
        </p:blipFill>
        <p:spPr>
          <a:xfrm rot="6035288">
            <a:off x="5217801" y="202222"/>
            <a:ext cx="528575" cy="10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65;p25">
            <a:extLst>
              <a:ext uri="{FF2B5EF4-FFF2-40B4-BE49-F238E27FC236}">
                <a16:creationId xmlns:a16="http://schemas.microsoft.com/office/drawing/2014/main" id="{97CF9D64-E8DC-46A1-BAB9-6C5919D1378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-21225" t="-21392" r="-21225" b="-4520"/>
          <a:stretch/>
        </p:blipFill>
        <p:spPr>
          <a:xfrm>
            <a:off x="3486126" y="2561327"/>
            <a:ext cx="2442049" cy="255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66;p25">
            <a:extLst>
              <a:ext uri="{FF2B5EF4-FFF2-40B4-BE49-F238E27FC236}">
                <a16:creationId xmlns:a16="http://schemas.microsoft.com/office/drawing/2014/main" id="{A0B9B741-7F60-478E-B7A9-66DE182E627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8275" y="1617114"/>
            <a:ext cx="267751" cy="11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67;p25">
            <a:extLst>
              <a:ext uri="{FF2B5EF4-FFF2-40B4-BE49-F238E27FC236}">
                <a16:creationId xmlns:a16="http://schemas.microsoft.com/office/drawing/2014/main" id="{06F767EE-25F0-43AD-90A5-FCCAED347CB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98816" y="1409299"/>
            <a:ext cx="267751" cy="11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68;p25">
            <a:extLst>
              <a:ext uri="{FF2B5EF4-FFF2-40B4-BE49-F238E27FC236}">
                <a16:creationId xmlns:a16="http://schemas.microsoft.com/office/drawing/2014/main" id="{E16B3D20-37AA-4D51-8A50-3697B5DC7D5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89253" y="1937255"/>
            <a:ext cx="267751" cy="11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69;p25">
            <a:extLst>
              <a:ext uri="{FF2B5EF4-FFF2-40B4-BE49-F238E27FC236}">
                <a16:creationId xmlns:a16="http://schemas.microsoft.com/office/drawing/2014/main" id="{49C9361C-E9A1-45F3-BB2F-22290914C79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03799" y="1646663"/>
            <a:ext cx="267751" cy="11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70;p25">
            <a:extLst>
              <a:ext uri="{FF2B5EF4-FFF2-40B4-BE49-F238E27FC236}">
                <a16:creationId xmlns:a16="http://schemas.microsoft.com/office/drawing/2014/main" id="{76349225-C5A7-4583-AF39-93005AFA901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9062" r="59483"/>
          <a:stretch/>
        </p:blipFill>
        <p:spPr>
          <a:xfrm rot="-88">
            <a:off x="4099280" y="1331507"/>
            <a:ext cx="210444" cy="4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71;p25">
            <a:extLst>
              <a:ext uri="{FF2B5EF4-FFF2-40B4-BE49-F238E27FC236}">
                <a16:creationId xmlns:a16="http://schemas.microsoft.com/office/drawing/2014/main" id="{A88601BB-6CB4-495F-A39C-3BD2B788722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9062" r="59483"/>
          <a:stretch/>
        </p:blipFill>
        <p:spPr>
          <a:xfrm rot="-88">
            <a:off x="7677373" y="2347900"/>
            <a:ext cx="210444" cy="4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AD8363C5-33E7-439C-9652-6A9C2F1279F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585858"/>
              </a:clrFrom>
              <a:clrTo>
                <a:srgbClr val="58585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0501" y="2930119"/>
            <a:ext cx="2742097" cy="220498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060B2AB-C117-4799-AF5E-C48EAC1CEF31}"/>
              </a:ext>
            </a:extLst>
          </p:cNvPr>
          <p:cNvSpPr/>
          <p:nvPr/>
        </p:nvSpPr>
        <p:spPr>
          <a:xfrm>
            <a:off x="5803799" y="2849526"/>
            <a:ext cx="830917" cy="221317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Google Shape;158;p25">
            <a:extLst>
              <a:ext uri="{FF2B5EF4-FFF2-40B4-BE49-F238E27FC236}">
                <a16:creationId xmlns:a16="http://schemas.microsoft.com/office/drawing/2014/main" id="{0D25AC8E-C5B0-4D93-BB85-F85A5589E5A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30222" y="63322"/>
            <a:ext cx="370722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dirty="0">
                <a:solidFill>
                  <a:srgbClr val="466269"/>
                </a:solidFill>
              </a:rPr>
              <a:t>Write: </a:t>
            </a:r>
            <a:endParaRPr sz="2800" dirty="0">
              <a:solidFill>
                <a:srgbClr val="4662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807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6"/>
          <p:cNvSpPr txBox="1">
            <a:spLocks noGrp="1"/>
          </p:cNvSpPr>
          <p:nvPr>
            <p:ph type="ctrTitle"/>
          </p:nvPr>
        </p:nvSpPr>
        <p:spPr>
          <a:xfrm>
            <a:off x="1962519" y="705873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 dirty="0"/>
              <a:t>JP Booklet</a:t>
            </a:r>
            <a:endParaRPr sz="4800" dirty="0"/>
          </a:p>
        </p:txBody>
      </p:sp>
      <p:pic>
        <p:nvPicPr>
          <p:cNvPr id="553" name="Google Shape;55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7545797" y="348825"/>
            <a:ext cx="1304600" cy="15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6"/>
          <p:cNvPicPr preferRelativeResize="0"/>
          <p:nvPr/>
        </p:nvPicPr>
        <p:blipFill rotWithShape="1">
          <a:blip r:embed="rId4">
            <a:alphaModFix/>
          </a:blip>
          <a:srcRect l="-8262" t="-11440" r="-8274" b="-11440"/>
          <a:stretch/>
        </p:blipFill>
        <p:spPr>
          <a:xfrm flipH="1">
            <a:off x="7868272" y="2105525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36"/>
          <p:cNvPicPr preferRelativeResize="0"/>
          <p:nvPr/>
        </p:nvPicPr>
        <p:blipFill rotWithShape="1">
          <a:blip r:embed="rId5">
            <a:alphaModFix/>
          </a:blip>
          <a:srcRect l="12060" t="-19752" r="5614" b="43752"/>
          <a:stretch/>
        </p:blipFill>
        <p:spPr>
          <a:xfrm flipH="1">
            <a:off x="8938" y="4528325"/>
            <a:ext cx="3499274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36"/>
          <p:cNvPicPr preferRelativeResize="0"/>
          <p:nvPr/>
        </p:nvPicPr>
        <p:blipFill rotWithShape="1">
          <a:blip r:embed="rId6">
            <a:alphaModFix/>
          </a:blip>
          <a:srcRect l="-7484" t="-10313" r="-7484" b="-10313"/>
          <a:stretch/>
        </p:blipFill>
        <p:spPr>
          <a:xfrm flipH="1">
            <a:off x="-75887" y="3320324"/>
            <a:ext cx="2019374" cy="182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63325" y="875487"/>
            <a:ext cx="212426" cy="12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50900" y="692062"/>
            <a:ext cx="212426" cy="12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38975" y="564475"/>
            <a:ext cx="212426" cy="12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36"/>
          <p:cNvPicPr preferRelativeResize="0"/>
          <p:nvPr/>
        </p:nvPicPr>
        <p:blipFill rotWithShape="1">
          <a:blip r:embed="rId4">
            <a:alphaModFix/>
          </a:blip>
          <a:srcRect l="-8262" t="-11440" r="-8274" b="-11440"/>
          <a:stretch/>
        </p:blipFill>
        <p:spPr>
          <a:xfrm flipH="1">
            <a:off x="608097" y="917200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8188" y="452278"/>
            <a:ext cx="212425" cy="471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63313" y="290003"/>
            <a:ext cx="212425" cy="471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93713" y="92678"/>
            <a:ext cx="212425" cy="4717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234539-86A2-4EC9-91C4-76A10808385B}"/>
              </a:ext>
            </a:extLst>
          </p:cNvPr>
          <p:cNvSpPr/>
          <p:nvPr/>
        </p:nvSpPr>
        <p:spPr>
          <a:xfrm>
            <a:off x="1838429" y="1104562"/>
            <a:ext cx="5444873" cy="1304601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4265ED3-7FDD-45D9-8B03-32CFEEA3B3EA}"/>
              </a:ext>
            </a:extLst>
          </p:cNvPr>
          <p:cNvSpPr/>
          <p:nvPr/>
        </p:nvSpPr>
        <p:spPr>
          <a:xfrm>
            <a:off x="5324869" y="2287995"/>
            <a:ext cx="758631" cy="671284"/>
          </a:xfrm>
          <a:prstGeom prst="ellipse">
            <a:avLst/>
          </a:prstGeom>
          <a:solidFill>
            <a:srgbClr val="EFF9FB">
              <a:alpha val="70980"/>
            </a:srgbClr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1" name="Picture 30" descr="A picture containing text, different, bedroom, several&#10;&#10;Description automatically generated">
            <a:extLst>
              <a:ext uri="{FF2B5EF4-FFF2-40B4-BE49-F238E27FC236}">
                <a16:creationId xmlns:a16="http://schemas.microsoft.com/office/drawing/2014/main" id="{56FB4219-4BC0-41D2-95F5-6F097004A9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73829">
            <a:off x="3199394" y="1811485"/>
            <a:ext cx="3293279" cy="2324437"/>
          </a:xfrm>
          <a:prstGeom prst="rect">
            <a:avLst/>
          </a:prstGeom>
        </p:spPr>
      </p:pic>
      <p:grpSp>
        <p:nvGrpSpPr>
          <p:cNvPr id="32" name="Google Shape;1807;p53">
            <a:extLst>
              <a:ext uri="{FF2B5EF4-FFF2-40B4-BE49-F238E27FC236}">
                <a16:creationId xmlns:a16="http://schemas.microsoft.com/office/drawing/2014/main" id="{3503BC84-8F30-4BCA-8B45-E3D725F3695F}"/>
              </a:ext>
            </a:extLst>
          </p:cNvPr>
          <p:cNvGrpSpPr/>
          <p:nvPr/>
        </p:nvGrpSpPr>
        <p:grpSpPr>
          <a:xfrm rot="-167487">
            <a:off x="3968030" y="1631682"/>
            <a:ext cx="1207940" cy="364716"/>
            <a:chOff x="1752138" y="1442100"/>
            <a:chExt cx="886300" cy="169025"/>
          </a:xfrm>
        </p:grpSpPr>
        <p:sp>
          <p:nvSpPr>
            <p:cNvPr id="33" name="Google Shape;1808;p53">
              <a:extLst>
                <a:ext uri="{FF2B5EF4-FFF2-40B4-BE49-F238E27FC236}">
                  <a16:creationId xmlns:a16="http://schemas.microsoft.com/office/drawing/2014/main" id="{4AC97AA0-ED39-4BFB-8F9E-AFA5799DF0DB}"/>
                </a:ext>
              </a:extLst>
            </p:cNvPr>
            <p:cNvSpPr/>
            <p:nvPr/>
          </p:nvSpPr>
          <p:spPr>
            <a:xfrm>
              <a:off x="2630413" y="1515025"/>
              <a:ext cx="450" cy="367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09;p53">
              <a:extLst>
                <a:ext uri="{FF2B5EF4-FFF2-40B4-BE49-F238E27FC236}">
                  <a16:creationId xmlns:a16="http://schemas.microsoft.com/office/drawing/2014/main" id="{D6BDE3CA-D76F-434B-99C5-0D821BE7D6AC}"/>
                </a:ext>
              </a:extLst>
            </p:cNvPr>
            <p:cNvSpPr/>
            <p:nvPr/>
          </p:nvSpPr>
          <p:spPr>
            <a:xfrm>
              <a:off x="1752138" y="1442100"/>
              <a:ext cx="886300" cy="169025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8575" dist="9525" dir="193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10;p53">
              <a:extLst>
                <a:ext uri="{FF2B5EF4-FFF2-40B4-BE49-F238E27FC236}">
                  <a16:creationId xmlns:a16="http://schemas.microsoft.com/office/drawing/2014/main" id="{04AE6221-778C-4530-BF68-D2B09F01CB01}"/>
                </a:ext>
              </a:extLst>
            </p:cNvPr>
            <p:cNvSpPr/>
            <p:nvPr/>
          </p:nvSpPr>
          <p:spPr>
            <a:xfrm>
              <a:off x="2317913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11;p53">
              <a:extLst>
                <a:ext uri="{FF2B5EF4-FFF2-40B4-BE49-F238E27FC236}">
                  <a16:creationId xmlns:a16="http://schemas.microsoft.com/office/drawing/2014/main" id="{2C2C60A6-3C18-466E-92F8-56D4990D185E}"/>
                </a:ext>
              </a:extLst>
            </p:cNvPr>
            <p:cNvSpPr/>
            <p:nvPr/>
          </p:nvSpPr>
          <p:spPr>
            <a:xfrm>
              <a:off x="2428763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12;p53">
              <a:extLst>
                <a:ext uri="{FF2B5EF4-FFF2-40B4-BE49-F238E27FC236}">
                  <a16:creationId xmlns:a16="http://schemas.microsoft.com/office/drawing/2014/main" id="{62432C13-585F-4DD2-B76E-62FB69585874}"/>
                </a:ext>
              </a:extLst>
            </p:cNvPr>
            <p:cNvSpPr/>
            <p:nvPr/>
          </p:nvSpPr>
          <p:spPr>
            <a:xfrm>
              <a:off x="2097188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13;p53">
              <a:extLst>
                <a:ext uri="{FF2B5EF4-FFF2-40B4-BE49-F238E27FC236}">
                  <a16:creationId xmlns:a16="http://schemas.microsoft.com/office/drawing/2014/main" id="{0B0E3C9C-2BF3-43DD-8D7E-431E9911568E}"/>
                </a:ext>
              </a:extLst>
            </p:cNvPr>
            <p:cNvSpPr/>
            <p:nvPr/>
          </p:nvSpPr>
          <p:spPr>
            <a:xfrm>
              <a:off x="2208038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14;p53">
              <a:extLst>
                <a:ext uri="{FF2B5EF4-FFF2-40B4-BE49-F238E27FC236}">
                  <a16:creationId xmlns:a16="http://schemas.microsoft.com/office/drawing/2014/main" id="{4324F6C4-723B-49D1-BB69-2FC3AF05ED1B}"/>
                </a:ext>
              </a:extLst>
            </p:cNvPr>
            <p:cNvSpPr/>
            <p:nvPr/>
          </p:nvSpPr>
          <p:spPr>
            <a:xfrm>
              <a:off x="1876463" y="1446750"/>
              <a:ext cx="63525" cy="162375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15;p53">
              <a:extLst>
                <a:ext uri="{FF2B5EF4-FFF2-40B4-BE49-F238E27FC236}">
                  <a16:creationId xmlns:a16="http://schemas.microsoft.com/office/drawing/2014/main" id="{234AD92C-7825-4179-8140-69A1D3A8FF7F}"/>
                </a:ext>
              </a:extLst>
            </p:cNvPr>
            <p:cNvSpPr/>
            <p:nvPr/>
          </p:nvSpPr>
          <p:spPr>
            <a:xfrm>
              <a:off x="1987238" y="1446750"/>
              <a:ext cx="72775" cy="162375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1916;p53">
            <a:extLst>
              <a:ext uri="{FF2B5EF4-FFF2-40B4-BE49-F238E27FC236}">
                <a16:creationId xmlns:a16="http://schemas.microsoft.com/office/drawing/2014/main" id="{28B8DDDB-946A-4FBE-A7F6-C0911FFA6077}"/>
              </a:ext>
            </a:extLst>
          </p:cNvPr>
          <p:cNvGrpSpPr/>
          <p:nvPr/>
        </p:nvGrpSpPr>
        <p:grpSpPr>
          <a:xfrm rot="-167487">
            <a:off x="4345260" y="4032011"/>
            <a:ext cx="1215076" cy="308993"/>
            <a:chOff x="6980613" y="1447325"/>
            <a:chExt cx="745854" cy="169030"/>
          </a:xfrm>
        </p:grpSpPr>
        <p:sp>
          <p:nvSpPr>
            <p:cNvPr id="42" name="Google Shape;1917;p53">
              <a:extLst>
                <a:ext uri="{FF2B5EF4-FFF2-40B4-BE49-F238E27FC236}">
                  <a16:creationId xmlns:a16="http://schemas.microsoft.com/office/drawing/2014/main" id="{EFD09B67-00E2-4B02-B7D3-7E7B7AA56BD8}"/>
                </a:ext>
              </a:extLst>
            </p:cNvPr>
            <p:cNvSpPr/>
            <p:nvPr/>
          </p:nvSpPr>
          <p:spPr>
            <a:xfrm>
              <a:off x="6980613" y="1447325"/>
              <a:ext cx="745854" cy="169030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9525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" name="Google Shape;1918;p53">
              <a:extLst>
                <a:ext uri="{FF2B5EF4-FFF2-40B4-BE49-F238E27FC236}">
                  <a16:creationId xmlns:a16="http://schemas.microsoft.com/office/drawing/2014/main" id="{734C9440-CA11-4A05-B5B8-617AFA976C49}"/>
                </a:ext>
              </a:extLst>
            </p:cNvPr>
            <p:cNvGrpSpPr/>
            <p:nvPr/>
          </p:nvGrpSpPr>
          <p:grpSpPr>
            <a:xfrm>
              <a:off x="7000488" y="1467163"/>
              <a:ext cx="707825" cy="118900"/>
              <a:chOff x="7000488" y="1467163"/>
              <a:chExt cx="707825" cy="118900"/>
            </a:xfrm>
          </p:grpSpPr>
          <p:sp>
            <p:nvSpPr>
              <p:cNvPr id="44" name="Google Shape;1919;p53">
                <a:extLst>
                  <a:ext uri="{FF2B5EF4-FFF2-40B4-BE49-F238E27FC236}">
                    <a16:creationId xmlns:a16="http://schemas.microsoft.com/office/drawing/2014/main" id="{E86EC130-7775-4A3E-B3C5-04776C9B5F86}"/>
                  </a:ext>
                </a:extLst>
              </p:cNvPr>
              <p:cNvSpPr/>
              <p:nvPr/>
            </p:nvSpPr>
            <p:spPr>
              <a:xfrm>
                <a:off x="7000488" y="14671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920;p53">
                <a:extLst>
                  <a:ext uri="{FF2B5EF4-FFF2-40B4-BE49-F238E27FC236}">
                    <a16:creationId xmlns:a16="http://schemas.microsoft.com/office/drawing/2014/main" id="{341397FA-9397-4FEF-B005-88D524564D79}"/>
                  </a:ext>
                </a:extLst>
              </p:cNvPr>
              <p:cNvSpPr/>
              <p:nvPr/>
            </p:nvSpPr>
            <p:spPr>
              <a:xfrm>
                <a:off x="7074313" y="15362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921;p53">
                <a:extLst>
                  <a:ext uri="{FF2B5EF4-FFF2-40B4-BE49-F238E27FC236}">
                    <a16:creationId xmlns:a16="http://schemas.microsoft.com/office/drawing/2014/main" id="{C89C837E-A8FB-46D1-B7A7-2FBA356DC7D9}"/>
                  </a:ext>
                </a:extLst>
              </p:cNvPr>
              <p:cNvSpPr/>
              <p:nvPr/>
            </p:nvSpPr>
            <p:spPr>
              <a:xfrm>
                <a:off x="7145863" y="14671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922;p53">
                <a:extLst>
                  <a:ext uri="{FF2B5EF4-FFF2-40B4-BE49-F238E27FC236}">
                    <a16:creationId xmlns:a16="http://schemas.microsoft.com/office/drawing/2014/main" id="{D01805EF-8A53-4BF0-9B10-E7009DDF521D}"/>
                  </a:ext>
                </a:extLst>
              </p:cNvPr>
              <p:cNvSpPr/>
              <p:nvPr/>
            </p:nvSpPr>
            <p:spPr>
              <a:xfrm>
                <a:off x="7219688" y="15362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923;p53">
                <a:extLst>
                  <a:ext uri="{FF2B5EF4-FFF2-40B4-BE49-F238E27FC236}">
                    <a16:creationId xmlns:a16="http://schemas.microsoft.com/office/drawing/2014/main" id="{4B7455F6-A3D3-4366-824E-65FA3B61A8E4}"/>
                  </a:ext>
                </a:extLst>
              </p:cNvPr>
              <p:cNvSpPr/>
              <p:nvPr/>
            </p:nvSpPr>
            <p:spPr>
              <a:xfrm>
                <a:off x="7291238" y="14671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924;p53">
                <a:extLst>
                  <a:ext uri="{FF2B5EF4-FFF2-40B4-BE49-F238E27FC236}">
                    <a16:creationId xmlns:a16="http://schemas.microsoft.com/office/drawing/2014/main" id="{3CF3A541-3D1D-4265-B425-0373A9E27CB0}"/>
                  </a:ext>
                </a:extLst>
              </p:cNvPr>
              <p:cNvSpPr/>
              <p:nvPr/>
            </p:nvSpPr>
            <p:spPr>
              <a:xfrm>
                <a:off x="7365063" y="15362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25;p53">
                <a:extLst>
                  <a:ext uri="{FF2B5EF4-FFF2-40B4-BE49-F238E27FC236}">
                    <a16:creationId xmlns:a16="http://schemas.microsoft.com/office/drawing/2014/main" id="{E19A6DBB-EBB7-47D5-98E5-E6467D726013}"/>
                  </a:ext>
                </a:extLst>
              </p:cNvPr>
              <p:cNvSpPr/>
              <p:nvPr/>
            </p:nvSpPr>
            <p:spPr>
              <a:xfrm>
                <a:off x="7436613" y="14671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26;p53">
                <a:extLst>
                  <a:ext uri="{FF2B5EF4-FFF2-40B4-BE49-F238E27FC236}">
                    <a16:creationId xmlns:a16="http://schemas.microsoft.com/office/drawing/2014/main" id="{49C12F0A-4D49-4B2A-83B8-3CEEF9309B97}"/>
                  </a:ext>
                </a:extLst>
              </p:cNvPr>
              <p:cNvSpPr/>
              <p:nvPr/>
            </p:nvSpPr>
            <p:spPr>
              <a:xfrm>
                <a:off x="7510438" y="15362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27;p53">
                <a:extLst>
                  <a:ext uri="{FF2B5EF4-FFF2-40B4-BE49-F238E27FC236}">
                    <a16:creationId xmlns:a16="http://schemas.microsoft.com/office/drawing/2014/main" id="{321C69C7-39DA-4C8A-A30D-93AA8F35AAF4}"/>
                  </a:ext>
                </a:extLst>
              </p:cNvPr>
              <p:cNvSpPr/>
              <p:nvPr/>
            </p:nvSpPr>
            <p:spPr>
              <a:xfrm>
                <a:off x="7581988" y="14671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28;p53">
                <a:extLst>
                  <a:ext uri="{FF2B5EF4-FFF2-40B4-BE49-F238E27FC236}">
                    <a16:creationId xmlns:a16="http://schemas.microsoft.com/office/drawing/2014/main" id="{3477D386-98EF-43DB-AC27-6AED4996B192}"/>
                  </a:ext>
                </a:extLst>
              </p:cNvPr>
              <p:cNvSpPr/>
              <p:nvPr/>
            </p:nvSpPr>
            <p:spPr>
              <a:xfrm>
                <a:off x="7655813" y="1536263"/>
                <a:ext cx="52500" cy="498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0619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30;p23">
            <a:extLst>
              <a:ext uri="{FF2B5EF4-FFF2-40B4-BE49-F238E27FC236}">
                <a16:creationId xmlns:a16="http://schemas.microsoft.com/office/drawing/2014/main" id="{92D91497-8780-4CEF-88D8-F8149171600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6559770" y="1691086"/>
            <a:ext cx="359778" cy="2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1;p23">
            <a:extLst>
              <a:ext uri="{FF2B5EF4-FFF2-40B4-BE49-F238E27FC236}">
                <a16:creationId xmlns:a16="http://schemas.microsoft.com/office/drawing/2014/main" id="{FC4E76D4-95DF-4FA6-A97B-849116A3E74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6919548" y="1380418"/>
            <a:ext cx="359778" cy="2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2;p23">
            <a:extLst>
              <a:ext uri="{FF2B5EF4-FFF2-40B4-BE49-F238E27FC236}">
                <a16:creationId xmlns:a16="http://schemas.microsoft.com/office/drawing/2014/main" id="{74DC4963-6B89-4612-BB5E-2F520EBAC57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6262276" y="1164323"/>
            <a:ext cx="359778" cy="2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6;p23">
            <a:extLst>
              <a:ext uri="{FF2B5EF4-FFF2-40B4-BE49-F238E27FC236}">
                <a16:creationId xmlns:a16="http://schemas.microsoft.com/office/drawing/2014/main" id="{E42F5EED-8603-4442-B935-7F8D32261AD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9034" b="13703"/>
          <a:stretch/>
        </p:blipFill>
        <p:spPr>
          <a:xfrm>
            <a:off x="6262275" y="2215448"/>
            <a:ext cx="2881727" cy="292472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30F959-37D6-4BB0-A1E1-FBC5ACC4292F}"/>
              </a:ext>
            </a:extLst>
          </p:cNvPr>
          <p:cNvSpPr/>
          <p:nvPr/>
        </p:nvSpPr>
        <p:spPr>
          <a:xfrm>
            <a:off x="4997302" y="2913321"/>
            <a:ext cx="712382" cy="233916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EB2E93-380A-4E83-9EDA-E438B3611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442" t="27651" r="56176" b="13367"/>
          <a:stretch/>
        </p:blipFill>
        <p:spPr>
          <a:xfrm>
            <a:off x="329610" y="275420"/>
            <a:ext cx="5635172" cy="47840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AC1B789-A396-4F0E-A61A-DA424EF99533}"/>
              </a:ext>
            </a:extLst>
          </p:cNvPr>
          <p:cNvSpPr/>
          <p:nvPr/>
        </p:nvSpPr>
        <p:spPr>
          <a:xfrm>
            <a:off x="1038370" y="1167866"/>
            <a:ext cx="12618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cap="none" spc="0" dirty="0">
                <a:ln w="0"/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teeth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8B3C3D-0609-4AE9-8A77-1BE7DD71ABD7}"/>
              </a:ext>
            </a:extLst>
          </p:cNvPr>
          <p:cNvSpPr/>
          <p:nvPr/>
        </p:nvSpPr>
        <p:spPr>
          <a:xfrm>
            <a:off x="4717906" y="1167866"/>
            <a:ext cx="72167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cap="none" spc="0" dirty="0">
                <a:ln w="0"/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fin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B170A5-48B9-4AB4-9970-C47E9BC9D14A}"/>
              </a:ext>
            </a:extLst>
          </p:cNvPr>
          <p:cNvSpPr/>
          <p:nvPr/>
        </p:nvSpPr>
        <p:spPr>
          <a:xfrm>
            <a:off x="979059" y="4438084"/>
            <a:ext cx="138050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cap="none" spc="0" dirty="0">
                <a:ln w="0"/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scales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835DA0-8D61-4D13-99FA-139ADD835645}"/>
              </a:ext>
            </a:extLst>
          </p:cNvPr>
          <p:cNvSpPr/>
          <p:nvPr/>
        </p:nvSpPr>
        <p:spPr>
          <a:xfrm>
            <a:off x="4140632" y="4438084"/>
            <a:ext cx="86273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cap="none" spc="0" dirty="0">
                <a:ln w="0"/>
                <a:solidFill>
                  <a:schemeClr val="accent5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tail</a:t>
            </a:r>
          </a:p>
        </p:txBody>
      </p:sp>
      <p:sp>
        <p:nvSpPr>
          <p:cNvPr id="16" name="Google Shape;1678;p53">
            <a:extLst>
              <a:ext uri="{FF2B5EF4-FFF2-40B4-BE49-F238E27FC236}">
                <a16:creationId xmlns:a16="http://schemas.microsoft.com/office/drawing/2014/main" id="{C9A1847A-C7B0-48B8-8470-4149FEBB894B}"/>
              </a:ext>
            </a:extLst>
          </p:cNvPr>
          <p:cNvSpPr txBox="1">
            <a:spLocks/>
          </p:cNvSpPr>
          <p:nvPr/>
        </p:nvSpPr>
        <p:spPr>
          <a:xfrm>
            <a:off x="1435800" y="345229"/>
            <a:ext cx="6992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Font typeface="Denk One"/>
              <a:buNone/>
              <a:defRPr sz="1400" b="0" i="0" u="none" strike="noStrike" cap="none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Font typeface="Denk One"/>
              <a:buNone/>
              <a:defRPr sz="1400" b="0" i="0" u="none" strike="noStrike" cap="none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Font typeface="Denk One"/>
              <a:buNone/>
              <a:defRPr sz="1400" b="0" i="0" u="none" strike="noStrike" cap="none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Font typeface="Denk One"/>
              <a:buNone/>
              <a:defRPr sz="1400" b="0" i="0" u="none" strike="noStrike" cap="none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Font typeface="Denk One"/>
              <a:buNone/>
              <a:defRPr sz="1400" b="0" i="0" u="none" strike="noStrike" cap="none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Font typeface="Denk One"/>
              <a:buNone/>
              <a:defRPr sz="1400" b="0" i="0" u="none" strike="noStrike" cap="none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Font typeface="Denk One"/>
              <a:buNone/>
              <a:defRPr sz="1400" b="0" i="0" u="none" strike="noStrike" cap="none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Font typeface="Denk One"/>
              <a:buNone/>
              <a:defRPr sz="1400" b="0" i="0" u="none" strike="noStrike" cap="none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Font typeface="Denk One"/>
              <a:buNone/>
              <a:defRPr sz="1400" b="0" i="0" u="none" strike="noStrike" cap="none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r>
              <a:rPr lang="en-GB" dirty="0">
                <a:solidFill>
                  <a:schemeClr val="dk1"/>
                </a:solidFill>
              </a:rPr>
              <a:t>Activity 1 – Pg. 6</a:t>
            </a:r>
          </a:p>
        </p:txBody>
      </p:sp>
    </p:spTree>
    <p:extLst>
      <p:ext uri="{BB962C8B-B14F-4D97-AF65-F5344CB8AC3E}">
        <p14:creationId xmlns:p14="http://schemas.microsoft.com/office/powerpoint/2010/main" val="201755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5"/>
          <p:cNvPicPr preferRelativeResize="0"/>
          <p:nvPr/>
        </p:nvPicPr>
        <p:blipFill rotWithShape="1">
          <a:blip r:embed="rId3">
            <a:alphaModFix/>
          </a:blip>
          <a:srcRect l="-3466" t="-15946" b="32717"/>
          <a:stretch/>
        </p:blipFill>
        <p:spPr>
          <a:xfrm>
            <a:off x="1631563" y="4242600"/>
            <a:ext cx="5880873" cy="90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92667">
            <a:off x="8168522" y="1698390"/>
            <a:ext cx="652325" cy="1502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7066885" y="320775"/>
            <a:ext cx="1304600" cy="15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5"/>
          <p:cNvPicPr preferRelativeResize="0"/>
          <p:nvPr/>
        </p:nvPicPr>
        <p:blipFill rotWithShape="1">
          <a:blip r:embed="rId6">
            <a:alphaModFix/>
          </a:blip>
          <a:srcRect l="-8262" t="-11440" r="-8274" b="-11440"/>
          <a:stretch/>
        </p:blipFill>
        <p:spPr>
          <a:xfrm>
            <a:off x="743610" y="2340850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 rotWithShape="1">
          <a:blip r:embed="rId5">
            <a:alphaModFix/>
          </a:blip>
          <a:srcRect t="29062" r="59483"/>
          <a:stretch/>
        </p:blipFill>
        <p:spPr>
          <a:xfrm rot="6035288">
            <a:off x="1442487" y="1457005"/>
            <a:ext cx="528575" cy="10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5"/>
          <p:cNvPicPr preferRelativeResize="0"/>
          <p:nvPr/>
        </p:nvPicPr>
        <p:blipFill rotWithShape="1">
          <a:blip r:embed="rId7">
            <a:alphaModFix/>
          </a:blip>
          <a:srcRect l="-21225" t="-21392" r="-21225" b="-4520"/>
          <a:stretch/>
        </p:blipFill>
        <p:spPr>
          <a:xfrm>
            <a:off x="1742450" y="2587900"/>
            <a:ext cx="2442049" cy="255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08527" y="1021300"/>
            <a:ext cx="267751" cy="11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40777" y="810950"/>
            <a:ext cx="267751" cy="11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16778" y="2790833"/>
            <a:ext cx="267751" cy="11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16752" y="1244375"/>
            <a:ext cx="267751" cy="11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/>
          <p:cNvPicPr preferRelativeResize="0"/>
          <p:nvPr/>
        </p:nvPicPr>
        <p:blipFill rotWithShape="1">
          <a:blip r:embed="rId5">
            <a:alphaModFix/>
          </a:blip>
          <a:srcRect t="29062" r="59483"/>
          <a:stretch/>
        </p:blipFill>
        <p:spPr>
          <a:xfrm rot="-88">
            <a:off x="3473173" y="454874"/>
            <a:ext cx="210444" cy="4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5"/>
          <p:cNvPicPr preferRelativeResize="0"/>
          <p:nvPr/>
        </p:nvPicPr>
        <p:blipFill rotWithShape="1">
          <a:blip r:embed="rId5">
            <a:alphaModFix/>
          </a:blip>
          <a:srcRect t="29062" r="59483"/>
          <a:stretch/>
        </p:blipFill>
        <p:spPr>
          <a:xfrm rot="-88">
            <a:off x="3945398" y="384099"/>
            <a:ext cx="210444" cy="42685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2CAA4D-F875-4A36-929B-F80EFA9B2034}"/>
              </a:ext>
            </a:extLst>
          </p:cNvPr>
          <p:cNvSpPr txBox="1"/>
          <p:nvPr/>
        </p:nvSpPr>
        <p:spPr>
          <a:xfrm>
            <a:off x="538806" y="1031252"/>
            <a:ext cx="7936117" cy="461665"/>
          </a:xfrm>
          <a:prstGeom prst="rect">
            <a:avLst/>
          </a:prstGeom>
          <a:solidFill>
            <a:srgbClr val="EFF9FB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6C3E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Deep under the sea, lives  a big sea monster. </a:t>
            </a:r>
            <a:endParaRPr lang="en-GB" sz="2400" dirty="0">
              <a:solidFill>
                <a:srgbClr val="6C3E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5CEE0B-0549-4F27-9A9C-620F1DBB2E5D}"/>
              </a:ext>
            </a:extLst>
          </p:cNvPr>
          <p:cNvSpPr txBox="1"/>
          <p:nvPr/>
        </p:nvSpPr>
        <p:spPr>
          <a:xfrm>
            <a:off x="486538" y="1489493"/>
            <a:ext cx="7261304" cy="461665"/>
          </a:xfrm>
          <a:prstGeom prst="rect">
            <a:avLst/>
          </a:prstGeom>
          <a:solidFill>
            <a:srgbClr val="EFF9FB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6C3E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 has green scales, sharp teeth, a big fin </a:t>
            </a:r>
            <a:endParaRPr lang="en-GB" sz="2400" dirty="0">
              <a:solidFill>
                <a:srgbClr val="6C3E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F0867F-960C-421B-9B83-C7511DF406D1}"/>
              </a:ext>
            </a:extLst>
          </p:cNvPr>
          <p:cNvSpPr txBox="1"/>
          <p:nvPr/>
        </p:nvSpPr>
        <p:spPr>
          <a:xfrm>
            <a:off x="522758" y="1914998"/>
            <a:ext cx="5880873" cy="461665"/>
          </a:xfrm>
          <a:prstGeom prst="rect">
            <a:avLst/>
          </a:prstGeom>
          <a:solidFill>
            <a:srgbClr val="EFF9FB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6C3E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and a tail li</a:t>
            </a:r>
            <a:r>
              <a:rPr lang="en-US" sz="2400" dirty="0">
                <a:solidFill>
                  <a:srgbClr val="6C3E00"/>
                </a:solidFill>
                <a:latin typeface="Comic Sans MS" panose="030F0702030302020204" pitchFamily="66" charset="0"/>
                <a:cs typeface="Cavolini" panose="03000502040302020204" pitchFamily="66" charset="0"/>
              </a:rPr>
              <a:t>k</a:t>
            </a:r>
            <a:r>
              <a:rPr lang="en-US" sz="2400" dirty="0">
                <a:solidFill>
                  <a:srgbClr val="6C3E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 a sna</a:t>
            </a:r>
            <a:r>
              <a:rPr lang="en-US" sz="2400" dirty="0">
                <a:solidFill>
                  <a:srgbClr val="6C3E00"/>
                </a:solidFill>
                <a:latin typeface="Comic Sans MS" panose="030F0702030302020204" pitchFamily="66" charset="0"/>
                <a:cs typeface="Cavolini" panose="03000502040302020204" pitchFamily="66" charset="0"/>
              </a:rPr>
              <a:t>k</a:t>
            </a:r>
            <a:r>
              <a:rPr lang="en-US" sz="2400" dirty="0">
                <a:solidFill>
                  <a:srgbClr val="6C3E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e. </a:t>
            </a:r>
            <a:endParaRPr lang="en-GB" sz="2400" dirty="0">
              <a:solidFill>
                <a:srgbClr val="6C3E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BCE078-1FF5-43D7-A6B6-B9A528CF2A4A}"/>
              </a:ext>
            </a:extLst>
          </p:cNvPr>
          <p:cNvSpPr txBox="1"/>
          <p:nvPr/>
        </p:nvSpPr>
        <p:spPr>
          <a:xfrm>
            <a:off x="3765430" y="238501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6C3E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 lives in a dar</a:t>
            </a:r>
            <a:r>
              <a:rPr lang="en-US" sz="2400" dirty="0">
                <a:solidFill>
                  <a:srgbClr val="6C3E00"/>
                </a:solidFill>
                <a:latin typeface="Comic Sans MS" panose="030F0702030302020204" pitchFamily="66" charset="0"/>
                <a:cs typeface="Cavolini" panose="03000502040302020204" pitchFamily="66" charset="0"/>
              </a:rPr>
              <a:t>k</a:t>
            </a:r>
            <a:r>
              <a:rPr lang="en-US" sz="2400" dirty="0">
                <a:solidFill>
                  <a:srgbClr val="6C3E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cave. </a:t>
            </a:r>
            <a:endParaRPr lang="en-GB" sz="2400" dirty="0">
              <a:solidFill>
                <a:srgbClr val="6C3E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1130DB-74A7-49D9-BE99-4BD6E8B3A161}"/>
              </a:ext>
            </a:extLst>
          </p:cNvPr>
          <p:cNvSpPr txBox="1"/>
          <p:nvPr/>
        </p:nvSpPr>
        <p:spPr>
          <a:xfrm>
            <a:off x="3758488" y="2732291"/>
            <a:ext cx="55095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6C3E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 swims between the </a:t>
            </a:r>
          </a:p>
          <a:p>
            <a:r>
              <a:rPr lang="en-US" sz="2400" dirty="0">
                <a:solidFill>
                  <a:srgbClr val="6C3E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seaweed and hides under</a:t>
            </a:r>
          </a:p>
          <a:p>
            <a:r>
              <a:rPr lang="en-US" sz="2400" dirty="0">
                <a:solidFill>
                  <a:srgbClr val="6C3E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roc</a:t>
            </a:r>
            <a:r>
              <a:rPr lang="en-US" sz="2400" dirty="0">
                <a:solidFill>
                  <a:srgbClr val="6C3E00"/>
                </a:solidFill>
                <a:latin typeface="Comic Sans MS" panose="030F0702030302020204" pitchFamily="66" charset="0"/>
                <a:cs typeface="Cavolini" panose="03000502040302020204" pitchFamily="66" charset="0"/>
              </a:rPr>
              <a:t>k</a:t>
            </a:r>
            <a:r>
              <a:rPr lang="en-US" sz="2400" dirty="0">
                <a:solidFill>
                  <a:srgbClr val="6C3E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s. When it sees a little   </a:t>
            </a:r>
            <a:endParaRPr lang="en-GB" sz="2400" dirty="0">
              <a:solidFill>
                <a:srgbClr val="6C3E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sz="2400" dirty="0">
                <a:solidFill>
                  <a:srgbClr val="6C3E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lang="en-GB" sz="2400" dirty="0">
              <a:solidFill>
                <a:srgbClr val="6C3E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0EE981-2D28-4EA2-87A5-39574F0A998D}"/>
              </a:ext>
            </a:extLst>
          </p:cNvPr>
          <p:cNvSpPr txBox="1"/>
          <p:nvPr/>
        </p:nvSpPr>
        <p:spPr>
          <a:xfrm>
            <a:off x="3767014" y="3763166"/>
            <a:ext cx="46689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6C3E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fish…… </a:t>
            </a:r>
            <a:r>
              <a:rPr lang="en-US" sz="2400" b="1" dirty="0">
                <a:solidFill>
                  <a:srgbClr val="6C3E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CHOMP!</a:t>
            </a:r>
            <a:endParaRPr lang="en-GB" sz="2400" dirty="0">
              <a:solidFill>
                <a:srgbClr val="6C3E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3A8E12-E878-43B4-BC70-CF233AFE1EEB}"/>
              </a:ext>
            </a:extLst>
          </p:cNvPr>
          <p:cNvSpPr txBox="1"/>
          <p:nvPr/>
        </p:nvSpPr>
        <p:spPr>
          <a:xfrm>
            <a:off x="3767014" y="4112248"/>
            <a:ext cx="53641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6C3E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sea monster eats it in one bite!</a:t>
            </a:r>
            <a:endParaRPr lang="en-GB" sz="2400" dirty="0">
              <a:solidFill>
                <a:srgbClr val="6C3E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1" name="Picture 30" descr="A picture containing shape&#10;&#10;Description automatically generated">
            <a:extLst>
              <a:ext uri="{FF2B5EF4-FFF2-40B4-BE49-F238E27FC236}">
                <a16:creationId xmlns:a16="http://schemas.microsoft.com/office/drawing/2014/main" id="{C18E8218-5BA0-4301-927C-ADDBD729CAD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585858"/>
              </a:clrFrom>
              <a:clrTo>
                <a:srgbClr val="58585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8153" y="2449701"/>
            <a:ext cx="2126925" cy="324710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7BC1B90-F68E-46D5-8E37-D44CE83AC30E}"/>
              </a:ext>
            </a:extLst>
          </p:cNvPr>
          <p:cNvSpPr/>
          <p:nvPr/>
        </p:nvSpPr>
        <p:spPr>
          <a:xfrm>
            <a:off x="2761309" y="453482"/>
            <a:ext cx="3408305" cy="646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cap="none" spc="0" dirty="0">
                <a:ln w="22225">
                  <a:solidFill>
                    <a:schemeClr val="tx2">
                      <a:lumMod val="25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Tric</a:t>
            </a:r>
            <a:r>
              <a:rPr lang="en-US" sz="3600" b="1" cap="none" spc="0" dirty="0">
                <a:ln w="22225">
                  <a:solidFill>
                    <a:schemeClr val="tx2">
                      <a:lumMod val="25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Comic Sans MS" panose="030F0702030302020204" pitchFamily="66" charset="0"/>
                <a:cs typeface="Cavolini" panose="03000502040302020204" pitchFamily="66" charset="0"/>
              </a:rPr>
              <a:t>k</a:t>
            </a:r>
            <a:r>
              <a:rPr lang="en-US" sz="3600" b="1" cap="none" spc="0" dirty="0">
                <a:ln w="22225">
                  <a:solidFill>
                    <a:schemeClr val="tx2">
                      <a:lumMod val="25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y Words</a:t>
            </a:r>
            <a:endParaRPr lang="en-US" sz="4800" b="1" cap="none" spc="0" dirty="0">
              <a:ln w="22225">
                <a:solidFill>
                  <a:schemeClr val="tx2">
                    <a:lumMod val="25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AB81A45-E800-4D7B-8DFD-84C57CD47D0D}"/>
              </a:ext>
            </a:extLst>
          </p:cNvPr>
          <p:cNvCxnSpPr>
            <a:cxnSpLocks/>
          </p:cNvCxnSpPr>
          <p:nvPr/>
        </p:nvCxnSpPr>
        <p:spPr>
          <a:xfrm>
            <a:off x="2658140" y="1410467"/>
            <a:ext cx="50373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0608B96-D0ED-4376-9948-D7E2D3D1AFE9}"/>
              </a:ext>
            </a:extLst>
          </p:cNvPr>
          <p:cNvCxnSpPr>
            <a:cxnSpLocks/>
          </p:cNvCxnSpPr>
          <p:nvPr/>
        </p:nvCxnSpPr>
        <p:spPr>
          <a:xfrm>
            <a:off x="4050620" y="1417436"/>
            <a:ext cx="58746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D2758C8-47FE-4885-8C4F-FB5DBF8D7A8A}"/>
              </a:ext>
            </a:extLst>
          </p:cNvPr>
          <p:cNvCxnSpPr>
            <a:cxnSpLocks/>
          </p:cNvCxnSpPr>
          <p:nvPr/>
        </p:nvCxnSpPr>
        <p:spPr>
          <a:xfrm>
            <a:off x="2322547" y="2340850"/>
            <a:ext cx="58746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D753EE5-53A9-47C4-84F6-70360D41F155}"/>
              </a:ext>
            </a:extLst>
          </p:cNvPr>
          <p:cNvCxnSpPr>
            <a:cxnSpLocks/>
          </p:cNvCxnSpPr>
          <p:nvPr/>
        </p:nvCxnSpPr>
        <p:spPr>
          <a:xfrm>
            <a:off x="8435996" y="4527746"/>
            <a:ext cx="56978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5AE5117-A818-430D-B113-82048302778C}"/>
              </a:ext>
            </a:extLst>
          </p:cNvPr>
          <p:cNvCxnSpPr>
            <a:cxnSpLocks/>
          </p:cNvCxnSpPr>
          <p:nvPr/>
        </p:nvCxnSpPr>
        <p:spPr>
          <a:xfrm>
            <a:off x="7512436" y="3847968"/>
            <a:ext cx="82499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78D6D8E-0E38-4B11-BF5C-5DEF390AB8C5}"/>
              </a:ext>
            </a:extLst>
          </p:cNvPr>
          <p:cNvCxnSpPr>
            <a:cxnSpLocks/>
          </p:cNvCxnSpPr>
          <p:nvPr/>
        </p:nvCxnSpPr>
        <p:spPr>
          <a:xfrm>
            <a:off x="4213133" y="2787050"/>
            <a:ext cx="58746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3E21726-9D04-441F-9451-99EC6FCCE49E}"/>
              </a:ext>
            </a:extLst>
          </p:cNvPr>
          <p:cNvCxnSpPr>
            <a:cxnSpLocks/>
          </p:cNvCxnSpPr>
          <p:nvPr/>
        </p:nvCxnSpPr>
        <p:spPr>
          <a:xfrm>
            <a:off x="7008699" y="3115220"/>
            <a:ext cx="50373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2A87626-A873-4E71-BE94-BA4047C6A728}"/>
              </a:ext>
            </a:extLst>
          </p:cNvPr>
          <p:cNvCxnSpPr>
            <a:cxnSpLocks/>
          </p:cNvCxnSpPr>
          <p:nvPr/>
        </p:nvCxnSpPr>
        <p:spPr>
          <a:xfrm>
            <a:off x="4953534" y="3825696"/>
            <a:ext cx="87310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86D4F6D-A929-4C09-8697-340C04EDAD56}"/>
              </a:ext>
            </a:extLst>
          </p:cNvPr>
          <p:cNvCxnSpPr>
            <a:cxnSpLocks/>
          </p:cNvCxnSpPr>
          <p:nvPr/>
        </p:nvCxnSpPr>
        <p:spPr>
          <a:xfrm>
            <a:off x="3916752" y="4527746"/>
            <a:ext cx="50373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299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755797A4-8D55-43B1-B762-28D7FD3CD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562738" y="3498165"/>
            <a:ext cx="2519950" cy="1456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52" name="Google Shape;552;p36"/>
          <p:cNvSpPr txBox="1">
            <a:spLocks noGrp="1"/>
          </p:cNvSpPr>
          <p:nvPr>
            <p:ph type="ctrTitle"/>
          </p:nvPr>
        </p:nvSpPr>
        <p:spPr>
          <a:xfrm>
            <a:off x="1838429" y="477298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 dirty="0"/>
              <a:t>Blending</a:t>
            </a:r>
            <a:endParaRPr sz="4800" dirty="0"/>
          </a:p>
        </p:txBody>
      </p:sp>
      <p:pic>
        <p:nvPicPr>
          <p:cNvPr id="553" name="Google Shape;553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 flipH="1">
            <a:off x="7545797" y="348825"/>
            <a:ext cx="1304600" cy="15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6"/>
          <p:cNvPicPr preferRelativeResize="0"/>
          <p:nvPr/>
        </p:nvPicPr>
        <p:blipFill rotWithShape="1">
          <a:blip r:embed="rId6">
            <a:alphaModFix/>
          </a:blip>
          <a:srcRect l="-8262" t="-11440" r="-8274" b="-11440"/>
          <a:stretch/>
        </p:blipFill>
        <p:spPr>
          <a:xfrm flipH="1">
            <a:off x="7868272" y="2105525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36"/>
          <p:cNvPicPr preferRelativeResize="0"/>
          <p:nvPr/>
        </p:nvPicPr>
        <p:blipFill rotWithShape="1">
          <a:blip r:embed="rId7">
            <a:alphaModFix/>
          </a:blip>
          <a:srcRect l="12060" t="-19752" r="5614" b="43752"/>
          <a:stretch/>
        </p:blipFill>
        <p:spPr>
          <a:xfrm flipH="1">
            <a:off x="8938" y="4528325"/>
            <a:ext cx="3499274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36"/>
          <p:cNvPicPr preferRelativeResize="0"/>
          <p:nvPr/>
        </p:nvPicPr>
        <p:blipFill rotWithShape="1">
          <a:blip r:embed="rId8">
            <a:alphaModFix/>
          </a:blip>
          <a:srcRect l="-7484" t="-10313" r="-7484" b="-10313"/>
          <a:stretch/>
        </p:blipFill>
        <p:spPr>
          <a:xfrm flipH="1">
            <a:off x="-75887" y="3320324"/>
            <a:ext cx="2019374" cy="1823176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36"/>
          <p:cNvSpPr txBox="1">
            <a:spLocks noGrp="1"/>
          </p:cNvSpPr>
          <p:nvPr>
            <p:ph type="subTitle" idx="1"/>
          </p:nvPr>
        </p:nvSpPr>
        <p:spPr>
          <a:xfrm>
            <a:off x="2432163" y="3694924"/>
            <a:ext cx="4781100" cy="577800"/>
          </a:xfrm>
          <a:prstGeom prst="rect">
            <a:avLst/>
          </a:prstGeom>
        </p:spPr>
        <p:txBody>
          <a:bodyPr spcFirstLastPara="1" wrap="square" lIns="91425" tIns="198000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sea</a:t>
            </a:r>
            <a:endParaRPr sz="6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60" name="Google Shape;560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63325" y="875487"/>
            <a:ext cx="212426" cy="12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50900" y="692062"/>
            <a:ext cx="212426" cy="12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38975" y="564475"/>
            <a:ext cx="212426" cy="12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36"/>
          <p:cNvPicPr preferRelativeResize="0"/>
          <p:nvPr/>
        </p:nvPicPr>
        <p:blipFill rotWithShape="1">
          <a:blip r:embed="rId6">
            <a:alphaModFix/>
          </a:blip>
          <a:srcRect l="-8262" t="-11440" r="-8274" b="-11440"/>
          <a:stretch/>
        </p:blipFill>
        <p:spPr>
          <a:xfrm flipH="1">
            <a:off x="608097" y="917200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08188" y="452278"/>
            <a:ext cx="212425" cy="471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63313" y="290003"/>
            <a:ext cx="212425" cy="471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93713" y="92678"/>
            <a:ext cx="212425" cy="4717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234539-86A2-4EC9-91C4-76A10808385B}"/>
              </a:ext>
            </a:extLst>
          </p:cNvPr>
          <p:cNvSpPr/>
          <p:nvPr/>
        </p:nvSpPr>
        <p:spPr>
          <a:xfrm>
            <a:off x="1838429" y="1104562"/>
            <a:ext cx="5444873" cy="1304601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59" name="Google Shape;559;p3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086860" y="1890153"/>
            <a:ext cx="2504229" cy="140919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6187522-B1EE-4176-951E-A8F3122DC01C}"/>
              </a:ext>
            </a:extLst>
          </p:cNvPr>
          <p:cNvSpPr/>
          <p:nvPr/>
        </p:nvSpPr>
        <p:spPr>
          <a:xfrm>
            <a:off x="2455769" y="2108207"/>
            <a:ext cx="1137944" cy="911161"/>
          </a:xfrm>
          <a:prstGeom prst="ellipse">
            <a:avLst/>
          </a:prstGeom>
          <a:solidFill>
            <a:srgbClr val="EFF9FB">
              <a:alpha val="70980"/>
            </a:srgbClr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B7DA27-438F-4E4B-BE99-26BB141634BA}"/>
              </a:ext>
            </a:extLst>
          </p:cNvPr>
          <p:cNvSpPr/>
          <p:nvPr/>
        </p:nvSpPr>
        <p:spPr>
          <a:xfrm>
            <a:off x="2750373" y="1987303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4265ED3-7FDD-45D9-8B03-32CFEEA3B3EA}"/>
              </a:ext>
            </a:extLst>
          </p:cNvPr>
          <p:cNvSpPr/>
          <p:nvPr/>
        </p:nvSpPr>
        <p:spPr>
          <a:xfrm>
            <a:off x="5324869" y="2287995"/>
            <a:ext cx="758631" cy="671284"/>
          </a:xfrm>
          <a:prstGeom prst="ellipse">
            <a:avLst/>
          </a:prstGeom>
          <a:solidFill>
            <a:srgbClr val="EFF9FB">
              <a:alpha val="70980"/>
            </a:srgbClr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8" name="Google Shape;559;p36">
            <a:extLst>
              <a:ext uri="{FF2B5EF4-FFF2-40B4-BE49-F238E27FC236}">
                <a16:creationId xmlns:a16="http://schemas.microsoft.com/office/drawing/2014/main" id="{3B73F38D-71F4-4D53-8277-4D1D16C6066B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11240" y="1893055"/>
            <a:ext cx="2504229" cy="140919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06EB89-9379-4A44-9512-A51C06A48A2A}"/>
              </a:ext>
            </a:extLst>
          </p:cNvPr>
          <p:cNvSpPr txBox="1"/>
          <p:nvPr/>
        </p:nvSpPr>
        <p:spPr>
          <a:xfrm>
            <a:off x="128371" y="5143500"/>
            <a:ext cx="88872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4" tooltip="http://www.freeimageslive.co.uk/free_stock_image/seascape-backdrop-jpg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12" tooltip="https://creativecommons.org/licenses/by/3.0/"/>
              </a:rPr>
              <a:t>CC BY</a:t>
            </a:r>
            <a:endParaRPr lang="en-GB" sz="90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4F0CB6C-06E9-458A-96CD-ADF746F92937}"/>
              </a:ext>
            </a:extLst>
          </p:cNvPr>
          <p:cNvSpPr/>
          <p:nvPr/>
        </p:nvSpPr>
        <p:spPr>
          <a:xfrm>
            <a:off x="5260284" y="2144100"/>
            <a:ext cx="1137944" cy="911161"/>
          </a:xfrm>
          <a:prstGeom prst="ellipse">
            <a:avLst/>
          </a:prstGeom>
          <a:solidFill>
            <a:srgbClr val="EFF9FB">
              <a:alpha val="70980"/>
            </a:srgbClr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16BDFA-233E-41A9-9403-6DA05560E372}"/>
              </a:ext>
            </a:extLst>
          </p:cNvPr>
          <p:cNvSpPr/>
          <p:nvPr/>
        </p:nvSpPr>
        <p:spPr>
          <a:xfrm>
            <a:off x="5242816" y="2083635"/>
            <a:ext cx="114165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ea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7" grpId="0" build="p"/>
      <p:bldP spid="6" grpId="0" animBg="1"/>
      <p:bldP spid="5" grpId="0"/>
      <p:bldP spid="37" grpId="0" animBg="1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6"/>
          <p:cNvSpPr txBox="1">
            <a:spLocks noGrp="1"/>
          </p:cNvSpPr>
          <p:nvPr>
            <p:ph type="ctrTitle"/>
          </p:nvPr>
        </p:nvSpPr>
        <p:spPr>
          <a:xfrm>
            <a:off x="1838429" y="477298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 dirty="0"/>
              <a:t>Blending</a:t>
            </a:r>
            <a:endParaRPr sz="4800" dirty="0"/>
          </a:p>
        </p:txBody>
      </p:sp>
      <p:pic>
        <p:nvPicPr>
          <p:cNvPr id="553" name="Google Shape;55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7545797" y="348825"/>
            <a:ext cx="1304600" cy="15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6"/>
          <p:cNvPicPr preferRelativeResize="0"/>
          <p:nvPr/>
        </p:nvPicPr>
        <p:blipFill rotWithShape="1">
          <a:blip r:embed="rId4">
            <a:alphaModFix/>
          </a:blip>
          <a:srcRect l="-8262" t="-11440" r="-8274" b="-11440"/>
          <a:stretch/>
        </p:blipFill>
        <p:spPr>
          <a:xfrm flipH="1">
            <a:off x="7868272" y="2105525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36"/>
          <p:cNvPicPr preferRelativeResize="0"/>
          <p:nvPr/>
        </p:nvPicPr>
        <p:blipFill rotWithShape="1">
          <a:blip r:embed="rId5">
            <a:alphaModFix/>
          </a:blip>
          <a:srcRect l="12060" t="-19752" r="5614" b="43752"/>
          <a:stretch/>
        </p:blipFill>
        <p:spPr>
          <a:xfrm flipH="1">
            <a:off x="8938" y="4528325"/>
            <a:ext cx="3499274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36"/>
          <p:cNvPicPr preferRelativeResize="0"/>
          <p:nvPr/>
        </p:nvPicPr>
        <p:blipFill rotWithShape="1">
          <a:blip r:embed="rId6">
            <a:alphaModFix/>
          </a:blip>
          <a:srcRect l="-7484" t="-10313" r="-7484" b="-10313"/>
          <a:stretch/>
        </p:blipFill>
        <p:spPr>
          <a:xfrm flipH="1">
            <a:off x="-75887" y="3320324"/>
            <a:ext cx="2019374" cy="1823176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36"/>
          <p:cNvSpPr txBox="1">
            <a:spLocks noGrp="1"/>
          </p:cNvSpPr>
          <p:nvPr>
            <p:ph type="subTitle" idx="1"/>
          </p:nvPr>
        </p:nvSpPr>
        <p:spPr>
          <a:xfrm>
            <a:off x="2473172" y="3940048"/>
            <a:ext cx="4781100" cy="577800"/>
          </a:xfrm>
          <a:prstGeom prst="rect">
            <a:avLst/>
          </a:prstGeom>
        </p:spPr>
        <p:txBody>
          <a:bodyPr spcFirstLastPara="1" wrap="square" lIns="91425" tIns="198000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read</a:t>
            </a:r>
            <a:endParaRPr sz="6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60" name="Google Shape;560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63325" y="875487"/>
            <a:ext cx="212426" cy="12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50900" y="692062"/>
            <a:ext cx="212426" cy="12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38975" y="564475"/>
            <a:ext cx="212426" cy="12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36"/>
          <p:cNvPicPr preferRelativeResize="0"/>
          <p:nvPr/>
        </p:nvPicPr>
        <p:blipFill rotWithShape="1">
          <a:blip r:embed="rId4">
            <a:alphaModFix/>
          </a:blip>
          <a:srcRect l="-8262" t="-11440" r="-8274" b="-11440"/>
          <a:stretch/>
        </p:blipFill>
        <p:spPr>
          <a:xfrm flipH="1">
            <a:off x="608097" y="917200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8188" y="452278"/>
            <a:ext cx="212425" cy="471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63313" y="290003"/>
            <a:ext cx="212425" cy="471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93713" y="92678"/>
            <a:ext cx="212425" cy="4717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234539-86A2-4EC9-91C4-76A10808385B}"/>
              </a:ext>
            </a:extLst>
          </p:cNvPr>
          <p:cNvSpPr/>
          <p:nvPr/>
        </p:nvSpPr>
        <p:spPr>
          <a:xfrm>
            <a:off x="1838429" y="1104562"/>
            <a:ext cx="5444873" cy="1304601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59" name="Google Shape;559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71930" y="1789301"/>
            <a:ext cx="2504229" cy="140919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6187522-B1EE-4176-951E-A8F3122DC01C}"/>
              </a:ext>
            </a:extLst>
          </p:cNvPr>
          <p:cNvSpPr/>
          <p:nvPr/>
        </p:nvSpPr>
        <p:spPr>
          <a:xfrm>
            <a:off x="1214661" y="2038316"/>
            <a:ext cx="1137944" cy="911161"/>
          </a:xfrm>
          <a:prstGeom prst="ellipse">
            <a:avLst/>
          </a:prstGeom>
          <a:solidFill>
            <a:srgbClr val="EFF9FB">
              <a:alpha val="70980"/>
            </a:srgbClr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B7DA27-438F-4E4B-BE99-26BB141634BA}"/>
              </a:ext>
            </a:extLst>
          </p:cNvPr>
          <p:cNvSpPr/>
          <p:nvPr/>
        </p:nvSpPr>
        <p:spPr>
          <a:xfrm>
            <a:off x="1564956" y="1919835"/>
            <a:ext cx="54694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4265ED3-7FDD-45D9-8B03-32CFEEA3B3EA}"/>
              </a:ext>
            </a:extLst>
          </p:cNvPr>
          <p:cNvSpPr/>
          <p:nvPr/>
        </p:nvSpPr>
        <p:spPr>
          <a:xfrm>
            <a:off x="5324869" y="2287995"/>
            <a:ext cx="758631" cy="671284"/>
          </a:xfrm>
          <a:prstGeom prst="ellipse">
            <a:avLst/>
          </a:prstGeom>
          <a:solidFill>
            <a:srgbClr val="EFF9FB">
              <a:alpha val="70980"/>
            </a:srgbClr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8" name="Google Shape;559;p36">
            <a:extLst>
              <a:ext uri="{FF2B5EF4-FFF2-40B4-BE49-F238E27FC236}">
                <a16:creationId xmlns:a16="http://schemas.microsoft.com/office/drawing/2014/main" id="{3B73F38D-71F4-4D53-8277-4D1D16C6066B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49632" y="1789299"/>
            <a:ext cx="2504229" cy="140919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241E4623-B13F-4E8B-B32D-9C3466FE768D}"/>
              </a:ext>
            </a:extLst>
          </p:cNvPr>
          <p:cNvSpPr/>
          <p:nvPr/>
        </p:nvSpPr>
        <p:spPr>
          <a:xfrm>
            <a:off x="4046591" y="2006755"/>
            <a:ext cx="1137944" cy="911161"/>
          </a:xfrm>
          <a:prstGeom prst="ellipse">
            <a:avLst/>
          </a:prstGeom>
          <a:solidFill>
            <a:srgbClr val="EFF9FB">
              <a:alpha val="70980"/>
            </a:srgbClr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16BDFA-233E-41A9-9403-6DA05560E372}"/>
              </a:ext>
            </a:extLst>
          </p:cNvPr>
          <p:cNvSpPr/>
          <p:nvPr/>
        </p:nvSpPr>
        <p:spPr>
          <a:xfrm>
            <a:off x="4042909" y="1919834"/>
            <a:ext cx="114165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ea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1" name="Google Shape;559;p36">
            <a:extLst>
              <a:ext uri="{FF2B5EF4-FFF2-40B4-BE49-F238E27FC236}">
                <a16:creationId xmlns:a16="http://schemas.microsoft.com/office/drawing/2014/main" id="{A358A1CD-800F-4141-BE49-A25A4D840F63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64816" y="1792451"/>
            <a:ext cx="2504229" cy="1409193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1A8D7E25-4ADF-4134-B322-3AF0E1CC3D5A}"/>
              </a:ext>
            </a:extLst>
          </p:cNvPr>
          <p:cNvSpPr/>
          <p:nvPr/>
        </p:nvSpPr>
        <p:spPr>
          <a:xfrm>
            <a:off x="6807547" y="2041466"/>
            <a:ext cx="1137944" cy="911161"/>
          </a:xfrm>
          <a:prstGeom prst="ellipse">
            <a:avLst/>
          </a:prstGeom>
          <a:solidFill>
            <a:srgbClr val="EFF9FB">
              <a:alpha val="70980"/>
            </a:srgbClr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958CAC9-4381-43DE-BE39-FB053AE1CBCA}"/>
              </a:ext>
            </a:extLst>
          </p:cNvPr>
          <p:cNvSpPr/>
          <p:nvPr/>
        </p:nvSpPr>
        <p:spPr>
          <a:xfrm>
            <a:off x="7092119" y="1922985"/>
            <a:ext cx="6783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</a:t>
            </a:r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F9339929-2A9B-4659-BD28-880EA1C9EE3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3241" y="3332178"/>
            <a:ext cx="1509118" cy="150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2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7" grpId="0" build="p"/>
      <p:bldP spid="6" grpId="0" animBg="1"/>
      <p:bldP spid="5" grpId="0"/>
      <p:bldP spid="29" grpId="0" animBg="1"/>
      <p:bldP spid="30" grpId="0"/>
      <p:bldP spid="32" grpId="0" animBg="1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6"/>
          <p:cNvSpPr txBox="1">
            <a:spLocks noGrp="1"/>
          </p:cNvSpPr>
          <p:nvPr>
            <p:ph type="ctrTitle"/>
          </p:nvPr>
        </p:nvSpPr>
        <p:spPr>
          <a:xfrm>
            <a:off x="1838429" y="477298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 dirty="0"/>
              <a:t>Blending</a:t>
            </a:r>
            <a:endParaRPr sz="4800" dirty="0"/>
          </a:p>
        </p:txBody>
      </p:sp>
      <p:pic>
        <p:nvPicPr>
          <p:cNvPr id="553" name="Google Shape;55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7545797" y="348825"/>
            <a:ext cx="1304600" cy="15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6"/>
          <p:cNvPicPr preferRelativeResize="0"/>
          <p:nvPr/>
        </p:nvPicPr>
        <p:blipFill rotWithShape="1">
          <a:blip r:embed="rId4">
            <a:alphaModFix/>
          </a:blip>
          <a:srcRect l="-8262" t="-11440" r="-8274" b="-11440"/>
          <a:stretch/>
        </p:blipFill>
        <p:spPr>
          <a:xfrm flipH="1">
            <a:off x="7868272" y="2105525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36"/>
          <p:cNvPicPr preferRelativeResize="0"/>
          <p:nvPr/>
        </p:nvPicPr>
        <p:blipFill rotWithShape="1">
          <a:blip r:embed="rId5">
            <a:alphaModFix/>
          </a:blip>
          <a:srcRect l="12060" t="-19752" r="5614" b="43752"/>
          <a:stretch/>
        </p:blipFill>
        <p:spPr>
          <a:xfrm flipH="1">
            <a:off x="8938" y="4528325"/>
            <a:ext cx="3499274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36"/>
          <p:cNvPicPr preferRelativeResize="0"/>
          <p:nvPr/>
        </p:nvPicPr>
        <p:blipFill rotWithShape="1">
          <a:blip r:embed="rId6">
            <a:alphaModFix/>
          </a:blip>
          <a:srcRect l="-7484" t="-10313" r="-7484" b="-10313"/>
          <a:stretch/>
        </p:blipFill>
        <p:spPr>
          <a:xfrm flipH="1">
            <a:off x="-75887" y="3320324"/>
            <a:ext cx="2019374" cy="1823176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36"/>
          <p:cNvSpPr txBox="1">
            <a:spLocks noGrp="1"/>
          </p:cNvSpPr>
          <p:nvPr>
            <p:ph type="subTitle" idx="1"/>
          </p:nvPr>
        </p:nvSpPr>
        <p:spPr>
          <a:xfrm>
            <a:off x="2473172" y="3940048"/>
            <a:ext cx="4781100" cy="577800"/>
          </a:xfrm>
          <a:prstGeom prst="rect">
            <a:avLst/>
          </a:prstGeom>
        </p:spPr>
        <p:txBody>
          <a:bodyPr spcFirstLastPara="1" wrap="square" lIns="91425" tIns="198000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teeth</a:t>
            </a:r>
            <a:endParaRPr sz="6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60" name="Google Shape;560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63325" y="875487"/>
            <a:ext cx="212426" cy="12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50900" y="692062"/>
            <a:ext cx="212426" cy="12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38975" y="564475"/>
            <a:ext cx="212426" cy="12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36"/>
          <p:cNvPicPr preferRelativeResize="0"/>
          <p:nvPr/>
        </p:nvPicPr>
        <p:blipFill rotWithShape="1">
          <a:blip r:embed="rId4">
            <a:alphaModFix/>
          </a:blip>
          <a:srcRect l="-8262" t="-11440" r="-8274" b="-11440"/>
          <a:stretch/>
        </p:blipFill>
        <p:spPr>
          <a:xfrm flipH="1">
            <a:off x="608097" y="917200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8188" y="452278"/>
            <a:ext cx="212425" cy="471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63313" y="290003"/>
            <a:ext cx="212425" cy="471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93713" y="92678"/>
            <a:ext cx="212425" cy="4717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234539-86A2-4EC9-91C4-76A10808385B}"/>
              </a:ext>
            </a:extLst>
          </p:cNvPr>
          <p:cNvSpPr/>
          <p:nvPr/>
        </p:nvSpPr>
        <p:spPr>
          <a:xfrm>
            <a:off x="1838429" y="1104562"/>
            <a:ext cx="5444873" cy="1304601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59" name="Google Shape;559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71930" y="1789301"/>
            <a:ext cx="2504229" cy="140919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6187522-B1EE-4176-951E-A8F3122DC01C}"/>
              </a:ext>
            </a:extLst>
          </p:cNvPr>
          <p:cNvSpPr/>
          <p:nvPr/>
        </p:nvSpPr>
        <p:spPr>
          <a:xfrm>
            <a:off x="1214661" y="2038316"/>
            <a:ext cx="1137944" cy="911161"/>
          </a:xfrm>
          <a:prstGeom prst="ellipse">
            <a:avLst/>
          </a:prstGeom>
          <a:solidFill>
            <a:srgbClr val="EFF9FB">
              <a:alpha val="70980"/>
            </a:srgbClr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B7DA27-438F-4E4B-BE99-26BB141634BA}"/>
              </a:ext>
            </a:extLst>
          </p:cNvPr>
          <p:cNvSpPr/>
          <p:nvPr/>
        </p:nvSpPr>
        <p:spPr>
          <a:xfrm>
            <a:off x="1553735" y="1919835"/>
            <a:ext cx="5693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4265ED3-7FDD-45D9-8B03-32CFEEA3B3EA}"/>
              </a:ext>
            </a:extLst>
          </p:cNvPr>
          <p:cNvSpPr/>
          <p:nvPr/>
        </p:nvSpPr>
        <p:spPr>
          <a:xfrm>
            <a:off x="5324869" y="2287995"/>
            <a:ext cx="758631" cy="671284"/>
          </a:xfrm>
          <a:prstGeom prst="ellipse">
            <a:avLst/>
          </a:prstGeom>
          <a:solidFill>
            <a:srgbClr val="EFF9FB">
              <a:alpha val="70980"/>
            </a:srgbClr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8" name="Google Shape;559;p36">
            <a:extLst>
              <a:ext uri="{FF2B5EF4-FFF2-40B4-BE49-F238E27FC236}">
                <a16:creationId xmlns:a16="http://schemas.microsoft.com/office/drawing/2014/main" id="{3B73F38D-71F4-4D53-8277-4D1D16C6066B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95004" y="1789299"/>
            <a:ext cx="2504229" cy="140919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241E4623-B13F-4E8B-B32D-9C3466FE768D}"/>
              </a:ext>
            </a:extLst>
          </p:cNvPr>
          <p:cNvSpPr/>
          <p:nvPr/>
        </p:nvSpPr>
        <p:spPr>
          <a:xfrm>
            <a:off x="4046591" y="2006755"/>
            <a:ext cx="1137944" cy="911161"/>
          </a:xfrm>
          <a:prstGeom prst="ellipse">
            <a:avLst/>
          </a:prstGeom>
          <a:solidFill>
            <a:srgbClr val="EFF9FB">
              <a:alpha val="70980"/>
            </a:srgbClr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16BDFA-233E-41A9-9403-6DA05560E372}"/>
              </a:ext>
            </a:extLst>
          </p:cNvPr>
          <p:cNvSpPr/>
          <p:nvPr/>
        </p:nvSpPr>
        <p:spPr>
          <a:xfrm>
            <a:off x="4072564" y="1919834"/>
            <a:ext cx="108234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ee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1" name="Google Shape;559;p36">
            <a:extLst>
              <a:ext uri="{FF2B5EF4-FFF2-40B4-BE49-F238E27FC236}">
                <a16:creationId xmlns:a16="http://schemas.microsoft.com/office/drawing/2014/main" id="{A358A1CD-800F-4141-BE49-A25A4D840F63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64816" y="1792451"/>
            <a:ext cx="2504229" cy="1409193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1A8D7E25-4ADF-4134-B322-3AF0E1CC3D5A}"/>
              </a:ext>
            </a:extLst>
          </p:cNvPr>
          <p:cNvSpPr/>
          <p:nvPr/>
        </p:nvSpPr>
        <p:spPr>
          <a:xfrm>
            <a:off x="6887511" y="2006755"/>
            <a:ext cx="1137944" cy="911161"/>
          </a:xfrm>
          <a:prstGeom prst="ellipse">
            <a:avLst/>
          </a:prstGeom>
          <a:solidFill>
            <a:srgbClr val="EFF9FB">
              <a:alpha val="70980"/>
            </a:srgbClr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958CAC9-4381-43DE-BE39-FB053AE1CBCA}"/>
              </a:ext>
            </a:extLst>
          </p:cNvPr>
          <p:cNvSpPr/>
          <p:nvPr/>
        </p:nvSpPr>
        <p:spPr>
          <a:xfrm>
            <a:off x="6884530" y="1922985"/>
            <a:ext cx="109356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731F1A2-461B-4F32-9220-5A49B38016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182550" y="3835455"/>
            <a:ext cx="1367451" cy="77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6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7" grpId="0" build="p"/>
      <p:bldP spid="6" grpId="0" animBg="1"/>
      <p:bldP spid="5" grpId="0"/>
      <p:bldP spid="29" grpId="0" animBg="1"/>
      <p:bldP spid="30" grpId="0"/>
      <p:bldP spid="32" grpId="0" animBg="1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6"/>
          <p:cNvSpPr txBox="1">
            <a:spLocks noGrp="1"/>
          </p:cNvSpPr>
          <p:nvPr>
            <p:ph type="ctrTitle"/>
          </p:nvPr>
        </p:nvSpPr>
        <p:spPr>
          <a:xfrm>
            <a:off x="1838429" y="477298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 dirty="0"/>
              <a:t>Blending</a:t>
            </a:r>
            <a:endParaRPr sz="4800" dirty="0"/>
          </a:p>
        </p:txBody>
      </p:sp>
      <p:pic>
        <p:nvPicPr>
          <p:cNvPr id="553" name="Google Shape;55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7545797" y="348825"/>
            <a:ext cx="1304600" cy="15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6"/>
          <p:cNvPicPr preferRelativeResize="0"/>
          <p:nvPr/>
        </p:nvPicPr>
        <p:blipFill rotWithShape="1">
          <a:blip r:embed="rId4">
            <a:alphaModFix/>
          </a:blip>
          <a:srcRect l="-8262" t="-11440" r="-8274" b="-11440"/>
          <a:stretch/>
        </p:blipFill>
        <p:spPr>
          <a:xfrm flipH="1">
            <a:off x="7868272" y="2105525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36"/>
          <p:cNvPicPr preferRelativeResize="0"/>
          <p:nvPr/>
        </p:nvPicPr>
        <p:blipFill rotWithShape="1">
          <a:blip r:embed="rId5">
            <a:alphaModFix/>
          </a:blip>
          <a:srcRect l="12060" t="-19752" r="5614" b="43752"/>
          <a:stretch/>
        </p:blipFill>
        <p:spPr>
          <a:xfrm flipH="1">
            <a:off x="8938" y="4528325"/>
            <a:ext cx="3499274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36"/>
          <p:cNvPicPr preferRelativeResize="0"/>
          <p:nvPr/>
        </p:nvPicPr>
        <p:blipFill rotWithShape="1">
          <a:blip r:embed="rId6">
            <a:alphaModFix/>
          </a:blip>
          <a:srcRect l="-7484" t="-10313" r="-7484" b="-10313"/>
          <a:stretch/>
        </p:blipFill>
        <p:spPr>
          <a:xfrm flipH="1">
            <a:off x="-75887" y="3320324"/>
            <a:ext cx="2019374" cy="1823176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36"/>
          <p:cNvSpPr txBox="1">
            <a:spLocks noGrp="1"/>
          </p:cNvSpPr>
          <p:nvPr>
            <p:ph type="subTitle" idx="1"/>
          </p:nvPr>
        </p:nvSpPr>
        <p:spPr>
          <a:xfrm>
            <a:off x="2473172" y="3940048"/>
            <a:ext cx="4781100" cy="577800"/>
          </a:xfrm>
          <a:prstGeom prst="rect">
            <a:avLst/>
          </a:prstGeom>
        </p:spPr>
        <p:txBody>
          <a:bodyPr spcFirstLastPara="1" wrap="square" lIns="91425" tIns="198000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feet</a:t>
            </a:r>
            <a:endParaRPr sz="6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60" name="Google Shape;560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63325" y="875487"/>
            <a:ext cx="212426" cy="12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50900" y="692062"/>
            <a:ext cx="212426" cy="12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38975" y="564475"/>
            <a:ext cx="212426" cy="12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36"/>
          <p:cNvPicPr preferRelativeResize="0"/>
          <p:nvPr/>
        </p:nvPicPr>
        <p:blipFill rotWithShape="1">
          <a:blip r:embed="rId4">
            <a:alphaModFix/>
          </a:blip>
          <a:srcRect l="-8262" t="-11440" r="-8274" b="-11440"/>
          <a:stretch/>
        </p:blipFill>
        <p:spPr>
          <a:xfrm flipH="1">
            <a:off x="608097" y="917200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8188" y="452278"/>
            <a:ext cx="212425" cy="471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63313" y="290003"/>
            <a:ext cx="212425" cy="471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93713" y="92678"/>
            <a:ext cx="212425" cy="4717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234539-86A2-4EC9-91C4-76A10808385B}"/>
              </a:ext>
            </a:extLst>
          </p:cNvPr>
          <p:cNvSpPr/>
          <p:nvPr/>
        </p:nvSpPr>
        <p:spPr>
          <a:xfrm>
            <a:off x="1838429" y="1104562"/>
            <a:ext cx="5444873" cy="1304601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59" name="Google Shape;559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71930" y="1789301"/>
            <a:ext cx="2504229" cy="140919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6187522-B1EE-4176-951E-A8F3122DC01C}"/>
              </a:ext>
            </a:extLst>
          </p:cNvPr>
          <p:cNvSpPr/>
          <p:nvPr/>
        </p:nvSpPr>
        <p:spPr>
          <a:xfrm>
            <a:off x="1214661" y="2038316"/>
            <a:ext cx="1137944" cy="911161"/>
          </a:xfrm>
          <a:prstGeom prst="ellipse">
            <a:avLst/>
          </a:prstGeom>
          <a:solidFill>
            <a:srgbClr val="EFF9FB">
              <a:alpha val="70980"/>
            </a:srgbClr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B7DA27-438F-4E4B-BE99-26BB141634BA}"/>
              </a:ext>
            </a:extLst>
          </p:cNvPr>
          <p:cNvSpPr/>
          <p:nvPr/>
        </p:nvSpPr>
        <p:spPr>
          <a:xfrm>
            <a:off x="1585794" y="1919835"/>
            <a:ext cx="50526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</a:p>
        </p:txBody>
      </p:sp>
      <p:pic>
        <p:nvPicPr>
          <p:cNvPr id="28" name="Google Shape;559;p36">
            <a:extLst>
              <a:ext uri="{FF2B5EF4-FFF2-40B4-BE49-F238E27FC236}">
                <a16:creationId xmlns:a16="http://schemas.microsoft.com/office/drawing/2014/main" id="{3B73F38D-71F4-4D53-8277-4D1D16C6066B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62509" y="1819818"/>
            <a:ext cx="2504229" cy="140919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241E4623-B13F-4E8B-B32D-9C3466FE768D}"/>
              </a:ext>
            </a:extLst>
          </p:cNvPr>
          <p:cNvSpPr/>
          <p:nvPr/>
        </p:nvSpPr>
        <p:spPr>
          <a:xfrm>
            <a:off x="4046591" y="2006755"/>
            <a:ext cx="1137944" cy="911161"/>
          </a:xfrm>
          <a:prstGeom prst="ellipse">
            <a:avLst/>
          </a:prstGeom>
          <a:solidFill>
            <a:srgbClr val="EFF9FB">
              <a:alpha val="70980"/>
            </a:srgbClr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16BDFA-233E-41A9-9403-6DA05560E372}"/>
              </a:ext>
            </a:extLst>
          </p:cNvPr>
          <p:cNvSpPr/>
          <p:nvPr/>
        </p:nvSpPr>
        <p:spPr>
          <a:xfrm>
            <a:off x="4072564" y="1919834"/>
            <a:ext cx="108234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ee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1" name="Google Shape;559;p36">
            <a:extLst>
              <a:ext uri="{FF2B5EF4-FFF2-40B4-BE49-F238E27FC236}">
                <a16:creationId xmlns:a16="http://schemas.microsoft.com/office/drawing/2014/main" id="{A358A1CD-800F-4141-BE49-A25A4D840F63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64816" y="1792451"/>
            <a:ext cx="2504229" cy="1409193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1A8D7E25-4ADF-4134-B322-3AF0E1CC3D5A}"/>
              </a:ext>
            </a:extLst>
          </p:cNvPr>
          <p:cNvSpPr/>
          <p:nvPr/>
        </p:nvSpPr>
        <p:spPr>
          <a:xfrm>
            <a:off x="6807547" y="2041466"/>
            <a:ext cx="1137944" cy="911161"/>
          </a:xfrm>
          <a:prstGeom prst="ellipse">
            <a:avLst/>
          </a:prstGeom>
          <a:solidFill>
            <a:srgbClr val="EFF9FB">
              <a:alpha val="70980"/>
            </a:srgbClr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958CAC9-4381-43DE-BE39-FB053AE1CBCA}"/>
              </a:ext>
            </a:extLst>
          </p:cNvPr>
          <p:cNvSpPr/>
          <p:nvPr/>
        </p:nvSpPr>
        <p:spPr>
          <a:xfrm>
            <a:off x="7146621" y="1922985"/>
            <a:ext cx="56938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696247-2AB5-4B65-8635-7864F023472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6F5F3"/>
              </a:clrFrom>
              <a:clrTo>
                <a:srgbClr val="F6F5F3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826716" y="3672058"/>
            <a:ext cx="1456586" cy="145658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13FD4BD-356C-4AE6-8873-DB0BB52AB714}"/>
              </a:ext>
            </a:extLst>
          </p:cNvPr>
          <p:cNvSpPr/>
          <p:nvPr/>
        </p:nvSpPr>
        <p:spPr>
          <a:xfrm>
            <a:off x="5635790" y="4228948"/>
            <a:ext cx="2080218" cy="786353"/>
          </a:xfrm>
          <a:prstGeom prst="ellipse">
            <a:avLst/>
          </a:prstGeom>
          <a:noFill/>
          <a:ln>
            <a:solidFill>
              <a:srgbClr val="466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39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7" grpId="0" build="p"/>
      <p:bldP spid="6" grpId="0" animBg="1"/>
      <p:bldP spid="5" grpId="0"/>
      <p:bldP spid="29" grpId="0" animBg="1"/>
      <p:bldP spid="30" grpId="0"/>
      <p:bldP spid="32" grpId="0" animBg="1"/>
      <p:bldP spid="33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4844;p87">
            <a:extLst>
              <a:ext uri="{FF2B5EF4-FFF2-40B4-BE49-F238E27FC236}">
                <a16:creationId xmlns:a16="http://schemas.microsoft.com/office/drawing/2014/main" id="{061895E3-B5C7-4A95-BEAD-2F7CF10B664E}"/>
              </a:ext>
            </a:extLst>
          </p:cNvPr>
          <p:cNvSpPr/>
          <p:nvPr/>
        </p:nvSpPr>
        <p:spPr>
          <a:xfrm rot="227557">
            <a:off x="860613" y="1143213"/>
            <a:ext cx="2973339" cy="3763549"/>
          </a:xfrm>
          <a:custGeom>
            <a:avLst/>
            <a:gdLst/>
            <a:ahLst/>
            <a:cxnLst/>
            <a:rect l="l" t="t" r="r" b="b"/>
            <a:pathLst>
              <a:path w="21772" h="5352" extrusionOk="0">
                <a:moveTo>
                  <a:pt x="0" y="1"/>
                </a:moveTo>
                <a:lnTo>
                  <a:pt x="0" y="60"/>
                </a:lnTo>
                <a:lnTo>
                  <a:pt x="66" y="163"/>
                </a:lnTo>
                <a:lnTo>
                  <a:pt x="0" y="187"/>
                </a:lnTo>
                <a:lnTo>
                  <a:pt x="0" y="226"/>
                </a:lnTo>
                <a:lnTo>
                  <a:pt x="225" y="375"/>
                </a:lnTo>
                <a:lnTo>
                  <a:pt x="0" y="375"/>
                </a:lnTo>
                <a:lnTo>
                  <a:pt x="225" y="471"/>
                </a:lnTo>
                <a:lnTo>
                  <a:pt x="92" y="533"/>
                </a:lnTo>
                <a:lnTo>
                  <a:pt x="225" y="629"/>
                </a:lnTo>
                <a:lnTo>
                  <a:pt x="92" y="722"/>
                </a:lnTo>
                <a:lnTo>
                  <a:pt x="225" y="811"/>
                </a:lnTo>
                <a:cubicBezTo>
                  <a:pt x="225" y="811"/>
                  <a:pt x="73" y="841"/>
                  <a:pt x="92" y="871"/>
                </a:cubicBezTo>
                <a:cubicBezTo>
                  <a:pt x="112" y="904"/>
                  <a:pt x="225" y="1010"/>
                  <a:pt x="225" y="1010"/>
                </a:cubicBezTo>
                <a:lnTo>
                  <a:pt x="126" y="1040"/>
                </a:lnTo>
                <a:lnTo>
                  <a:pt x="172" y="1152"/>
                </a:lnTo>
                <a:lnTo>
                  <a:pt x="136" y="1251"/>
                </a:lnTo>
                <a:lnTo>
                  <a:pt x="188" y="1410"/>
                </a:lnTo>
                <a:lnTo>
                  <a:pt x="136" y="1667"/>
                </a:lnTo>
                <a:lnTo>
                  <a:pt x="225" y="1939"/>
                </a:lnTo>
                <a:lnTo>
                  <a:pt x="165" y="2197"/>
                </a:lnTo>
                <a:lnTo>
                  <a:pt x="225" y="2468"/>
                </a:lnTo>
                <a:lnTo>
                  <a:pt x="92" y="2957"/>
                </a:lnTo>
                <a:lnTo>
                  <a:pt x="225" y="3473"/>
                </a:lnTo>
                <a:lnTo>
                  <a:pt x="126" y="3790"/>
                </a:lnTo>
                <a:lnTo>
                  <a:pt x="179" y="4161"/>
                </a:lnTo>
                <a:lnTo>
                  <a:pt x="159" y="4472"/>
                </a:lnTo>
                <a:lnTo>
                  <a:pt x="225" y="4654"/>
                </a:lnTo>
                <a:cubicBezTo>
                  <a:pt x="225" y="4654"/>
                  <a:pt x="112" y="4683"/>
                  <a:pt x="136" y="4706"/>
                </a:cubicBezTo>
                <a:cubicBezTo>
                  <a:pt x="159" y="4726"/>
                  <a:pt x="248" y="4813"/>
                  <a:pt x="225" y="4842"/>
                </a:cubicBezTo>
                <a:cubicBezTo>
                  <a:pt x="202" y="4872"/>
                  <a:pt x="96" y="5159"/>
                  <a:pt x="96" y="5159"/>
                </a:cubicBezTo>
                <a:lnTo>
                  <a:pt x="228" y="5226"/>
                </a:lnTo>
                <a:lnTo>
                  <a:pt x="126" y="5272"/>
                </a:lnTo>
                <a:lnTo>
                  <a:pt x="142" y="5351"/>
                </a:lnTo>
                <a:lnTo>
                  <a:pt x="21735" y="5351"/>
                </a:lnTo>
                <a:lnTo>
                  <a:pt x="21421" y="5123"/>
                </a:lnTo>
                <a:lnTo>
                  <a:pt x="21580" y="4885"/>
                </a:lnTo>
                <a:lnTo>
                  <a:pt x="21272" y="4627"/>
                </a:lnTo>
                <a:lnTo>
                  <a:pt x="21626" y="4432"/>
                </a:lnTo>
                <a:lnTo>
                  <a:pt x="21272" y="4171"/>
                </a:lnTo>
                <a:cubicBezTo>
                  <a:pt x="21272" y="4171"/>
                  <a:pt x="21626" y="3867"/>
                  <a:pt x="21683" y="3821"/>
                </a:cubicBezTo>
                <a:cubicBezTo>
                  <a:pt x="21738" y="3774"/>
                  <a:pt x="21445" y="3503"/>
                  <a:pt x="21445" y="3503"/>
                </a:cubicBezTo>
                <a:lnTo>
                  <a:pt x="21669" y="3321"/>
                </a:lnTo>
                <a:lnTo>
                  <a:pt x="21365" y="2779"/>
                </a:lnTo>
                <a:lnTo>
                  <a:pt x="21772" y="2534"/>
                </a:lnTo>
                <a:lnTo>
                  <a:pt x="21772" y="1506"/>
                </a:lnTo>
                <a:lnTo>
                  <a:pt x="21365" y="1089"/>
                </a:lnTo>
                <a:lnTo>
                  <a:pt x="21772" y="745"/>
                </a:lnTo>
                <a:lnTo>
                  <a:pt x="21772" y="497"/>
                </a:lnTo>
                <a:lnTo>
                  <a:pt x="21365" y="497"/>
                </a:lnTo>
                <a:lnTo>
                  <a:pt x="217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2863" dist="19050" dir="1932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4848;p87">
            <a:extLst>
              <a:ext uri="{FF2B5EF4-FFF2-40B4-BE49-F238E27FC236}">
                <a16:creationId xmlns:a16="http://schemas.microsoft.com/office/drawing/2014/main" id="{BD247927-347E-4DAB-8C1B-2BC36D4CF8C4}"/>
              </a:ext>
            </a:extLst>
          </p:cNvPr>
          <p:cNvSpPr/>
          <p:nvPr/>
        </p:nvSpPr>
        <p:spPr>
          <a:xfrm rot="2469331">
            <a:off x="3377130" y="1122416"/>
            <a:ext cx="751804" cy="321932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chemeClr val="lt2">
              <a:alpha val="27230"/>
            </a:scheme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6" name="Google Shape;246;p29"/>
          <p:cNvPicPr preferRelativeResize="0"/>
          <p:nvPr/>
        </p:nvPicPr>
        <p:blipFill rotWithShape="1">
          <a:blip r:embed="rId3">
            <a:alphaModFix/>
          </a:blip>
          <a:srcRect l="-7603" t="-8044" r="-7603" b="-8032"/>
          <a:stretch/>
        </p:blipFill>
        <p:spPr>
          <a:xfrm>
            <a:off x="7982907" y="2570239"/>
            <a:ext cx="1007150" cy="83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0476" y="3961407"/>
            <a:ext cx="610860" cy="40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9"/>
          <p:cNvPicPr preferRelativeResize="0"/>
          <p:nvPr/>
        </p:nvPicPr>
        <p:blipFill rotWithShape="1">
          <a:blip r:embed="rId5">
            <a:alphaModFix/>
          </a:blip>
          <a:srcRect b="41410"/>
          <a:stretch/>
        </p:blipFill>
        <p:spPr>
          <a:xfrm flipH="1">
            <a:off x="4426851" y="1487238"/>
            <a:ext cx="1687300" cy="1145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9"/>
          <p:cNvSpPr txBox="1">
            <a:spLocks noGrp="1"/>
          </p:cNvSpPr>
          <p:nvPr>
            <p:ph type="title" idx="3"/>
          </p:nvPr>
        </p:nvSpPr>
        <p:spPr>
          <a:xfrm>
            <a:off x="282810" y="276329"/>
            <a:ext cx="3265200" cy="61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466269"/>
                </a:solidFill>
              </a:rPr>
              <a:t>Homework</a:t>
            </a:r>
            <a:endParaRPr dirty="0">
              <a:solidFill>
                <a:srgbClr val="466269"/>
              </a:solidFill>
            </a:endParaRPr>
          </a:p>
        </p:txBody>
      </p:sp>
      <p:pic>
        <p:nvPicPr>
          <p:cNvPr id="244" name="Google Shape;244;p29"/>
          <p:cNvPicPr preferRelativeResize="0"/>
          <p:nvPr/>
        </p:nvPicPr>
        <p:blipFill rotWithShape="1">
          <a:blip r:embed="rId6">
            <a:alphaModFix/>
          </a:blip>
          <a:srcRect l="35769" t="-15946" b="32717"/>
          <a:stretch/>
        </p:blipFill>
        <p:spPr>
          <a:xfrm flipH="1">
            <a:off x="7513249" y="4741100"/>
            <a:ext cx="1630751" cy="4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9"/>
          <p:cNvPicPr preferRelativeResize="0"/>
          <p:nvPr/>
        </p:nvPicPr>
        <p:blipFill rotWithShape="1">
          <a:blip r:embed="rId7">
            <a:alphaModFix/>
          </a:blip>
          <a:srcRect l="-5604" t="-5890" r="-5604" b="-5879"/>
          <a:stretch/>
        </p:blipFill>
        <p:spPr>
          <a:xfrm rot="1498642">
            <a:off x="6364873" y="2282975"/>
            <a:ext cx="2546450" cy="243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814374" y="1243250"/>
            <a:ext cx="620951" cy="71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7796075" y="1158875"/>
            <a:ext cx="934425" cy="108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4144537" y="4497425"/>
            <a:ext cx="490676" cy="29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54021" y="2008231"/>
            <a:ext cx="1092700" cy="455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34906" y="488628"/>
            <a:ext cx="712842" cy="40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82810" y="602879"/>
            <a:ext cx="559499" cy="50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4426851" y="4315504"/>
            <a:ext cx="349302" cy="20992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4951;p87">
            <a:extLst>
              <a:ext uri="{FF2B5EF4-FFF2-40B4-BE49-F238E27FC236}">
                <a16:creationId xmlns:a16="http://schemas.microsoft.com/office/drawing/2014/main" id="{53B75226-161F-4C40-9D29-C910D4E318C1}"/>
              </a:ext>
            </a:extLst>
          </p:cNvPr>
          <p:cNvSpPr txBox="1"/>
          <p:nvPr/>
        </p:nvSpPr>
        <p:spPr>
          <a:xfrm rot="219467" flipH="1">
            <a:off x="3901285" y="2794147"/>
            <a:ext cx="3241591" cy="72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Cavolini" panose="03000502040302020204" pitchFamily="66" charset="0"/>
                <a:ea typeface="Odibee Sans"/>
                <a:cs typeface="Cavolini" panose="03000502040302020204" pitchFamily="66" charset="0"/>
                <a:sym typeface="Odibee Sans"/>
              </a:rPr>
              <a:t>Phonics Boo</a:t>
            </a:r>
            <a:r>
              <a:rPr lang="en" sz="1600" dirty="0">
                <a:solidFill>
                  <a:schemeClr val="dk1"/>
                </a:solidFill>
                <a:latin typeface="Comic Sans MS" panose="030F0702030302020204" pitchFamily="66" charset="0"/>
                <a:ea typeface="Odibee Sans"/>
                <a:cs typeface="Cavolini" panose="03000502040302020204" pitchFamily="66" charset="0"/>
                <a:sym typeface="Odibee Sans"/>
              </a:rPr>
              <a:t>k</a:t>
            </a:r>
            <a:r>
              <a:rPr lang="en" sz="1600" dirty="0">
                <a:solidFill>
                  <a:schemeClr val="dk1"/>
                </a:solidFill>
                <a:latin typeface="Cavolini" panose="03000502040302020204" pitchFamily="66" charset="0"/>
                <a:ea typeface="Odibee Sans"/>
                <a:cs typeface="Cavolini" panose="03000502040302020204" pitchFamily="66" charset="0"/>
                <a:sym typeface="Odibee Sans"/>
              </a:rPr>
              <a:t>let - Activity 2 – Pg. 6</a:t>
            </a:r>
            <a:endParaRPr sz="1600" dirty="0">
              <a:solidFill>
                <a:schemeClr val="dk1"/>
              </a:solidFill>
              <a:latin typeface="Cavolini" panose="03000502040302020204" pitchFamily="66" charset="0"/>
              <a:ea typeface="Odibee Sans"/>
              <a:cs typeface="Cavolini" panose="03000502040302020204" pitchFamily="66" charset="0"/>
              <a:sym typeface="Odibee Sans"/>
            </a:endParaRPr>
          </a:p>
        </p:txBody>
      </p:sp>
      <p:pic>
        <p:nvPicPr>
          <p:cNvPr id="13" name="Picture 12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9F523D64-F1CC-45C2-8426-2CF5E827040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514" t="22289" r="26667" b="15413"/>
          <a:stretch/>
        </p:blipFill>
        <p:spPr>
          <a:xfrm rot="203244">
            <a:off x="967395" y="1357920"/>
            <a:ext cx="2754215" cy="3347391"/>
          </a:xfrm>
          <a:prstGeom prst="rect">
            <a:avLst/>
          </a:prstGeom>
        </p:spPr>
      </p:pic>
      <p:sp>
        <p:nvSpPr>
          <p:cNvPr id="35" name="Google Shape;4847;p87">
            <a:extLst>
              <a:ext uri="{FF2B5EF4-FFF2-40B4-BE49-F238E27FC236}">
                <a16:creationId xmlns:a16="http://schemas.microsoft.com/office/drawing/2014/main" id="{5E40EE1E-3E1E-458B-B59D-94AFA1DFC7A8}"/>
              </a:ext>
            </a:extLst>
          </p:cNvPr>
          <p:cNvSpPr/>
          <p:nvPr/>
        </p:nvSpPr>
        <p:spPr>
          <a:xfrm rot="2469331">
            <a:off x="495003" y="4571420"/>
            <a:ext cx="751804" cy="321932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chemeClr val="dk1">
              <a:alpha val="15109"/>
            </a:scheme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31"/>
          <p:cNvGrpSpPr/>
          <p:nvPr/>
        </p:nvGrpSpPr>
        <p:grpSpPr>
          <a:xfrm>
            <a:off x="4185100" y="1098225"/>
            <a:ext cx="3246461" cy="2819752"/>
            <a:chOff x="4185100" y="1098225"/>
            <a:chExt cx="3246461" cy="2819752"/>
          </a:xfrm>
        </p:grpSpPr>
        <p:sp>
          <p:nvSpPr>
            <p:cNvPr id="312" name="Google Shape;312;p31"/>
            <p:cNvSpPr/>
            <p:nvPr/>
          </p:nvSpPr>
          <p:spPr>
            <a:xfrm>
              <a:off x="4185100" y="1098225"/>
              <a:ext cx="3246461" cy="2819752"/>
            </a:xfrm>
            <a:custGeom>
              <a:avLst/>
              <a:gdLst/>
              <a:ahLst/>
              <a:cxnLst/>
              <a:rect l="l" t="t" r="r" b="b"/>
              <a:pathLst>
                <a:path w="168254" h="146139" extrusionOk="0">
                  <a:moveTo>
                    <a:pt x="4437" y="1"/>
                  </a:moveTo>
                  <a:cubicBezTo>
                    <a:pt x="2002" y="1"/>
                    <a:pt x="0" y="1969"/>
                    <a:pt x="0" y="4437"/>
                  </a:cubicBezTo>
                  <a:lnTo>
                    <a:pt x="0" y="141702"/>
                  </a:lnTo>
                  <a:cubicBezTo>
                    <a:pt x="0" y="144137"/>
                    <a:pt x="2002" y="146139"/>
                    <a:pt x="4437" y="146139"/>
                  </a:cubicBezTo>
                  <a:lnTo>
                    <a:pt x="163817" y="146139"/>
                  </a:lnTo>
                  <a:cubicBezTo>
                    <a:pt x="166252" y="146139"/>
                    <a:pt x="168254" y="144137"/>
                    <a:pt x="168254" y="141702"/>
                  </a:cubicBezTo>
                  <a:lnTo>
                    <a:pt x="168254" y="4437"/>
                  </a:lnTo>
                  <a:cubicBezTo>
                    <a:pt x="168254" y="1969"/>
                    <a:pt x="166252" y="1"/>
                    <a:pt x="16381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3" name="Google Shape;313;p31"/>
            <p:cNvSpPr/>
            <p:nvPr/>
          </p:nvSpPr>
          <p:spPr>
            <a:xfrm>
              <a:off x="4598970" y="1274588"/>
              <a:ext cx="724083" cy="86268"/>
            </a:xfrm>
            <a:custGeom>
              <a:avLst/>
              <a:gdLst/>
              <a:ahLst/>
              <a:cxnLst/>
              <a:rect l="l" t="t" r="r" b="b"/>
              <a:pathLst>
                <a:path w="37527" h="4471" extrusionOk="0">
                  <a:moveTo>
                    <a:pt x="2235" y="1"/>
                  </a:moveTo>
                  <a:cubicBezTo>
                    <a:pt x="1001" y="1"/>
                    <a:pt x="0" y="1001"/>
                    <a:pt x="0" y="2236"/>
                  </a:cubicBezTo>
                  <a:cubicBezTo>
                    <a:pt x="0" y="3470"/>
                    <a:pt x="1001" y="4471"/>
                    <a:pt x="2235" y="4471"/>
                  </a:cubicBezTo>
                  <a:lnTo>
                    <a:pt x="35292" y="4471"/>
                  </a:lnTo>
                  <a:cubicBezTo>
                    <a:pt x="36526" y="4471"/>
                    <a:pt x="37527" y="3470"/>
                    <a:pt x="37527" y="2236"/>
                  </a:cubicBezTo>
                  <a:cubicBezTo>
                    <a:pt x="37527" y="1001"/>
                    <a:pt x="36526" y="1"/>
                    <a:pt x="3529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1"/>
            <p:cNvSpPr/>
            <p:nvPr/>
          </p:nvSpPr>
          <p:spPr>
            <a:xfrm>
              <a:off x="4355016" y="3444333"/>
              <a:ext cx="97845" cy="106219"/>
            </a:xfrm>
            <a:custGeom>
              <a:avLst/>
              <a:gdLst/>
              <a:ahLst/>
              <a:cxnLst/>
              <a:rect l="l" t="t" r="r" b="b"/>
              <a:pathLst>
                <a:path w="5071" h="5505" extrusionOk="0">
                  <a:moveTo>
                    <a:pt x="2169" y="1"/>
                  </a:moveTo>
                  <a:cubicBezTo>
                    <a:pt x="1969" y="1"/>
                    <a:pt x="1835" y="134"/>
                    <a:pt x="1802" y="334"/>
                  </a:cubicBezTo>
                  <a:cubicBezTo>
                    <a:pt x="1769" y="735"/>
                    <a:pt x="1669" y="1135"/>
                    <a:pt x="1502" y="1535"/>
                  </a:cubicBezTo>
                  <a:cubicBezTo>
                    <a:pt x="1402" y="1735"/>
                    <a:pt x="1202" y="1902"/>
                    <a:pt x="968" y="1902"/>
                  </a:cubicBezTo>
                  <a:lnTo>
                    <a:pt x="568" y="1902"/>
                  </a:lnTo>
                  <a:cubicBezTo>
                    <a:pt x="234" y="1902"/>
                    <a:pt x="1" y="2136"/>
                    <a:pt x="1" y="2436"/>
                  </a:cubicBezTo>
                  <a:lnTo>
                    <a:pt x="1" y="5038"/>
                  </a:lnTo>
                  <a:cubicBezTo>
                    <a:pt x="1" y="5305"/>
                    <a:pt x="201" y="5505"/>
                    <a:pt x="468" y="5505"/>
                  </a:cubicBezTo>
                  <a:lnTo>
                    <a:pt x="3770" y="5505"/>
                  </a:lnTo>
                  <a:cubicBezTo>
                    <a:pt x="3970" y="5505"/>
                    <a:pt x="4170" y="5338"/>
                    <a:pt x="4170" y="5105"/>
                  </a:cubicBezTo>
                  <a:cubicBezTo>
                    <a:pt x="4170" y="4938"/>
                    <a:pt x="4070" y="4804"/>
                    <a:pt x="3903" y="4738"/>
                  </a:cubicBezTo>
                  <a:cubicBezTo>
                    <a:pt x="3903" y="4738"/>
                    <a:pt x="3903" y="4704"/>
                    <a:pt x="3903" y="4704"/>
                  </a:cubicBezTo>
                  <a:lnTo>
                    <a:pt x="4037" y="4704"/>
                  </a:lnTo>
                  <a:cubicBezTo>
                    <a:pt x="4304" y="4704"/>
                    <a:pt x="4504" y="4504"/>
                    <a:pt x="4504" y="4237"/>
                  </a:cubicBezTo>
                  <a:cubicBezTo>
                    <a:pt x="4504" y="4037"/>
                    <a:pt x="4370" y="3870"/>
                    <a:pt x="4204" y="3804"/>
                  </a:cubicBezTo>
                  <a:cubicBezTo>
                    <a:pt x="4204" y="3804"/>
                    <a:pt x="4204" y="3804"/>
                    <a:pt x="4204" y="3770"/>
                  </a:cubicBezTo>
                  <a:lnTo>
                    <a:pt x="4337" y="3770"/>
                  </a:lnTo>
                  <a:cubicBezTo>
                    <a:pt x="4604" y="3770"/>
                    <a:pt x="4804" y="3570"/>
                    <a:pt x="4804" y="3303"/>
                  </a:cubicBezTo>
                  <a:cubicBezTo>
                    <a:pt x="4804" y="3103"/>
                    <a:pt x="4704" y="2936"/>
                    <a:pt x="4504" y="2870"/>
                  </a:cubicBezTo>
                  <a:cubicBezTo>
                    <a:pt x="4504" y="2870"/>
                    <a:pt x="4504" y="2836"/>
                    <a:pt x="4504" y="2836"/>
                  </a:cubicBezTo>
                  <a:lnTo>
                    <a:pt x="4571" y="2836"/>
                  </a:lnTo>
                  <a:cubicBezTo>
                    <a:pt x="4837" y="2836"/>
                    <a:pt x="5071" y="2603"/>
                    <a:pt x="5038" y="2336"/>
                  </a:cubicBezTo>
                  <a:cubicBezTo>
                    <a:pt x="5038" y="2069"/>
                    <a:pt x="4837" y="1902"/>
                    <a:pt x="4571" y="1902"/>
                  </a:cubicBezTo>
                  <a:lnTo>
                    <a:pt x="3136" y="1902"/>
                  </a:lnTo>
                  <a:cubicBezTo>
                    <a:pt x="2969" y="1902"/>
                    <a:pt x="2869" y="1769"/>
                    <a:pt x="2869" y="1602"/>
                  </a:cubicBezTo>
                  <a:lnTo>
                    <a:pt x="2903" y="1302"/>
                  </a:lnTo>
                  <a:cubicBezTo>
                    <a:pt x="2936" y="1002"/>
                    <a:pt x="2969" y="635"/>
                    <a:pt x="2803" y="368"/>
                  </a:cubicBezTo>
                  <a:cubicBezTo>
                    <a:pt x="2669" y="168"/>
                    <a:pt x="2436" y="1"/>
                    <a:pt x="2169" y="1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1"/>
            <p:cNvSpPr/>
            <p:nvPr/>
          </p:nvSpPr>
          <p:spPr>
            <a:xfrm>
              <a:off x="4316406" y="3481033"/>
              <a:ext cx="34770" cy="69520"/>
            </a:xfrm>
            <a:custGeom>
              <a:avLst/>
              <a:gdLst/>
              <a:ahLst/>
              <a:cxnLst/>
              <a:rect l="l" t="t" r="r" b="b"/>
              <a:pathLst>
                <a:path w="1802" h="3603" extrusionOk="0">
                  <a:moveTo>
                    <a:pt x="401" y="0"/>
                  </a:moveTo>
                  <a:cubicBezTo>
                    <a:pt x="167" y="0"/>
                    <a:pt x="0" y="200"/>
                    <a:pt x="0" y="434"/>
                  </a:cubicBezTo>
                  <a:lnTo>
                    <a:pt x="0" y="3203"/>
                  </a:lnTo>
                  <a:cubicBezTo>
                    <a:pt x="0" y="3436"/>
                    <a:pt x="167" y="3603"/>
                    <a:pt x="401" y="3603"/>
                  </a:cubicBezTo>
                  <a:lnTo>
                    <a:pt x="1401" y="3603"/>
                  </a:lnTo>
                  <a:cubicBezTo>
                    <a:pt x="1635" y="3603"/>
                    <a:pt x="1802" y="3436"/>
                    <a:pt x="1802" y="3203"/>
                  </a:cubicBezTo>
                  <a:lnTo>
                    <a:pt x="1802" y="434"/>
                  </a:lnTo>
                  <a:cubicBezTo>
                    <a:pt x="1802" y="200"/>
                    <a:pt x="1601" y="0"/>
                    <a:pt x="1401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1"/>
            <p:cNvSpPr/>
            <p:nvPr/>
          </p:nvSpPr>
          <p:spPr>
            <a:xfrm>
              <a:off x="4543611" y="3481033"/>
              <a:ext cx="97845" cy="106219"/>
            </a:xfrm>
            <a:custGeom>
              <a:avLst/>
              <a:gdLst/>
              <a:ahLst/>
              <a:cxnLst/>
              <a:rect l="l" t="t" r="r" b="b"/>
              <a:pathLst>
                <a:path w="5071" h="5505" extrusionOk="0">
                  <a:moveTo>
                    <a:pt x="1301" y="0"/>
                  </a:moveTo>
                  <a:cubicBezTo>
                    <a:pt x="1068" y="0"/>
                    <a:pt x="901" y="200"/>
                    <a:pt x="901" y="401"/>
                  </a:cubicBezTo>
                  <a:cubicBezTo>
                    <a:pt x="901" y="567"/>
                    <a:pt x="1001" y="734"/>
                    <a:pt x="1134" y="801"/>
                  </a:cubicBezTo>
                  <a:cubicBezTo>
                    <a:pt x="1134" y="801"/>
                    <a:pt x="1168" y="801"/>
                    <a:pt x="1168" y="834"/>
                  </a:cubicBezTo>
                  <a:lnTo>
                    <a:pt x="1001" y="834"/>
                  </a:lnTo>
                  <a:cubicBezTo>
                    <a:pt x="768" y="834"/>
                    <a:pt x="534" y="1034"/>
                    <a:pt x="534" y="1301"/>
                  </a:cubicBezTo>
                  <a:cubicBezTo>
                    <a:pt x="534" y="1501"/>
                    <a:pt x="667" y="1668"/>
                    <a:pt x="834" y="1735"/>
                  </a:cubicBezTo>
                  <a:cubicBezTo>
                    <a:pt x="834" y="1735"/>
                    <a:pt x="834" y="1768"/>
                    <a:pt x="834" y="1768"/>
                  </a:cubicBezTo>
                  <a:lnTo>
                    <a:pt x="701" y="1768"/>
                  </a:lnTo>
                  <a:cubicBezTo>
                    <a:pt x="434" y="1768"/>
                    <a:pt x="234" y="1968"/>
                    <a:pt x="234" y="2235"/>
                  </a:cubicBezTo>
                  <a:cubicBezTo>
                    <a:pt x="234" y="2435"/>
                    <a:pt x="367" y="2602"/>
                    <a:pt x="534" y="2669"/>
                  </a:cubicBezTo>
                  <a:cubicBezTo>
                    <a:pt x="534" y="2702"/>
                    <a:pt x="534" y="2702"/>
                    <a:pt x="534" y="2702"/>
                  </a:cubicBezTo>
                  <a:lnTo>
                    <a:pt x="467" y="2702"/>
                  </a:lnTo>
                  <a:cubicBezTo>
                    <a:pt x="200" y="2702"/>
                    <a:pt x="0" y="2936"/>
                    <a:pt x="0" y="3203"/>
                  </a:cubicBezTo>
                  <a:cubicBezTo>
                    <a:pt x="0" y="3436"/>
                    <a:pt x="234" y="3636"/>
                    <a:pt x="467" y="3636"/>
                  </a:cubicBezTo>
                  <a:lnTo>
                    <a:pt x="1935" y="3636"/>
                  </a:lnTo>
                  <a:cubicBezTo>
                    <a:pt x="2068" y="3636"/>
                    <a:pt x="2202" y="3770"/>
                    <a:pt x="2169" y="3903"/>
                  </a:cubicBezTo>
                  <a:lnTo>
                    <a:pt x="2135" y="4237"/>
                  </a:lnTo>
                  <a:cubicBezTo>
                    <a:pt x="2102" y="4503"/>
                    <a:pt x="2068" y="4870"/>
                    <a:pt x="2235" y="5137"/>
                  </a:cubicBezTo>
                  <a:cubicBezTo>
                    <a:pt x="2369" y="5371"/>
                    <a:pt x="2636" y="5504"/>
                    <a:pt x="2902" y="5504"/>
                  </a:cubicBezTo>
                  <a:cubicBezTo>
                    <a:pt x="3069" y="5504"/>
                    <a:pt x="3236" y="5371"/>
                    <a:pt x="3236" y="5204"/>
                  </a:cubicBezTo>
                  <a:cubicBezTo>
                    <a:pt x="3269" y="4770"/>
                    <a:pt x="3369" y="4370"/>
                    <a:pt x="3536" y="4003"/>
                  </a:cubicBezTo>
                  <a:cubicBezTo>
                    <a:pt x="3636" y="3770"/>
                    <a:pt x="3870" y="3636"/>
                    <a:pt x="4103" y="3636"/>
                  </a:cubicBezTo>
                  <a:lnTo>
                    <a:pt x="4504" y="3636"/>
                  </a:lnTo>
                  <a:cubicBezTo>
                    <a:pt x="4804" y="3636"/>
                    <a:pt x="5071" y="3369"/>
                    <a:pt x="5071" y="3069"/>
                  </a:cubicBezTo>
                  <a:lnTo>
                    <a:pt x="5071" y="467"/>
                  </a:lnTo>
                  <a:cubicBezTo>
                    <a:pt x="5071" y="200"/>
                    <a:pt x="4837" y="0"/>
                    <a:pt x="4604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1"/>
            <p:cNvSpPr/>
            <p:nvPr/>
          </p:nvSpPr>
          <p:spPr>
            <a:xfrm>
              <a:off x="4775967" y="3475360"/>
              <a:ext cx="127443" cy="75193"/>
            </a:xfrm>
            <a:custGeom>
              <a:avLst/>
              <a:gdLst/>
              <a:ahLst/>
              <a:cxnLst/>
              <a:rect l="l" t="t" r="r" b="b"/>
              <a:pathLst>
                <a:path w="6605" h="3897" extrusionOk="0">
                  <a:moveTo>
                    <a:pt x="3697" y="0"/>
                  </a:moveTo>
                  <a:cubicBezTo>
                    <a:pt x="3490" y="0"/>
                    <a:pt x="3303" y="169"/>
                    <a:pt x="3303" y="394"/>
                  </a:cubicBezTo>
                  <a:lnTo>
                    <a:pt x="3303" y="1128"/>
                  </a:lnTo>
                  <a:cubicBezTo>
                    <a:pt x="2035" y="1195"/>
                    <a:pt x="0" y="1662"/>
                    <a:pt x="0" y="3897"/>
                  </a:cubicBezTo>
                  <a:cubicBezTo>
                    <a:pt x="0" y="3897"/>
                    <a:pt x="801" y="2796"/>
                    <a:pt x="3303" y="2563"/>
                  </a:cubicBezTo>
                  <a:lnTo>
                    <a:pt x="3303" y="3230"/>
                  </a:lnTo>
                  <a:cubicBezTo>
                    <a:pt x="3303" y="3458"/>
                    <a:pt x="3496" y="3610"/>
                    <a:pt x="3707" y="3610"/>
                  </a:cubicBezTo>
                  <a:cubicBezTo>
                    <a:pt x="3772" y="3610"/>
                    <a:pt x="3840" y="3595"/>
                    <a:pt x="3903" y="3563"/>
                  </a:cubicBezTo>
                  <a:lnTo>
                    <a:pt x="6338" y="2162"/>
                  </a:lnTo>
                  <a:cubicBezTo>
                    <a:pt x="6605" y="1995"/>
                    <a:pt x="6605" y="1629"/>
                    <a:pt x="6338" y="1462"/>
                  </a:cubicBezTo>
                  <a:lnTo>
                    <a:pt x="3903" y="61"/>
                  </a:lnTo>
                  <a:cubicBezTo>
                    <a:pt x="3836" y="19"/>
                    <a:pt x="3765" y="0"/>
                    <a:pt x="3697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1"/>
            <p:cNvSpPr/>
            <p:nvPr/>
          </p:nvSpPr>
          <p:spPr>
            <a:xfrm>
              <a:off x="5013476" y="3506137"/>
              <a:ext cx="32840" cy="8374"/>
            </a:xfrm>
            <a:custGeom>
              <a:avLst/>
              <a:gdLst/>
              <a:ahLst/>
              <a:cxnLst/>
              <a:rect l="l" t="t" r="r" b="b"/>
              <a:pathLst>
                <a:path w="1702" h="434" extrusionOk="0">
                  <a:moveTo>
                    <a:pt x="0" y="0"/>
                  </a:moveTo>
                  <a:lnTo>
                    <a:pt x="0" y="434"/>
                  </a:lnTo>
                  <a:lnTo>
                    <a:pt x="1701" y="434"/>
                  </a:lnTo>
                  <a:lnTo>
                    <a:pt x="1701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1"/>
            <p:cNvSpPr/>
            <p:nvPr/>
          </p:nvSpPr>
          <p:spPr>
            <a:xfrm>
              <a:off x="5013476" y="3518351"/>
              <a:ext cx="32840" cy="8393"/>
            </a:xfrm>
            <a:custGeom>
              <a:avLst/>
              <a:gdLst/>
              <a:ahLst/>
              <a:cxnLst/>
              <a:rect l="l" t="t" r="r" b="b"/>
              <a:pathLst>
                <a:path w="1702" h="435" extrusionOk="0">
                  <a:moveTo>
                    <a:pt x="0" y="1"/>
                  </a:moveTo>
                  <a:lnTo>
                    <a:pt x="0" y="435"/>
                  </a:lnTo>
                  <a:lnTo>
                    <a:pt x="1701" y="435"/>
                  </a:lnTo>
                  <a:lnTo>
                    <a:pt x="1701" y="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1"/>
            <p:cNvSpPr/>
            <p:nvPr/>
          </p:nvSpPr>
          <p:spPr>
            <a:xfrm>
              <a:off x="5013476" y="3531241"/>
              <a:ext cx="32840" cy="7737"/>
            </a:xfrm>
            <a:custGeom>
              <a:avLst/>
              <a:gdLst/>
              <a:ahLst/>
              <a:cxnLst/>
              <a:rect l="l" t="t" r="r" b="b"/>
              <a:pathLst>
                <a:path w="1702" h="401" extrusionOk="0">
                  <a:moveTo>
                    <a:pt x="0" y="0"/>
                  </a:moveTo>
                  <a:lnTo>
                    <a:pt x="0" y="400"/>
                  </a:lnTo>
                  <a:lnTo>
                    <a:pt x="1701" y="400"/>
                  </a:lnTo>
                  <a:lnTo>
                    <a:pt x="1701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1"/>
            <p:cNvSpPr/>
            <p:nvPr/>
          </p:nvSpPr>
          <p:spPr>
            <a:xfrm>
              <a:off x="5013476" y="3543455"/>
              <a:ext cx="32840" cy="8393"/>
            </a:xfrm>
            <a:custGeom>
              <a:avLst/>
              <a:gdLst/>
              <a:ahLst/>
              <a:cxnLst/>
              <a:rect l="l" t="t" r="r" b="b"/>
              <a:pathLst>
                <a:path w="1702" h="435" extrusionOk="0">
                  <a:moveTo>
                    <a:pt x="0" y="1"/>
                  </a:moveTo>
                  <a:lnTo>
                    <a:pt x="0" y="435"/>
                  </a:lnTo>
                  <a:lnTo>
                    <a:pt x="1701" y="435"/>
                  </a:lnTo>
                  <a:lnTo>
                    <a:pt x="1701" y="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1"/>
            <p:cNvSpPr/>
            <p:nvPr/>
          </p:nvSpPr>
          <p:spPr>
            <a:xfrm>
              <a:off x="5065593" y="3506137"/>
              <a:ext cx="44436" cy="44417"/>
            </a:xfrm>
            <a:custGeom>
              <a:avLst/>
              <a:gdLst/>
              <a:ahLst/>
              <a:cxnLst/>
              <a:rect l="l" t="t" r="r" b="b"/>
              <a:pathLst>
                <a:path w="2303" h="2302" extrusionOk="0">
                  <a:moveTo>
                    <a:pt x="1002" y="0"/>
                  </a:moveTo>
                  <a:cubicBezTo>
                    <a:pt x="868" y="0"/>
                    <a:pt x="768" y="100"/>
                    <a:pt x="768" y="234"/>
                  </a:cubicBezTo>
                  <a:lnTo>
                    <a:pt x="768" y="534"/>
                  </a:lnTo>
                  <a:cubicBezTo>
                    <a:pt x="768" y="667"/>
                    <a:pt x="668" y="767"/>
                    <a:pt x="535" y="767"/>
                  </a:cubicBezTo>
                  <a:lnTo>
                    <a:pt x="234" y="767"/>
                  </a:lnTo>
                  <a:cubicBezTo>
                    <a:pt x="101" y="767"/>
                    <a:pt x="1" y="867"/>
                    <a:pt x="1" y="1001"/>
                  </a:cubicBezTo>
                  <a:lnTo>
                    <a:pt x="1" y="1301"/>
                  </a:lnTo>
                  <a:cubicBezTo>
                    <a:pt x="1" y="1435"/>
                    <a:pt x="101" y="1535"/>
                    <a:pt x="234" y="1535"/>
                  </a:cubicBezTo>
                  <a:lnTo>
                    <a:pt x="535" y="1535"/>
                  </a:lnTo>
                  <a:cubicBezTo>
                    <a:pt x="668" y="1535"/>
                    <a:pt x="768" y="1668"/>
                    <a:pt x="768" y="1801"/>
                  </a:cubicBezTo>
                  <a:lnTo>
                    <a:pt x="768" y="2068"/>
                  </a:lnTo>
                  <a:cubicBezTo>
                    <a:pt x="768" y="2202"/>
                    <a:pt x="868" y="2302"/>
                    <a:pt x="1002" y="2302"/>
                  </a:cubicBezTo>
                  <a:lnTo>
                    <a:pt x="1302" y="2302"/>
                  </a:lnTo>
                  <a:cubicBezTo>
                    <a:pt x="1435" y="2302"/>
                    <a:pt x="1535" y="2202"/>
                    <a:pt x="1535" y="2068"/>
                  </a:cubicBezTo>
                  <a:lnTo>
                    <a:pt x="1535" y="1801"/>
                  </a:lnTo>
                  <a:cubicBezTo>
                    <a:pt x="1535" y="1668"/>
                    <a:pt x="1635" y="1535"/>
                    <a:pt x="1802" y="1535"/>
                  </a:cubicBezTo>
                  <a:lnTo>
                    <a:pt x="2069" y="1535"/>
                  </a:lnTo>
                  <a:cubicBezTo>
                    <a:pt x="2203" y="1535"/>
                    <a:pt x="2303" y="1435"/>
                    <a:pt x="2303" y="1301"/>
                  </a:cubicBezTo>
                  <a:lnTo>
                    <a:pt x="2303" y="1001"/>
                  </a:lnTo>
                  <a:cubicBezTo>
                    <a:pt x="2303" y="867"/>
                    <a:pt x="2203" y="767"/>
                    <a:pt x="2069" y="767"/>
                  </a:cubicBezTo>
                  <a:lnTo>
                    <a:pt x="1802" y="767"/>
                  </a:lnTo>
                  <a:cubicBezTo>
                    <a:pt x="1669" y="767"/>
                    <a:pt x="1535" y="667"/>
                    <a:pt x="1535" y="534"/>
                  </a:cubicBezTo>
                  <a:lnTo>
                    <a:pt x="1535" y="234"/>
                  </a:lnTo>
                  <a:cubicBezTo>
                    <a:pt x="1535" y="100"/>
                    <a:pt x="1435" y="0"/>
                    <a:pt x="1302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1"/>
            <p:cNvSpPr/>
            <p:nvPr/>
          </p:nvSpPr>
          <p:spPr>
            <a:xfrm>
              <a:off x="5252258" y="3508703"/>
              <a:ext cx="16111" cy="16111"/>
            </a:xfrm>
            <a:custGeom>
              <a:avLst/>
              <a:gdLst/>
              <a:ahLst/>
              <a:cxnLst/>
              <a:rect l="l" t="t" r="r" b="b"/>
              <a:pathLst>
                <a:path w="835" h="835" extrusionOk="0">
                  <a:moveTo>
                    <a:pt x="434" y="1"/>
                  </a:moveTo>
                  <a:cubicBezTo>
                    <a:pt x="201" y="1"/>
                    <a:pt x="1" y="167"/>
                    <a:pt x="1" y="401"/>
                  </a:cubicBezTo>
                  <a:cubicBezTo>
                    <a:pt x="1" y="634"/>
                    <a:pt x="201" y="835"/>
                    <a:pt x="434" y="835"/>
                  </a:cubicBezTo>
                  <a:cubicBezTo>
                    <a:pt x="634" y="835"/>
                    <a:pt x="834" y="634"/>
                    <a:pt x="834" y="401"/>
                  </a:cubicBezTo>
                  <a:cubicBezTo>
                    <a:pt x="834" y="167"/>
                    <a:pt x="634" y="1"/>
                    <a:pt x="434" y="1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1"/>
            <p:cNvSpPr/>
            <p:nvPr/>
          </p:nvSpPr>
          <p:spPr>
            <a:xfrm>
              <a:off x="5285736" y="3508703"/>
              <a:ext cx="16111" cy="16111"/>
            </a:xfrm>
            <a:custGeom>
              <a:avLst/>
              <a:gdLst/>
              <a:ahLst/>
              <a:cxnLst/>
              <a:rect l="l" t="t" r="r" b="b"/>
              <a:pathLst>
                <a:path w="835" h="835" extrusionOk="0">
                  <a:moveTo>
                    <a:pt x="400" y="1"/>
                  </a:moveTo>
                  <a:cubicBezTo>
                    <a:pt x="167" y="1"/>
                    <a:pt x="0" y="167"/>
                    <a:pt x="0" y="401"/>
                  </a:cubicBezTo>
                  <a:cubicBezTo>
                    <a:pt x="0" y="634"/>
                    <a:pt x="167" y="835"/>
                    <a:pt x="400" y="835"/>
                  </a:cubicBezTo>
                  <a:cubicBezTo>
                    <a:pt x="634" y="835"/>
                    <a:pt x="834" y="634"/>
                    <a:pt x="834" y="401"/>
                  </a:cubicBezTo>
                  <a:cubicBezTo>
                    <a:pt x="834" y="167"/>
                    <a:pt x="634" y="1"/>
                    <a:pt x="400" y="1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1"/>
            <p:cNvSpPr/>
            <p:nvPr/>
          </p:nvSpPr>
          <p:spPr>
            <a:xfrm>
              <a:off x="5318557" y="3508703"/>
              <a:ext cx="16111" cy="16111"/>
            </a:xfrm>
            <a:custGeom>
              <a:avLst/>
              <a:gdLst/>
              <a:ahLst/>
              <a:cxnLst/>
              <a:rect l="l" t="t" r="r" b="b"/>
              <a:pathLst>
                <a:path w="835" h="835" extrusionOk="0">
                  <a:moveTo>
                    <a:pt x="434" y="1"/>
                  </a:moveTo>
                  <a:cubicBezTo>
                    <a:pt x="200" y="1"/>
                    <a:pt x="0" y="167"/>
                    <a:pt x="0" y="401"/>
                  </a:cubicBezTo>
                  <a:cubicBezTo>
                    <a:pt x="0" y="634"/>
                    <a:pt x="200" y="835"/>
                    <a:pt x="434" y="835"/>
                  </a:cubicBezTo>
                  <a:cubicBezTo>
                    <a:pt x="667" y="835"/>
                    <a:pt x="834" y="634"/>
                    <a:pt x="834" y="401"/>
                  </a:cubicBezTo>
                  <a:cubicBezTo>
                    <a:pt x="834" y="167"/>
                    <a:pt x="667" y="1"/>
                    <a:pt x="434" y="1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1"/>
            <p:cNvSpPr/>
            <p:nvPr/>
          </p:nvSpPr>
          <p:spPr>
            <a:xfrm>
              <a:off x="4303536" y="1228895"/>
              <a:ext cx="177649" cy="177649"/>
            </a:xfrm>
            <a:custGeom>
              <a:avLst/>
              <a:gdLst/>
              <a:ahLst/>
              <a:cxnLst/>
              <a:rect l="l" t="t" r="r" b="b"/>
              <a:pathLst>
                <a:path w="9207" h="9207" extrusionOk="0">
                  <a:moveTo>
                    <a:pt x="4603" y="0"/>
                  </a:moveTo>
                  <a:cubicBezTo>
                    <a:pt x="2035" y="0"/>
                    <a:pt x="0" y="2069"/>
                    <a:pt x="0" y="4604"/>
                  </a:cubicBezTo>
                  <a:cubicBezTo>
                    <a:pt x="0" y="7139"/>
                    <a:pt x="2035" y="9207"/>
                    <a:pt x="4603" y="9207"/>
                  </a:cubicBezTo>
                  <a:cubicBezTo>
                    <a:pt x="7139" y="9207"/>
                    <a:pt x="9207" y="7139"/>
                    <a:pt x="9207" y="4604"/>
                  </a:cubicBezTo>
                  <a:cubicBezTo>
                    <a:pt x="9207" y="2069"/>
                    <a:pt x="7139" y="0"/>
                    <a:pt x="4603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1"/>
            <p:cNvSpPr/>
            <p:nvPr/>
          </p:nvSpPr>
          <p:spPr>
            <a:xfrm>
              <a:off x="4303536" y="3772611"/>
              <a:ext cx="3004463" cy="17385"/>
            </a:xfrm>
            <a:custGeom>
              <a:avLst/>
              <a:gdLst/>
              <a:ahLst/>
              <a:cxnLst/>
              <a:rect l="l" t="t" r="r" b="b"/>
              <a:pathLst>
                <a:path w="155712" h="901" extrusionOk="0">
                  <a:moveTo>
                    <a:pt x="434" y="0"/>
                  </a:moveTo>
                  <a:cubicBezTo>
                    <a:pt x="200" y="0"/>
                    <a:pt x="0" y="200"/>
                    <a:pt x="0" y="467"/>
                  </a:cubicBezTo>
                  <a:cubicBezTo>
                    <a:pt x="0" y="701"/>
                    <a:pt x="200" y="901"/>
                    <a:pt x="434" y="901"/>
                  </a:cubicBezTo>
                  <a:lnTo>
                    <a:pt x="155278" y="901"/>
                  </a:lnTo>
                  <a:cubicBezTo>
                    <a:pt x="155511" y="901"/>
                    <a:pt x="155711" y="701"/>
                    <a:pt x="155711" y="467"/>
                  </a:cubicBezTo>
                  <a:cubicBezTo>
                    <a:pt x="155711" y="200"/>
                    <a:pt x="155511" y="0"/>
                    <a:pt x="155278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9" name="Google Shape;329;p31"/>
          <p:cNvSpPr txBox="1">
            <a:spLocks noGrp="1"/>
          </p:cNvSpPr>
          <p:nvPr>
            <p:ph type="subTitle" idx="1"/>
          </p:nvPr>
        </p:nvSpPr>
        <p:spPr>
          <a:xfrm>
            <a:off x="632109" y="2021550"/>
            <a:ext cx="2632916" cy="1100400"/>
          </a:xfrm>
          <a:prstGeom prst="rect">
            <a:avLst/>
          </a:prstGeom>
        </p:spPr>
        <p:txBody>
          <a:bodyPr spcFirstLastPara="1" wrap="square" lIns="91425" tIns="180000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800" b="1" dirty="0"/>
              <a:t>Hit words with 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800" dirty="0" err="1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ee</a:t>
            </a:r>
            <a:r>
              <a:rPr lang="es" sz="2800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- ea</a:t>
            </a:r>
            <a:endParaRPr sz="2800" dirty="0">
              <a:solidFill>
                <a:srgbClr val="C0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331" name="Google Shape;331;p31"/>
          <p:cNvGrpSpPr/>
          <p:nvPr/>
        </p:nvGrpSpPr>
        <p:grpSpPr>
          <a:xfrm>
            <a:off x="4303536" y="1275244"/>
            <a:ext cx="3004463" cy="2226396"/>
            <a:chOff x="4303536" y="1275244"/>
            <a:chExt cx="3004463" cy="2226396"/>
          </a:xfrm>
        </p:grpSpPr>
        <p:sp>
          <p:nvSpPr>
            <p:cNvPr id="333" name="Google Shape;333;p31"/>
            <p:cNvSpPr/>
            <p:nvPr/>
          </p:nvSpPr>
          <p:spPr>
            <a:xfrm>
              <a:off x="4371109" y="1275244"/>
              <a:ext cx="39285" cy="39265"/>
            </a:xfrm>
            <a:custGeom>
              <a:avLst/>
              <a:gdLst/>
              <a:ahLst/>
              <a:cxnLst/>
              <a:rect l="l" t="t" r="r" b="b"/>
              <a:pathLst>
                <a:path w="2036" h="2035" extrusionOk="0">
                  <a:moveTo>
                    <a:pt x="1035" y="0"/>
                  </a:moveTo>
                  <a:cubicBezTo>
                    <a:pt x="468" y="0"/>
                    <a:pt x="1" y="467"/>
                    <a:pt x="1" y="1034"/>
                  </a:cubicBezTo>
                  <a:cubicBezTo>
                    <a:pt x="1" y="1601"/>
                    <a:pt x="468" y="2035"/>
                    <a:pt x="1035" y="2035"/>
                  </a:cubicBezTo>
                  <a:cubicBezTo>
                    <a:pt x="1602" y="2035"/>
                    <a:pt x="2035" y="1601"/>
                    <a:pt x="2035" y="1034"/>
                  </a:cubicBezTo>
                  <a:cubicBezTo>
                    <a:pt x="2035" y="467"/>
                    <a:pt x="1602" y="0"/>
                    <a:pt x="103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1"/>
            <p:cNvSpPr/>
            <p:nvPr/>
          </p:nvSpPr>
          <p:spPr>
            <a:xfrm>
              <a:off x="4358239" y="1317714"/>
              <a:ext cx="68246" cy="39921"/>
            </a:xfrm>
            <a:custGeom>
              <a:avLst/>
              <a:gdLst/>
              <a:ahLst/>
              <a:cxnLst/>
              <a:rect l="l" t="t" r="r" b="b"/>
              <a:pathLst>
                <a:path w="3537" h="2069" extrusionOk="0">
                  <a:moveTo>
                    <a:pt x="1768" y="1"/>
                  </a:moveTo>
                  <a:cubicBezTo>
                    <a:pt x="768" y="1"/>
                    <a:pt x="0" y="801"/>
                    <a:pt x="0" y="1802"/>
                  </a:cubicBezTo>
                  <a:lnTo>
                    <a:pt x="0" y="2069"/>
                  </a:lnTo>
                  <a:lnTo>
                    <a:pt x="3536" y="2069"/>
                  </a:lnTo>
                  <a:lnTo>
                    <a:pt x="3536" y="1802"/>
                  </a:lnTo>
                  <a:cubicBezTo>
                    <a:pt x="3536" y="801"/>
                    <a:pt x="2736" y="1"/>
                    <a:pt x="176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1"/>
            <p:cNvSpPr/>
            <p:nvPr/>
          </p:nvSpPr>
          <p:spPr>
            <a:xfrm>
              <a:off x="4303536" y="1540425"/>
              <a:ext cx="3004463" cy="16111"/>
            </a:xfrm>
            <a:custGeom>
              <a:avLst/>
              <a:gdLst/>
              <a:ahLst/>
              <a:cxnLst/>
              <a:rect l="l" t="t" r="r" b="b"/>
              <a:pathLst>
                <a:path w="155712" h="835" extrusionOk="0">
                  <a:moveTo>
                    <a:pt x="0" y="0"/>
                  </a:moveTo>
                  <a:lnTo>
                    <a:pt x="0" y="834"/>
                  </a:lnTo>
                  <a:lnTo>
                    <a:pt x="155711" y="834"/>
                  </a:lnTo>
                  <a:lnTo>
                    <a:pt x="15571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1"/>
            <p:cNvSpPr/>
            <p:nvPr/>
          </p:nvSpPr>
          <p:spPr>
            <a:xfrm>
              <a:off x="4303536" y="3337492"/>
              <a:ext cx="3004463" cy="16111"/>
            </a:xfrm>
            <a:custGeom>
              <a:avLst/>
              <a:gdLst/>
              <a:ahLst/>
              <a:cxnLst/>
              <a:rect l="l" t="t" r="r" b="b"/>
              <a:pathLst>
                <a:path w="155712" h="835" extrusionOk="0">
                  <a:moveTo>
                    <a:pt x="0" y="1"/>
                  </a:moveTo>
                  <a:lnTo>
                    <a:pt x="0" y="835"/>
                  </a:lnTo>
                  <a:lnTo>
                    <a:pt x="155711" y="835"/>
                  </a:lnTo>
                  <a:lnTo>
                    <a:pt x="155711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1"/>
            <p:cNvSpPr/>
            <p:nvPr/>
          </p:nvSpPr>
          <p:spPr>
            <a:xfrm>
              <a:off x="4376261" y="3180445"/>
              <a:ext cx="2858998" cy="16111"/>
            </a:xfrm>
            <a:custGeom>
              <a:avLst/>
              <a:gdLst/>
              <a:ahLst/>
              <a:cxnLst/>
              <a:rect l="l" t="t" r="r" b="b"/>
              <a:pathLst>
                <a:path w="148173" h="835" extrusionOk="0">
                  <a:moveTo>
                    <a:pt x="434" y="0"/>
                  </a:moveTo>
                  <a:cubicBezTo>
                    <a:pt x="201" y="0"/>
                    <a:pt x="0" y="167"/>
                    <a:pt x="0" y="401"/>
                  </a:cubicBezTo>
                  <a:cubicBezTo>
                    <a:pt x="0" y="634"/>
                    <a:pt x="201" y="834"/>
                    <a:pt x="434" y="834"/>
                  </a:cubicBezTo>
                  <a:lnTo>
                    <a:pt x="147739" y="834"/>
                  </a:lnTo>
                  <a:cubicBezTo>
                    <a:pt x="147973" y="834"/>
                    <a:pt x="148173" y="634"/>
                    <a:pt x="148173" y="401"/>
                  </a:cubicBezTo>
                  <a:cubicBezTo>
                    <a:pt x="148173" y="167"/>
                    <a:pt x="147973" y="0"/>
                    <a:pt x="147739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1"/>
            <p:cNvSpPr/>
            <p:nvPr/>
          </p:nvSpPr>
          <p:spPr>
            <a:xfrm>
              <a:off x="4376261" y="3180445"/>
              <a:ext cx="1369656" cy="16111"/>
            </a:xfrm>
            <a:custGeom>
              <a:avLst/>
              <a:gdLst/>
              <a:ahLst/>
              <a:cxnLst/>
              <a:rect l="l" t="t" r="r" b="b"/>
              <a:pathLst>
                <a:path w="70985" h="835" extrusionOk="0">
                  <a:moveTo>
                    <a:pt x="434" y="0"/>
                  </a:moveTo>
                  <a:cubicBezTo>
                    <a:pt x="201" y="0"/>
                    <a:pt x="0" y="167"/>
                    <a:pt x="0" y="401"/>
                  </a:cubicBezTo>
                  <a:cubicBezTo>
                    <a:pt x="0" y="634"/>
                    <a:pt x="201" y="834"/>
                    <a:pt x="434" y="834"/>
                  </a:cubicBezTo>
                  <a:lnTo>
                    <a:pt x="70984" y="834"/>
                  </a:lnTo>
                  <a:lnTo>
                    <a:pt x="70984" y="0"/>
                  </a:ln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1"/>
            <p:cNvSpPr/>
            <p:nvPr/>
          </p:nvSpPr>
          <p:spPr>
            <a:xfrm>
              <a:off x="5733701" y="3164989"/>
              <a:ext cx="47003" cy="47003"/>
            </a:xfrm>
            <a:custGeom>
              <a:avLst/>
              <a:gdLst/>
              <a:ahLst/>
              <a:cxnLst/>
              <a:rect l="l" t="t" r="r" b="b"/>
              <a:pathLst>
                <a:path w="2436" h="2436" extrusionOk="0">
                  <a:moveTo>
                    <a:pt x="1235" y="1"/>
                  </a:moveTo>
                  <a:cubicBezTo>
                    <a:pt x="568" y="1"/>
                    <a:pt x="1" y="535"/>
                    <a:pt x="1" y="1202"/>
                  </a:cubicBezTo>
                  <a:cubicBezTo>
                    <a:pt x="1" y="1902"/>
                    <a:pt x="568" y="2436"/>
                    <a:pt x="1235" y="2436"/>
                  </a:cubicBezTo>
                  <a:cubicBezTo>
                    <a:pt x="1902" y="2436"/>
                    <a:pt x="2436" y="1902"/>
                    <a:pt x="2436" y="1202"/>
                  </a:cubicBezTo>
                  <a:cubicBezTo>
                    <a:pt x="2436" y="535"/>
                    <a:pt x="1902" y="1"/>
                    <a:pt x="1235" y="1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1"/>
            <p:cNvSpPr/>
            <p:nvPr/>
          </p:nvSpPr>
          <p:spPr>
            <a:xfrm>
              <a:off x="5745934" y="3176585"/>
              <a:ext cx="23193" cy="23829"/>
            </a:xfrm>
            <a:custGeom>
              <a:avLst/>
              <a:gdLst/>
              <a:ahLst/>
              <a:cxnLst/>
              <a:rect l="l" t="t" r="r" b="b"/>
              <a:pathLst>
                <a:path w="1202" h="1235" extrusionOk="0">
                  <a:moveTo>
                    <a:pt x="601" y="0"/>
                  </a:moveTo>
                  <a:cubicBezTo>
                    <a:pt x="267" y="0"/>
                    <a:pt x="0" y="267"/>
                    <a:pt x="0" y="601"/>
                  </a:cubicBezTo>
                  <a:cubicBezTo>
                    <a:pt x="0" y="934"/>
                    <a:pt x="267" y="1235"/>
                    <a:pt x="601" y="1235"/>
                  </a:cubicBezTo>
                  <a:cubicBezTo>
                    <a:pt x="934" y="1235"/>
                    <a:pt x="1201" y="968"/>
                    <a:pt x="1201" y="601"/>
                  </a:cubicBezTo>
                  <a:cubicBezTo>
                    <a:pt x="1201" y="267"/>
                    <a:pt x="934" y="0"/>
                    <a:pt x="601" y="0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1"/>
            <p:cNvSpPr/>
            <p:nvPr/>
          </p:nvSpPr>
          <p:spPr>
            <a:xfrm>
              <a:off x="4608617" y="3226542"/>
              <a:ext cx="64387" cy="71334"/>
            </a:xfrm>
            <a:custGeom>
              <a:avLst/>
              <a:gdLst/>
              <a:ahLst/>
              <a:cxnLst/>
              <a:rect l="l" t="t" r="r" b="b"/>
              <a:pathLst>
                <a:path w="3337" h="3697" extrusionOk="0">
                  <a:moveTo>
                    <a:pt x="361" y="0"/>
                  </a:moveTo>
                  <a:cubicBezTo>
                    <a:pt x="175" y="0"/>
                    <a:pt x="0" y="151"/>
                    <a:pt x="0" y="380"/>
                  </a:cubicBezTo>
                  <a:lnTo>
                    <a:pt x="0" y="3349"/>
                  </a:lnTo>
                  <a:cubicBezTo>
                    <a:pt x="0" y="3551"/>
                    <a:pt x="173" y="3696"/>
                    <a:pt x="358" y="3696"/>
                  </a:cubicBezTo>
                  <a:cubicBezTo>
                    <a:pt x="417" y="3696"/>
                    <a:pt x="478" y="3681"/>
                    <a:pt x="534" y="3649"/>
                  </a:cubicBezTo>
                  <a:lnTo>
                    <a:pt x="3103" y="2148"/>
                  </a:lnTo>
                  <a:cubicBezTo>
                    <a:pt x="3336" y="2015"/>
                    <a:pt x="3336" y="1681"/>
                    <a:pt x="3103" y="1548"/>
                  </a:cubicBezTo>
                  <a:lnTo>
                    <a:pt x="534" y="47"/>
                  </a:lnTo>
                  <a:cubicBezTo>
                    <a:pt x="479" y="15"/>
                    <a:pt x="419" y="0"/>
                    <a:pt x="361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1"/>
            <p:cNvSpPr/>
            <p:nvPr/>
          </p:nvSpPr>
          <p:spPr>
            <a:xfrm>
              <a:off x="4687131" y="3221641"/>
              <a:ext cx="14182" cy="81116"/>
            </a:xfrm>
            <a:custGeom>
              <a:avLst/>
              <a:gdLst/>
              <a:ahLst/>
              <a:cxnLst/>
              <a:rect l="l" t="t" r="r" b="b"/>
              <a:pathLst>
                <a:path w="735" h="4204" extrusionOk="0">
                  <a:moveTo>
                    <a:pt x="368" y="0"/>
                  </a:moveTo>
                  <a:cubicBezTo>
                    <a:pt x="168" y="0"/>
                    <a:pt x="1" y="167"/>
                    <a:pt x="1" y="367"/>
                  </a:cubicBezTo>
                  <a:lnTo>
                    <a:pt x="1" y="3836"/>
                  </a:lnTo>
                  <a:cubicBezTo>
                    <a:pt x="1" y="4037"/>
                    <a:pt x="168" y="4203"/>
                    <a:pt x="368" y="4203"/>
                  </a:cubicBezTo>
                  <a:cubicBezTo>
                    <a:pt x="568" y="4203"/>
                    <a:pt x="735" y="4037"/>
                    <a:pt x="735" y="3836"/>
                  </a:cubicBezTo>
                  <a:lnTo>
                    <a:pt x="735" y="367"/>
                  </a:lnTo>
                  <a:cubicBezTo>
                    <a:pt x="735" y="167"/>
                    <a:pt x="568" y="0"/>
                    <a:pt x="36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1"/>
            <p:cNvSpPr/>
            <p:nvPr/>
          </p:nvSpPr>
          <p:spPr>
            <a:xfrm>
              <a:off x="4455430" y="3221641"/>
              <a:ext cx="13526" cy="81116"/>
            </a:xfrm>
            <a:custGeom>
              <a:avLst/>
              <a:gdLst/>
              <a:ahLst/>
              <a:cxnLst/>
              <a:rect l="l" t="t" r="r" b="b"/>
              <a:pathLst>
                <a:path w="701" h="4204" extrusionOk="0">
                  <a:moveTo>
                    <a:pt x="367" y="0"/>
                  </a:moveTo>
                  <a:cubicBezTo>
                    <a:pt x="167" y="0"/>
                    <a:pt x="0" y="167"/>
                    <a:pt x="0" y="367"/>
                  </a:cubicBezTo>
                  <a:lnTo>
                    <a:pt x="0" y="3836"/>
                  </a:lnTo>
                  <a:cubicBezTo>
                    <a:pt x="0" y="4037"/>
                    <a:pt x="167" y="4203"/>
                    <a:pt x="367" y="4203"/>
                  </a:cubicBezTo>
                  <a:cubicBezTo>
                    <a:pt x="534" y="4203"/>
                    <a:pt x="701" y="4037"/>
                    <a:pt x="701" y="3836"/>
                  </a:cubicBezTo>
                  <a:lnTo>
                    <a:pt x="701" y="367"/>
                  </a:lnTo>
                  <a:cubicBezTo>
                    <a:pt x="701" y="167"/>
                    <a:pt x="567" y="0"/>
                    <a:pt x="367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1"/>
            <p:cNvSpPr/>
            <p:nvPr/>
          </p:nvSpPr>
          <p:spPr>
            <a:xfrm>
              <a:off x="4420023" y="3221641"/>
              <a:ext cx="13545" cy="81116"/>
            </a:xfrm>
            <a:custGeom>
              <a:avLst/>
              <a:gdLst/>
              <a:ahLst/>
              <a:cxnLst/>
              <a:rect l="l" t="t" r="r" b="b"/>
              <a:pathLst>
                <a:path w="702" h="4204" extrusionOk="0">
                  <a:moveTo>
                    <a:pt x="368" y="0"/>
                  </a:moveTo>
                  <a:cubicBezTo>
                    <a:pt x="168" y="0"/>
                    <a:pt x="1" y="167"/>
                    <a:pt x="1" y="367"/>
                  </a:cubicBezTo>
                  <a:lnTo>
                    <a:pt x="1" y="3836"/>
                  </a:lnTo>
                  <a:cubicBezTo>
                    <a:pt x="1" y="4037"/>
                    <a:pt x="168" y="4203"/>
                    <a:pt x="368" y="4203"/>
                  </a:cubicBezTo>
                  <a:cubicBezTo>
                    <a:pt x="568" y="4203"/>
                    <a:pt x="701" y="4037"/>
                    <a:pt x="701" y="3836"/>
                  </a:cubicBezTo>
                  <a:lnTo>
                    <a:pt x="701" y="367"/>
                  </a:lnTo>
                  <a:cubicBezTo>
                    <a:pt x="701" y="167"/>
                    <a:pt x="568" y="0"/>
                    <a:pt x="36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1"/>
            <p:cNvSpPr/>
            <p:nvPr/>
          </p:nvSpPr>
          <p:spPr>
            <a:xfrm>
              <a:off x="7098878" y="3221641"/>
              <a:ext cx="40558" cy="81116"/>
            </a:xfrm>
            <a:custGeom>
              <a:avLst/>
              <a:gdLst/>
              <a:ahLst/>
              <a:cxnLst/>
              <a:rect l="l" t="t" r="r" b="b"/>
              <a:pathLst>
                <a:path w="2102" h="4204" extrusionOk="0">
                  <a:moveTo>
                    <a:pt x="334" y="0"/>
                  </a:moveTo>
                  <a:cubicBezTo>
                    <a:pt x="134" y="0"/>
                    <a:pt x="0" y="167"/>
                    <a:pt x="0" y="367"/>
                  </a:cubicBezTo>
                  <a:lnTo>
                    <a:pt x="0" y="3836"/>
                  </a:lnTo>
                  <a:cubicBezTo>
                    <a:pt x="0" y="4037"/>
                    <a:pt x="134" y="4203"/>
                    <a:pt x="334" y="4203"/>
                  </a:cubicBezTo>
                  <a:lnTo>
                    <a:pt x="1735" y="4203"/>
                  </a:lnTo>
                  <a:cubicBezTo>
                    <a:pt x="1935" y="4203"/>
                    <a:pt x="2102" y="4037"/>
                    <a:pt x="2102" y="3836"/>
                  </a:cubicBezTo>
                  <a:cubicBezTo>
                    <a:pt x="2102" y="3636"/>
                    <a:pt x="1935" y="3503"/>
                    <a:pt x="1735" y="3503"/>
                  </a:cubicBezTo>
                  <a:lnTo>
                    <a:pt x="701" y="3503"/>
                  </a:lnTo>
                  <a:lnTo>
                    <a:pt x="701" y="734"/>
                  </a:lnTo>
                  <a:lnTo>
                    <a:pt x="1735" y="734"/>
                  </a:lnTo>
                  <a:cubicBezTo>
                    <a:pt x="1935" y="734"/>
                    <a:pt x="2102" y="567"/>
                    <a:pt x="2102" y="367"/>
                  </a:cubicBezTo>
                  <a:cubicBezTo>
                    <a:pt x="2102" y="167"/>
                    <a:pt x="1935" y="0"/>
                    <a:pt x="173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1"/>
            <p:cNvSpPr/>
            <p:nvPr/>
          </p:nvSpPr>
          <p:spPr>
            <a:xfrm>
              <a:off x="7150359" y="3221641"/>
              <a:ext cx="41214" cy="81116"/>
            </a:xfrm>
            <a:custGeom>
              <a:avLst/>
              <a:gdLst/>
              <a:ahLst/>
              <a:cxnLst/>
              <a:rect l="l" t="t" r="r" b="b"/>
              <a:pathLst>
                <a:path w="2136" h="4204" extrusionOk="0">
                  <a:moveTo>
                    <a:pt x="368" y="0"/>
                  </a:moveTo>
                  <a:cubicBezTo>
                    <a:pt x="168" y="0"/>
                    <a:pt x="1" y="167"/>
                    <a:pt x="1" y="367"/>
                  </a:cubicBezTo>
                  <a:cubicBezTo>
                    <a:pt x="1" y="567"/>
                    <a:pt x="168" y="734"/>
                    <a:pt x="368" y="734"/>
                  </a:cubicBezTo>
                  <a:lnTo>
                    <a:pt x="1402" y="734"/>
                  </a:lnTo>
                  <a:lnTo>
                    <a:pt x="1402" y="3503"/>
                  </a:lnTo>
                  <a:lnTo>
                    <a:pt x="368" y="3503"/>
                  </a:lnTo>
                  <a:cubicBezTo>
                    <a:pt x="168" y="3503"/>
                    <a:pt x="1" y="3636"/>
                    <a:pt x="1" y="3836"/>
                  </a:cubicBezTo>
                  <a:cubicBezTo>
                    <a:pt x="1" y="4037"/>
                    <a:pt x="168" y="4203"/>
                    <a:pt x="368" y="4203"/>
                  </a:cubicBezTo>
                  <a:lnTo>
                    <a:pt x="1769" y="4203"/>
                  </a:lnTo>
                  <a:cubicBezTo>
                    <a:pt x="1969" y="4203"/>
                    <a:pt x="2136" y="4037"/>
                    <a:pt x="2136" y="3836"/>
                  </a:cubicBezTo>
                  <a:lnTo>
                    <a:pt x="2136" y="367"/>
                  </a:lnTo>
                  <a:cubicBezTo>
                    <a:pt x="2136" y="167"/>
                    <a:pt x="1969" y="0"/>
                    <a:pt x="176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5013476" y="3481033"/>
              <a:ext cx="105563" cy="8374"/>
            </a:xfrm>
            <a:custGeom>
              <a:avLst/>
              <a:gdLst/>
              <a:ahLst/>
              <a:cxnLst/>
              <a:rect l="l" t="t" r="r" b="b"/>
              <a:pathLst>
                <a:path w="5471" h="434" extrusionOk="0">
                  <a:moveTo>
                    <a:pt x="0" y="0"/>
                  </a:moveTo>
                  <a:lnTo>
                    <a:pt x="0" y="434"/>
                  </a:lnTo>
                  <a:lnTo>
                    <a:pt x="5471" y="434"/>
                  </a:lnTo>
                  <a:lnTo>
                    <a:pt x="5471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5013476" y="3493903"/>
              <a:ext cx="105563" cy="7737"/>
            </a:xfrm>
            <a:custGeom>
              <a:avLst/>
              <a:gdLst/>
              <a:ahLst/>
              <a:cxnLst/>
              <a:rect l="l" t="t" r="r" b="b"/>
              <a:pathLst>
                <a:path w="5471" h="401" extrusionOk="0">
                  <a:moveTo>
                    <a:pt x="0" y="0"/>
                  </a:moveTo>
                  <a:lnTo>
                    <a:pt x="0" y="401"/>
                  </a:lnTo>
                  <a:lnTo>
                    <a:pt x="5471" y="401"/>
                  </a:lnTo>
                  <a:lnTo>
                    <a:pt x="5471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9" name="Google Shape;349;p31"/>
          <p:cNvSpPr txBox="1"/>
          <p:nvPr/>
        </p:nvSpPr>
        <p:spPr>
          <a:xfrm flipH="1">
            <a:off x="4039046" y="3808017"/>
            <a:ext cx="3483313" cy="748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466269"/>
                </a:solid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https://wordwall.net/play/13653/882/636</a:t>
            </a:r>
            <a:endParaRPr lang="en-GB" dirty="0">
              <a:solidFill>
                <a:srgbClr val="466269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466269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50" name="Google Shape;350;p31"/>
          <p:cNvSpPr txBox="1">
            <a:spLocks noGrp="1"/>
          </p:cNvSpPr>
          <p:nvPr>
            <p:ph type="ctrTitle"/>
          </p:nvPr>
        </p:nvSpPr>
        <p:spPr>
          <a:xfrm>
            <a:off x="1420950" y="339400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/>
              <a:t>The Activity</a:t>
            </a:r>
            <a:endParaRPr sz="3200" dirty="0"/>
          </a:p>
        </p:txBody>
      </p:sp>
      <p:pic>
        <p:nvPicPr>
          <p:cNvPr id="351" name="Google Shape;351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197650" y="3298125"/>
            <a:ext cx="1304600" cy="15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1"/>
          <p:cNvPicPr preferRelativeResize="0"/>
          <p:nvPr/>
        </p:nvPicPr>
        <p:blipFill rotWithShape="1">
          <a:blip r:embed="rId5">
            <a:alphaModFix/>
          </a:blip>
          <a:srcRect l="-8262" t="-11440" r="-8274" b="-11440"/>
          <a:stretch/>
        </p:blipFill>
        <p:spPr>
          <a:xfrm rot="10800000">
            <a:off x="7652350" y="253325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1"/>
          <p:cNvPicPr preferRelativeResize="0"/>
          <p:nvPr/>
        </p:nvPicPr>
        <p:blipFill rotWithShape="1">
          <a:blip r:embed="rId5">
            <a:alphaModFix/>
          </a:blip>
          <a:srcRect l="-8262" t="-11440" r="-8274" b="-11440"/>
          <a:stretch/>
        </p:blipFill>
        <p:spPr>
          <a:xfrm rot="-668780">
            <a:off x="682150" y="560925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1"/>
          <p:cNvPicPr preferRelativeResize="0"/>
          <p:nvPr/>
        </p:nvPicPr>
        <p:blipFill rotWithShape="1">
          <a:blip r:embed="rId6">
            <a:alphaModFix/>
          </a:blip>
          <a:srcRect l="-9623" t="-15053" r="-9623" b="-15053"/>
          <a:stretch/>
        </p:blipFill>
        <p:spPr>
          <a:xfrm flipH="1">
            <a:off x="1849601" y="3443826"/>
            <a:ext cx="1415424" cy="87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72E823-B337-4964-B0E8-2AB92E447D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800" t="17816" r="27117" b="20332"/>
          <a:stretch/>
        </p:blipFill>
        <p:spPr>
          <a:xfrm>
            <a:off x="4278472" y="1236687"/>
            <a:ext cx="3004463" cy="2127529"/>
          </a:xfrm>
          <a:prstGeom prst="roundRect">
            <a:avLst>
              <a:gd name="adj" fmla="val 605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27"/>
          <p:cNvGrpSpPr/>
          <p:nvPr/>
        </p:nvGrpSpPr>
        <p:grpSpPr>
          <a:xfrm>
            <a:off x="312320" y="136980"/>
            <a:ext cx="8666359" cy="4826521"/>
            <a:chOff x="312320" y="136980"/>
            <a:chExt cx="8666359" cy="4826521"/>
          </a:xfrm>
        </p:grpSpPr>
        <p:pic>
          <p:nvPicPr>
            <p:cNvPr id="193" name="Google Shape;193;p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 flipH="1">
              <a:off x="7157604" y="3204"/>
              <a:ext cx="1687300" cy="19548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27"/>
            <p:cNvPicPr preferRelativeResize="0"/>
            <p:nvPr/>
          </p:nvPicPr>
          <p:blipFill rotWithShape="1">
            <a:blip r:embed="rId4">
              <a:alphaModFix/>
            </a:blip>
            <a:srcRect l="-8262" t="-11440" r="-8274" b="-11440"/>
            <a:stretch/>
          </p:blipFill>
          <p:spPr>
            <a:xfrm rot="10800000">
              <a:off x="366650" y="673038"/>
              <a:ext cx="998850" cy="615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27"/>
            <p:cNvPicPr preferRelativeResize="0"/>
            <p:nvPr/>
          </p:nvPicPr>
          <p:blipFill rotWithShape="1">
            <a:blip r:embed="rId3">
              <a:alphaModFix/>
            </a:blip>
            <a:srcRect t="29062" r="59483"/>
            <a:stretch/>
          </p:blipFill>
          <p:spPr>
            <a:xfrm rot="-9020700">
              <a:off x="8065812" y="3830755"/>
              <a:ext cx="528575" cy="1072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27"/>
            <p:cNvPicPr preferRelativeResize="0"/>
            <p:nvPr/>
          </p:nvPicPr>
          <p:blipFill rotWithShape="1">
            <a:blip r:embed="rId3">
              <a:alphaModFix/>
            </a:blip>
            <a:srcRect t="29062" r="59483"/>
            <a:stretch/>
          </p:blipFill>
          <p:spPr>
            <a:xfrm rot="1310898">
              <a:off x="574700" y="3035012"/>
              <a:ext cx="768240" cy="15583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7" name="Google Shape;197;p27"/>
          <p:cNvSpPr txBox="1">
            <a:spLocks noGrp="1"/>
          </p:cNvSpPr>
          <p:nvPr>
            <p:ph type="ctrTitle" idx="4"/>
          </p:nvPr>
        </p:nvSpPr>
        <p:spPr>
          <a:xfrm>
            <a:off x="1208263" y="212892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dirty="0"/>
              <a:t>Lesson Rules</a:t>
            </a:r>
            <a:endParaRPr sz="2800" dirty="0"/>
          </a:p>
        </p:txBody>
      </p:sp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85493F63-2ECC-44B6-9F37-E35E2CCB48F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329" y="3056573"/>
            <a:ext cx="1583012" cy="1583012"/>
          </a:xfrm>
          <a:prstGeom prst="rect">
            <a:avLst/>
          </a:prstGeom>
        </p:spPr>
      </p:pic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E023D9C3-8BA4-4060-9C65-D6665E2529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BEBEBE"/>
              </a:clrFrom>
              <a:clrTo>
                <a:srgbClr val="BEBE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2" t="6309" r="22886" b="8687"/>
          <a:stretch/>
        </p:blipFill>
        <p:spPr>
          <a:xfrm>
            <a:off x="6843847" y="2864880"/>
            <a:ext cx="842875" cy="829921"/>
          </a:xfrm>
          <a:prstGeom prst="rect">
            <a:avLst/>
          </a:prstGeom>
        </p:spPr>
      </p:pic>
      <p:pic>
        <p:nvPicPr>
          <p:cNvPr id="38" name="Picture 37" descr="A picture containing toy, box&#10;&#10;Description automatically generated">
            <a:extLst>
              <a:ext uri="{FF2B5EF4-FFF2-40B4-BE49-F238E27FC236}">
                <a16:creationId xmlns:a16="http://schemas.microsoft.com/office/drawing/2014/main" id="{FFCEA513-112B-425C-B14A-61953A70D2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75" y="2988212"/>
            <a:ext cx="2141715" cy="1705901"/>
          </a:xfrm>
          <a:prstGeom prst="rect">
            <a:avLst/>
          </a:prstGeom>
        </p:spPr>
      </p:pic>
      <p:pic>
        <p:nvPicPr>
          <p:cNvPr id="39" name="Picture 38" descr="A picture containing shape&#10;&#10;Description automatically generated">
            <a:extLst>
              <a:ext uri="{FF2B5EF4-FFF2-40B4-BE49-F238E27FC236}">
                <a16:creationId xmlns:a16="http://schemas.microsoft.com/office/drawing/2014/main" id="{3BAF5D2B-F47A-4920-B54F-C1E07DBB18D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344" y="2968396"/>
            <a:ext cx="1454826" cy="145482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74C664A-FBAE-4BBD-8A43-C4BBEA6FEE93}"/>
              </a:ext>
            </a:extLst>
          </p:cNvPr>
          <p:cNvSpPr txBox="1"/>
          <p:nvPr/>
        </p:nvSpPr>
        <p:spPr>
          <a:xfrm>
            <a:off x="6931544" y="4363324"/>
            <a:ext cx="1900138" cy="523220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E60A2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sit in a quiet place.</a:t>
            </a:r>
          </a:p>
        </p:txBody>
      </p:sp>
      <p:pic>
        <p:nvPicPr>
          <p:cNvPr id="41" name="Picture 40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4F8E2DCA-C0D6-43CB-AD6B-AA3FF2B585D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627" y="2607199"/>
            <a:ext cx="2813761" cy="198976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F380C51-4BFA-4F4F-AA0B-9BE5434D5DEA}"/>
              </a:ext>
            </a:extLst>
          </p:cNvPr>
          <p:cNvSpPr txBox="1"/>
          <p:nvPr/>
        </p:nvSpPr>
        <p:spPr>
          <a:xfrm>
            <a:off x="540533" y="4651337"/>
            <a:ext cx="2335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participate during the lesson.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416AE1D-8EB1-4252-A91B-183594F7F7E3}"/>
              </a:ext>
            </a:extLst>
          </p:cNvPr>
          <p:cNvSpPr txBox="1"/>
          <p:nvPr/>
        </p:nvSpPr>
        <p:spPr>
          <a:xfrm>
            <a:off x="5202691" y="4394839"/>
            <a:ext cx="1728853" cy="646331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>
                    <a:lumMod val="2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eat food before attending the lesson.</a:t>
            </a:r>
          </a:p>
        </p:txBody>
      </p:sp>
      <p:pic>
        <p:nvPicPr>
          <p:cNvPr id="44" name="Picture 43" descr="A picture containing room&#10;&#10;Description automatically generated">
            <a:extLst>
              <a:ext uri="{FF2B5EF4-FFF2-40B4-BE49-F238E27FC236}">
                <a16:creationId xmlns:a16="http://schemas.microsoft.com/office/drawing/2014/main" id="{8F9CD972-EC00-4E46-9963-1C7C14145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37" y="917889"/>
            <a:ext cx="1950720" cy="1504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5" name="Picture 44" descr="A close up of a toy&#10;&#10;Description automatically generated">
            <a:extLst>
              <a:ext uri="{FF2B5EF4-FFF2-40B4-BE49-F238E27FC236}">
                <a16:creationId xmlns:a16="http://schemas.microsoft.com/office/drawing/2014/main" id="{402592BF-882D-425E-BE13-38A9483424E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511" y="745724"/>
            <a:ext cx="3449459" cy="1679636"/>
          </a:xfrm>
          <a:prstGeom prst="rect">
            <a:avLst/>
          </a:prstGeom>
        </p:spPr>
      </p:pic>
      <p:pic>
        <p:nvPicPr>
          <p:cNvPr id="46" name="Picture 45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C899CAD8-3FF5-4787-B86F-986E94E6E29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991" y="947803"/>
            <a:ext cx="1207589" cy="12192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00057DE-D9D6-4607-8D74-534E4EE91239}"/>
              </a:ext>
            </a:extLst>
          </p:cNvPr>
          <p:cNvSpPr txBox="1"/>
          <p:nvPr/>
        </p:nvSpPr>
        <p:spPr>
          <a:xfrm>
            <a:off x="779611" y="2445176"/>
            <a:ext cx="2203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take care of my personal hygiene.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8B202A2-07A3-4217-B678-0C98F07CDFE7}"/>
              </a:ext>
            </a:extLst>
          </p:cNvPr>
          <p:cNvSpPr txBox="1"/>
          <p:nvPr/>
        </p:nvSpPr>
        <p:spPr>
          <a:xfrm>
            <a:off x="3269146" y="2318491"/>
            <a:ext cx="21803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attend on time.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E90FF54-16D6-4149-99DB-CB960BD3BD2E}"/>
              </a:ext>
            </a:extLst>
          </p:cNvPr>
          <p:cNvSpPr txBox="1"/>
          <p:nvPr/>
        </p:nvSpPr>
        <p:spPr>
          <a:xfrm>
            <a:off x="5611301" y="2192355"/>
            <a:ext cx="2619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8A2D64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ask for permission to answer.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635AD10-D237-45CF-9084-86003EDDD6B2}"/>
              </a:ext>
            </a:extLst>
          </p:cNvPr>
          <p:cNvSpPr txBox="1"/>
          <p:nvPr/>
        </p:nvSpPr>
        <p:spPr>
          <a:xfrm>
            <a:off x="2915464" y="4009750"/>
            <a:ext cx="2378080" cy="738664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66006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ask for permission to go to the toilet and to drink water.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E0D539-6A3F-423F-8325-4AFC5847B378}"/>
              </a:ext>
            </a:extLst>
          </p:cNvPr>
          <p:cNvSpPr/>
          <p:nvPr/>
        </p:nvSpPr>
        <p:spPr>
          <a:xfrm>
            <a:off x="4036176" y="2968396"/>
            <a:ext cx="1180194" cy="1089251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" name="Picture 5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4D583AE-BB87-4511-81DA-B2BC43BE7B0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812"/>
          <a:stretch/>
        </p:blipFill>
        <p:spPr>
          <a:xfrm>
            <a:off x="3893773" y="3055928"/>
            <a:ext cx="1208938" cy="95382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9950" y="1411100"/>
            <a:ext cx="1045150" cy="232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38"/>
          <p:cNvSpPr txBox="1">
            <a:spLocks noGrp="1"/>
          </p:cNvSpPr>
          <p:nvPr>
            <p:ph type="ctrTitle"/>
          </p:nvPr>
        </p:nvSpPr>
        <p:spPr>
          <a:xfrm>
            <a:off x="87198" y="1964624"/>
            <a:ext cx="5888700" cy="11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600" dirty="0">
                <a:solidFill>
                  <a:srgbClr val="466269"/>
                </a:solidFill>
              </a:rPr>
              <a:t>THANKS!</a:t>
            </a:r>
            <a:endParaRPr sz="6600" dirty="0">
              <a:solidFill>
                <a:srgbClr val="466269"/>
              </a:solidFill>
            </a:endParaRPr>
          </a:p>
        </p:txBody>
      </p:sp>
      <p:pic>
        <p:nvPicPr>
          <p:cNvPr id="594" name="Google Shape;594;p38"/>
          <p:cNvPicPr preferRelativeResize="0"/>
          <p:nvPr/>
        </p:nvPicPr>
        <p:blipFill rotWithShape="1">
          <a:blip r:embed="rId4">
            <a:alphaModFix/>
          </a:blip>
          <a:srcRect l="-6763" t="-9700" r="11634" b="9700"/>
          <a:stretch/>
        </p:blipFill>
        <p:spPr>
          <a:xfrm>
            <a:off x="4700533" y="986551"/>
            <a:ext cx="4450523" cy="415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550" y="761975"/>
            <a:ext cx="1693350" cy="196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3450" y="4106346"/>
            <a:ext cx="761650" cy="44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166FA9-966B-4856-AED7-59BC45226EEC}"/>
              </a:ext>
            </a:extLst>
          </p:cNvPr>
          <p:cNvSpPr txBox="1"/>
          <p:nvPr/>
        </p:nvSpPr>
        <p:spPr>
          <a:xfrm>
            <a:off x="1763496" y="162894"/>
            <a:ext cx="661519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0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What is hidden behind 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F7BEB2-5513-487A-A0A6-63BF01FCE5FC}"/>
              </a:ext>
            </a:extLst>
          </p:cNvPr>
          <p:cNvSpPr txBox="1"/>
          <p:nvPr/>
        </p:nvSpPr>
        <p:spPr>
          <a:xfrm>
            <a:off x="1207808" y="3641880"/>
            <a:ext cx="6068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700" b="1" u="sng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Click the question box and then click on the cloud to check your answer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0C6C4DCF-F47A-46B4-97EA-FBDF7B499F16}"/>
              </a:ext>
            </a:extLst>
          </p:cNvPr>
          <p:cNvSpPr/>
          <p:nvPr/>
        </p:nvSpPr>
        <p:spPr>
          <a:xfrm rot="304401">
            <a:off x="2241860" y="989275"/>
            <a:ext cx="4169247" cy="2345051"/>
          </a:xfrm>
          <a:prstGeom prst="clou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26" name="Picture 2" descr="نتيجة بحث الصور عن question gif">
            <a:extLst>
              <a:ext uri="{FF2B5EF4-FFF2-40B4-BE49-F238E27FC236}">
                <a16:creationId xmlns:a16="http://schemas.microsoft.com/office/drawing/2014/main" id="{BCCD4DFB-4554-4C23-974D-C35034F339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151" y="1433317"/>
            <a:ext cx="1754327" cy="1315745"/>
          </a:xfrm>
          <a:prstGeom prst="rect">
            <a:avLst/>
          </a:prstGeom>
          <a:noFill/>
          <a:ln>
            <a:solidFill>
              <a:srgbClr val="34A4A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46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1B963277-A629-4D65-BCBC-7E80400DC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41790" y="1704416"/>
            <a:ext cx="2501219" cy="13157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3EB3B7-45B2-492F-8735-86E702105CF6}"/>
              </a:ext>
            </a:extLst>
          </p:cNvPr>
          <p:cNvSpPr txBox="1"/>
          <p:nvPr/>
        </p:nvSpPr>
        <p:spPr>
          <a:xfrm>
            <a:off x="3746413" y="2089549"/>
            <a:ext cx="1813706" cy="7848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00" rtl="1">
              <a:buClrTx/>
            </a:pPr>
            <a:r>
              <a:rPr lang="en-US" sz="4500" b="1" kern="1200" dirty="0" err="1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ou</a:t>
            </a:r>
            <a:endParaRPr lang="en-US" sz="4500" b="1" kern="1200" dirty="0">
              <a:solidFill>
                <a:prstClr val="black"/>
              </a:solidFill>
              <a:latin typeface="Dubai" panose="020B0503030403030204" pitchFamily="34" charset="-78"/>
              <a:ea typeface="+mn-ea"/>
              <a:cs typeface="Dubai" panose="020B0503030403030204" pitchFamily="34" charset="-78"/>
            </a:endParaRPr>
          </a:p>
        </p:txBody>
      </p:sp>
      <p:sp>
        <p:nvSpPr>
          <p:cNvPr id="3" name="الغيمة">
            <a:extLst>
              <a:ext uri="{FF2B5EF4-FFF2-40B4-BE49-F238E27FC236}">
                <a16:creationId xmlns:a16="http://schemas.microsoft.com/office/drawing/2014/main" id="{BAF12AA8-41BC-4D87-A07E-C86A250C7C62}"/>
              </a:ext>
            </a:extLst>
          </p:cNvPr>
          <p:cNvSpPr/>
          <p:nvPr/>
        </p:nvSpPr>
        <p:spPr>
          <a:xfrm rot="304401">
            <a:off x="402574" y="562408"/>
            <a:ext cx="5820923" cy="3599760"/>
          </a:xfrm>
          <a:prstGeom prst="clou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2450" kern="1200" dirty="0">
              <a:solidFill>
                <a:prstClr val="white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علامة السؤال" descr="نتيجة بحث الصور عن question gif">
            <a:extLst>
              <a:ext uri="{FF2B5EF4-FFF2-40B4-BE49-F238E27FC236}">
                <a16:creationId xmlns:a16="http://schemas.microsoft.com/office/drawing/2014/main" id="{3E4CAB0A-6B3C-460C-90BF-8FC6D67CC9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151" y="1433317"/>
            <a:ext cx="1754327" cy="1315745"/>
          </a:xfrm>
          <a:prstGeom prst="rect">
            <a:avLst/>
          </a:prstGeom>
          <a:noFill/>
          <a:ln>
            <a:solidFill>
              <a:srgbClr val="34A4A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السؤال">
            <a:extLst>
              <a:ext uri="{FF2B5EF4-FFF2-40B4-BE49-F238E27FC236}">
                <a16:creationId xmlns:a16="http://schemas.microsoft.com/office/drawing/2014/main" id="{B356A927-E3CB-40B5-88A7-234D72BE46B6}"/>
              </a:ext>
            </a:extLst>
          </p:cNvPr>
          <p:cNvGrpSpPr/>
          <p:nvPr/>
        </p:nvGrpSpPr>
        <p:grpSpPr>
          <a:xfrm>
            <a:off x="6914213" y="2855627"/>
            <a:ext cx="1900004" cy="1888760"/>
            <a:chOff x="9218951" y="3807502"/>
            <a:chExt cx="2533338" cy="251834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6422FA1-D367-48A6-A08E-2D695F055188}"/>
                </a:ext>
              </a:extLst>
            </p:cNvPr>
            <p:cNvSpPr/>
            <p:nvPr/>
          </p:nvSpPr>
          <p:spPr>
            <a:xfrm>
              <a:off x="9218951" y="3807502"/>
              <a:ext cx="2533338" cy="251834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6796D0D-CFE2-4918-AF48-DD5B502AE7EA}"/>
                </a:ext>
              </a:extLst>
            </p:cNvPr>
            <p:cNvSpPr txBox="1"/>
            <p:nvPr/>
          </p:nvSpPr>
          <p:spPr>
            <a:xfrm>
              <a:off x="9264200" y="4712731"/>
              <a:ext cx="247260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rtl="1">
                <a:buClrTx/>
              </a:pPr>
              <a:r>
                <a:rPr lang="en-US" sz="3000" b="1" kern="1200" dirty="0">
                  <a:solidFill>
                    <a:prstClr val="black"/>
                  </a:solidFill>
                  <a:latin typeface="Dubai" panose="020B0503030403030204" pitchFamily="34" charset="-78"/>
                  <a:ea typeface="+mn-ea"/>
                  <a:cs typeface="Dubai" panose="020B0503030403030204" pitchFamily="34" charset="-78"/>
                </a:rPr>
                <a:t>mouth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955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9A45115-D49F-47FA-BA11-E9088166C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66889" y="1331844"/>
            <a:ext cx="2197160" cy="16090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3EB3B7-45B2-492F-8735-86E702105CF6}"/>
              </a:ext>
            </a:extLst>
          </p:cNvPr>
          <p:cNvSpPr txBox="1"/>
          <p:nvPr/>
        </p:nvSpPr>
        <p:spPr>
          <a:xfrm>
            <a:off x="3746413" y="2089549"/>
            <a:ext cx="1813706" cy="7848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00" rtl="1">
              <a:buClrTx/>
            </a:pPr>
            <a:r>
              <a:rPr lang="en-US" sz="4500" b="1" kern="1200" dirty="0" err="1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ee</a:t>
            </a:r>
            <a:endParaRPr lang="en-US" sz="4500" b="1" kern="1200" dirty="0">
              <a:solidFill>
                <a:prstClr val="black"/>
              </a:solidFill>
              <a:latin typeface="Dubai" panose="020B0503030403030204" pitchFamily="34" charset="-78"/>
              <a:ea typeface="+mn-ea"/>
              <a:cs typeface="Dubai" panose="020B0503030403030204" pitchFamily="34" charset="-78"/>
            </a:endParaRPr>
          </a:p>
        </p:txBody>
      </p:sp>
      <p:sp>
        <p:nvSpPr>
          <p:cNvPr id="3" name="الغيمة">
            <a:extLst>
              <a:ext uri="{FF2B5EF4-FFF2-40B4-BE49-F238E27FC236}">
                <a16:creationId xmlns:a16="http://schemas.microsoft.com/office/drawing/2014/main" id="{BAF12AA8-41BC-4D87-A07E-C86A250C7C62}"/>
              </a:ext>
            </a:extLst>
          </p:cNvPr>
          <p:cNvSpPr/>
          <p:nvPr/>
        </p:nvSpPr>
        <p:spPr>
          <a:xfrm rot="304401">
            <a:off x="589285" y="557203"/>
            <a:ext cx="5820923" cy="3599760"/>
          </a:xfrm>
          <a:prstGeom prst="clou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علامة السؤال" descr="نتيجة بحث الصور عن question gif">
            <a:extLst>
              <a:ext uri="{FF2B5EF4-FFF2-40B4-BE49-F238E27FC236}">
                <a16:creationId xmlns:a16="http://schemas.microsoft.com/office/drawing/2014/main" id="{3E4CAB0A-6B3C-460C-90BF-8FC6D67CC9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151" y="1433317"/>
            <a:ext cx="1754327" cy="1315745"/>
          </a:xfrm>
          <a:prstGeom prst="rect">
            <a:avLst/>
          </a:prstGeom>
          <a:noFill/>
          <a:ln>
            <a:solidFill>
              <a:srgbClr val="34A4A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السؤال">
            <a:extLst>
              <a:ext uri="{FF2B5EF4-FFF2-40B4-BE49-F238E27FC236}">
                <a16:creationId xmlns:a16="http://schemas.microsoft.com/office/drawing/2014/main" id="{B356A927-E3CB-40B5-88A7-234D72BE46B6}"/>
              </a:ext>
            </a:extLst>
          </p:cNvPr>
          <p:cNvGrpSpPr/>
          <p:nvPr/>
        </p:nvGrpSpPr>
        <p:grpSpPr>
          <a:xfrm>
            <a:off x="6914213" y="2855627"/>
            <a:ext cx="1900004" cy="1888760"/>
            <a:chOff x="9218951" y="3807502"/>
            <a:chExt cx="2533338" cy="251834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6422FA1-D367-48A6-A08E-2D695F055188}"/>
                </a:ext>
              </a:extLst>
            </p:cNvPr>
            <p:cNvSpPr/>
            <p:nvPr/>
          </p:nvSpPr>
          <p:spPr>
            <a:xfrm>
              <a:off x="9218951" y="3807502"/>
              <a:ext cx="2533338" cy="251834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6796D0D-CFE2-4918-AF48-DD5B502AE7EA}"/>
                </a:ext>
              </a:extLst>
            </p:cNvPr>
            <p:cNvSpPr txBox="1"/>
            <p:nvPr/>
          </p:nvSpPr>
          <p:spPr>
            <a:xfrm>
              <a:off x="9279686" y="4671973"/>
              <a:ext cx="247260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rtl="1">
                <a:buClrTx/>
              </a:pPr>
              <a:r>
                <a:rPr lang="en-US" sz="2700" kern="1200" dirty="0">
                  <a:solidFill>
                    <a:prstClr val="black"/>
                  </a:solidFill>
                  <a:latin typeface="Eras Bold ITC" panose="020B0907030504020204" pitchFamily="34" charset="0"/>
                  <a:ea typeface="+mn-ea"/>
                  <a:cs typeface="Dubai" panose="020B0503030403030204" pitchFamily="34" charset="-78"/>
                </a:rPr>
                <a:t>green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363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2F0ECB67-BC8A-4BAC-ACE7-934E33278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57834" y="805314"/>
            <a:ext cx="1544398" cy="2571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3EB3B7-45B2-492F-8735-86E702105CF6}"/>
              </a:ext>
            </a:extLst>
          </p:cNvPr>
          <p:cNvSpPr txBox="1"/>
          <p:nvPr/>
        </p:nvSpPr>
        <p:spPr>
          <a:xfrm>
            <a:off x="3731503" y="2018677"/>
            <a:ext cx="1813706" cy="7848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00" rtl="1">
              <a:buClrTx/>
            </a:pPr>
            <a:r>
              <a:rPr lang="en-US" sz="4500" b="1" kern="12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er</a:t>
            </a:r>
            <a:endParaRPr lang="en-US" sz="4500" b="1" kern="1200" dirty="0">
              <a:solidFill>
                <a:prstClr val="black"/>
              </a:solidFill>
              <a:latin typeface="Dubai" panose="020B0503030403030204" pitchFamily="34" charset="-78"/>
              <a:ea typeface="+mn-ea"/>
              <a:cs typeface="Dubai" panose="020B0503030403030204" pitchFamily="34" charset="-78"/>
            </a:endParaRPr>
          </a:p>
        </p:txBody>
      </p:sp>
      <p:sp>
        <p:nvSpPr>
          <p:cNvPr id="3" name="الغيمة">
            <a:extLst>
              <a:ext uri="{FF2B5EF4-FFF2-40B4-BE49-F238E27FC236}">
                <a16:creationId xmlns:a16="http://schemas.microsoft.com/office/drawing/2014/main" id="{BAF12AA8-41BC-4D87-A07E-C86A250C7C62}"/>
              </a:ext>
            </a:extLst>
          </p:cNvPr>
          <p:cNvSpPr/>
          <p:nvPr/>
        </p:nvSpPr>
        <p:spPr>
          <a:xfrm rot="304401">
            <a:off x="589285" y="218798"/>
            <a:ext cx="5820923" cy="3599760"/>
          </a:xfrm>
          <a:prstGeom prst="clou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علامة السؤال" descr="نتيجة بحث الصور عن question gif">
            <a:extLst>
              <a:ext uri="{FF2B5EF4-FFF2-40B4-BE49-F238E27FC236}">
                <a16:creationId xmlns:a16="http://schemas.microsoft.com/office/drawing/2014/main" id="{3E4CAB0A-6B3C-460C-90BF-8FC6D67CC9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151" y="1433317"/>
            <a:ext cx="1754327" cy="1315745"/>
          </a:xfrm>
          <a:prstGeom prst="rect">
            <a:avLst/>
          </a:prstGeom>
          <a:noFill/>
          <a:ln>
            <a:solidFill>
              <a:srgbClr val="34A4A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السؤال">
            <a:extLst>
              <a:ext uri="{FF2B5EF4-FFF2-40B4-BE49-F238E27FC236}">
                <a16:creationId xmlns:a16="http://schemas.microsoft.com/office/drawing/2014/main" id="{B356A927-E3CB-40B5-88A7-234D72BE46B6}"/>
              </a:ext>
            </a:extLst>
          </p:cNvPr>
          <p:cNvGrpSpPr/>
          <p:nvPr/>
        </p:nvGrpSpPr>
        <p:grpSpPr>
          <a:xfrm>
            <a:off x="6914213" y="2855627"/>
            <a:ext cx="1900004" cy="1888760"/>
            <a:chOff x="9218951" y="3807502"/>
            <a:chExt cx="2533338" cy="251834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6422FA1-D367-48A6-A08E-2D695F055188}"/>
                </a:ext>
              </a:extLst>
            </p:cNvPr>
            <p:cNvSpPr/>
            <p:nvPr/>
          </p:nvSpPr>
          <p:spPr>
            <a:xfrm>
              <a:off x="9218951" y="3807502"/>
              <a:ext cx="2533338" cy="251834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6796D0D-CFE2-4918-AF48-DD5B502AE7EA}"/>
                </a:ext>
              </a:extLst>
            </p:cNvPr>
            <p:cNvSpPr txBox="1"/>
            <p:nvPr/>
          </p:nvSpPr>
          <p:spPr>
            <a:xfrm>
              <a:off x="9218951" y="4774287"/>
              <a:ext cx="247260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rtl="1">
                <a:buClrTx/>
              </a:pPr>
              <a:r>
                <a:rPr lang="en-US" sz="2400" b="1" kern="1200" dirty="0">
                  <a:solidFill>
                    <a:prstClr val="black"/>
                  </a:solidFill>
                  <a:latin typeface="Dubai" panose="020B0503030403030204" pitchFamily="34" charset="-78"/>
                  <a:ea typeface="+mn-ea"/>
                  <a:cs typeface="Dubai" panose="020B0503030403030204" pitchFamily="34" charset="-78"/>
                </a:rPr>
                <a:t>teacher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937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F3EB3B7-45B2-492F-8735-86E702105CF6}"/>
              </a:ext>
            </a:extLst>
          </p:cNvPr>
          <p:cNvSpPr txBox="1"/>
          <p:nvPr/>
        </p:nvSpPr>
        <p:spPr>
          <a:xfrm>
            <a:off x="3562538" y="1669329"/>
            <a:ext cx="1813706" cy="7848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00" rtl="1">
              <a:buClrTx/>
            </a:pPr>
            <a:r>
              <a:rPr lang="en-US" sz="4500" b="1" kern="1200" dirty="0" err="1">
                <a:solidFill>
                  <a:srgbClr val="FF0000"/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oa</a:t>
            </a:r>
            <a:endParaRPr lang="en-US" sz="4500" b="1" kern="1200" dirty="0">
              <a:solidFill>
                <a:prstClr val="black"/>
              </a:solidFill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</p:txBody>
      </p:sp>
      <p:pic>
        <p:nvPicPr>
          <p:cNvPr id="4" name="علامة السؤال" descr="نتيجة بحث الصور عن question gif">
            <a:extLst>
              <a:ext uri="{FF2B5EF4-FFF2-40B4-BE49-F238E27FC236}">
                <a16:creationId xmlns:a16="http://schemas.microsoft.com/office/drawing/2014/main" id="{3E4CAB0A-6B3C-460C-90BF-8FC6D67CC9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151" y="1433317"/>
            <a:ext cx="1754327" cy="1315745"/>
          </a:xfrm>
          <a:prstGeom prst="rect">
            <a:avLst/>
          </a:prstGeom>
          <a:noFill/>
          <a:ln>
            <a:solidFill>
              <a:srgbClr val="34A4A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السؤال">
            <a:extLst>
              <a:ext uri="{FF2B5EF4-FFF2-40B4-BE49-F238E27FC236}">
                <a16:creationId xmlns:a16="http://schemas.microsoft.com/office/drawing/2014/main" id="{B356A927-E3CB-40B5-88A7-234D72BE46B6}"/>
              </a:ext>
            </a:extLst>
          </p:cNvPr>
          <p:cNvGrpSpPr/>
          <p:nvPr/>
        </p:nvGrpSpPr>
        <p:grpSpPr>
          <a:xfrm>
            <a:off x="6914213" y="2855627"/>
            <a:ext cx="1900004" cy="1888760"/>
            <a:chOff x="9218951" y="3807502"/>
            <a:chExt cx="2533338" cy="251834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6422FA1-D367-48A6-A08E-2D695F055188}"/>
                </a:ext>
              </a:extLst>
            </p:cNvPr>
            <p:cNvSpPr/>
            <p:nvPr/>
          </p:nvSpPr>
          <p:spPr>
            <a:xfrm>
              <a:off x="9218951" y="3807502"/>
              <a:ext cx="2533338" cy="251834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6796D0D-CFE2-4918-AF48-DD5B502AE7EA}"/>
                </a:ext>
              </a:extLst>
            </p:cNvPr>
            <p:cNvSpPr txBox="1"/>
            <p:nvPr/>
          </p:nvSpPr>
          <p:spPr>
            <a:xfrm>
              <a:off x="9249318" y="4774287"/>
              <a:ext cx="247260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rtl="1">
                <a:buClrTx/>
              </a:pPr>
              <a:r>
                <a:rPr lang="en-US" sz="2400" b="1" kern="1200" dirty="0">
                  <a:solidFill>
                    <a:prstClr val="black"/>
                  </a:solidFill>
                  <a:latin typeface="Cavolini" panose="03000502040302020204" pitchFamily="66" charset="0"/>
                  <a:ea typeface="+mn-ea"/>
                  <a:cs typeface="Cavolini" panose="03000502040302020204" pitchFamily="66" charset="0"/>
                </a:rPr>
                <a:t>goat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A5D8681-014C-4982-87C1-291E76A2C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030534" y="1096044"/>
            <a:ext cx="2225579" cy="2192089"/>
          </a:xfrm>
          <a:prstGeom prst="rect">
            <a:avLst/>
          </a:prstGeom>
        </p:spPr>
      </p:pic>
      <p:sp>
        <p:nvSpPr>
          <p:cNvPr id="3" name="الغيمة">
            <a:extLst>
              <a:ext uri="{FF2B5EF4-FFF2-40B4-BE49-F238E27FC236}">
                <a16:creationId xmlns:a16="http://schemas.microsoft.com/office/drawing/2014/main" id="{BAF12AA8-41BC-4D87-A07E-C86A250C7C62}"/>
              </a:ext>
            </a:extLst>
          </p:cNvPr>
          <p:cNvSpPr/>
          <p:nvPr/>
        </p:nvSpPr>
        <p:spPr>
          <a:xfrm rot="304401">
            <a:off x="589285" y="510969"/>
            <a:ext cx="5820923" cy="3599760"/>
          </a:xfrm>
          <a:prstGeom prst="clou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0260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F3EB3B7-45B2-492F-8735-86E702105CF6}"/>
              </a:ext>
            </a:extLst>
          </p:cNvPr>
          <p:cNvSpPr txBox="1"/>
          <p:nvPr/>
        </p:nvSpPr>
        <p:spPr>
          <a:xfrm>
            <a:off x="3731503" y="2018677"/>
            <a:ext cx="1813706" cy="7848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00" rtl="1">
              <a:buClrTx/>
            </a:pPr>
            <a:r>
              <a:rPr lang="en-US" sz="4500" b="1" kern="1200" dirty="0" err="1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ee</a:t>
            </a:r>
            <a:endParaRPr lang="en-US" sz="4500" b="1" kern="1200" dirty="0">
              <a:solidFill>
                <a:prstClr val="black"/>
              </a:solidFill>
              <a:latin typeface="Dubai" panose="020B0503030403030204" pitchFamily="34" charset="-78"/>
              <a:ea typeface="+mn-ea"/>
              <a:cs typeface="Dubai" panose="020B0503030403030204" pitchFamily="34" charset="-78"/>
            </a:endParaRPr>
          </a:p>
        </p:txBody>
      </p:sp>
      <p:pic>
        <p:nvPicPr>
          <p:cNvPr id="4" name="علامة السؤال" descr="نتيجة بحث الصور عن question gif">
            <a:extLst>
              <a:ext uri="{FF2B5EF4-FFF2-40B4-BE49-F238E27FC236}">
                <a16:creationId xmlns:a16="http://schemas.microsoft.com/office/drawing/2014/main" id="{3E4CAB0A-6B3C-460C-90BF-8FC6D67CC9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151" y="1433317"/>
            <a:ext cx="1754327" cy="1315745"/>
          </a:xfrm>
          <a:prstGeom prst="rect">
            <a:avLst/>
          </a:prstGeom>
          <a:noFill/>
          <a:ln>
            <a:solidFill>
              <a:srgbClr val="34A4A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السؤال">
            <a:extLst>
              <a:ext uri="{FF2B5EF4-FFF2-40B4-BE49-F238E27FC236}">
                <a16:creationId xmlns:a16="http://schemas.microsoft.com/office/drawing/2014/main" id="{B356A927-E3CB-40B5-88A7-234D72BE46B6}"/>
              </a:ext>
            </a:extLst>
          </p:cNvPr>
          <p:cNvGrpSpPr/>
          <p:nvPr/>
        </p:nvGrpSpPr>
        <p:grpSpPr>
          <a:xfrm>
            <a:off x="6914213" y="2855627"/>
            <a:ext cx="1900004" cy="1888760"/>
            <a:chOff x="9218951" y="3807502"/>
            <a:chExt cx="2533338" cy="251834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6422FA1-D367-48A6-A08E-2D695F055188}"/>
                </a:ext>
              </a:extLst>
            </p:cNvPr>
            <p:cNvSpPr/>
            <p:nvPr/>
          </p:nvSpPr>
          <p:spPr>
            <a:xfrm>
              <a:off x="9218951" y="3807502"/>
              <a:ext cx="2533338" cy="251834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6796D0D-CFE2-4918-AF48-DD5B502AE7EA}"/>
                </a:ext>
              </a:extLst>
            </p:cNvPr>
            <p:cNvSpPr txBox="1"/>
            <p:nvPr/>
          </p:nvSpPr>
          <p:spPr>
            <a:xfrm>
              <a:off x="9246558" y="4742522"/>
              <a:ext cx="247260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rtl="1">
                <a:buClrTx/>
              </a:pPr>
              <a:r>
                <a:rPr lang="en-US" sz="2700" b="1" kern="1200" dirty="0">
                  <a:solidFill>
                    <a:prstClr val="black"/>
                  </a:solidFill>
                  <a:latin typeface="Dubai" panose="020B0503030403030204" pitchFamily="34" charset="-78"/>
                  <a:ea typeface="+mn-ea"/>
                  <a:cs typeface="Dubai" panose="020B0503030403030204" pitchFamily="34" charset="-78"/>
                </a:rPr>
                <a:t>teeth</a:t>
              </a:r>
            </a:p>
          </p:txBody>
        </p:sp>
      </p:grp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5D95A2C0-BF7E-4273-919F-CDA2510D2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624344" y="1509524"/>
            <a:ext cx="2493669" cy="1416326"/>
          </a:xfrm>
          <a:prstGeom prst="rect">
            <a:avLst/>
          </a:prstGeom>
        </p:spPr>
      </p:pic>
      <p:sp>
        <p:nvSpPr>
          <p:cNvPr id="3" name="الغيمة">
            <a:extLst>
              <a:ext uri="{FF2B5EF4-FFF2-40B4-BE49-F238E27FC236}">
                <a16:creationId xmlns:a16="http://schemas.microsoft.com/office/drawing/2014/main" id="{BAF12AA8-41BC-4D87-A07E-C86A250C7C62}"/>
              </a:ext>
            </a:extLst>
          </p:cNvPr>
          <p:cNvSpPr/>
          <p:nvPr/>
        </p:nvSpPr>
        <p:spPr>
          <a:xfrm rot="304401">
            <a:off x="589285" y="699072"/>
            <a:ext cx="5820923" cy="3599760"/>
          </a:xfrm>
          <a:prstGeom prst="clou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8174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27"/>
          <p:cNvGrpSpPr/>
          <p:nvPr/>
        </p:nvGrpSpPr>
        <p:grpSpPr>
          <a:xfrm>
            <a:off x="312320" y="136980"/>
            <a:ext cx="8666359" cy="4826521"/>
            <a:chOff x="312320" y="136980"/>
            <a:chExt cx="8666359" cy="4826521"/>
          </a:xfrm>
        </p:grpSpPr>
        <p:pic>
          <p:nvPicPr>
            <p:cNvPr id="193" name="Google Shape;193;p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 flipH="1">
              <a:off x="7157604" y="3204"/>
              <a:ext cx="1687300" cy="19548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27"/>
            <p:cNvPicPr preferRelativeResize="0"/>
            <p:nvPr/>
          </p:nvPicPr>
          <p:blipFill rotWithShape="1">
            <a:blip r:embed="rId4">
              <a:alphaModFix/>
            </a:blip>
            <a:srcRect l="-8262" t="-11440" r="-8274" b="-11440"/>
            <a:stretch/>
          </p:blipFill>
          <p:spPr>
            <a:xfrm rot="10800000">
              <a:off x="366650" y="673038"/>
              <a:ext cx="998850" cy="615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27"/>
            <p:cNvPicPr preferRelativeResize="0"/>
            <p:nvPr/>
          </p:nvPicPr>
          <p:blipFill rotWithShape="1">
            <a:blip r:embed="rId3">
              <a:alphaModFix/>
            </a:blip>
            <a:srcRect t="29062" r="59483"/>
            <a:stretch/>
          </p:blipFill>
          <p:spPr>
            <a:xfrm rot="-9020700">
              <a:off x="8065812" y="3830755"/>
              <a:ext cx="528575" cy="1072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27"/>
            <p:cNvPicPr preferRelativeResize="0"/>
            <p:nvPr/>
          </p:nvPicPr>
          <p:blipFill rotWithShape="1">
            <a:blip r:embed="rId3">
              <a:alphaModFix/>
            </a:blip>
            <a:srcRect t="29062" r="59483"/>
            <a:stretch/>
          </p:blipFill>
          <p:spPr>
            <a:xfrm rot="1310898">
              <a:off x="574700" y="3035012"/>
              <a:ext cx="768240" cy="15583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7" name="Google Shape;197;p27"/>
          <p:cNvSpPr txBox="1">
            <a:spLocks noGrp="1"/>
          </p:cNvSpPr>
          <p:nvPr>
            <p:ph type="ctrTitle" idx="4"/>
          </p:nvPr>
        </p:nvSpPr>
        <p:spPr>
          <a:xfrm>
            <a:off x="1208263" y="223577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dirty="0"/>
              <a:t>Positive Digital Behaviour</a:t>
            </a:r>
            <a:endParaRPr sz="2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E0D539-6A3F-423F-8325-4AFC5847B378}"/>
              </a:ext>
            </a:extLst>
          </p:cNvPr>
          <p:cNvSpPr/>
          <p:nvPr/>
        </p:nvSpPr>
        <p:spPr>
          <a:xfrm>
            <a:off x="4036176" y="2968396"/>
            <a:ext cx="1180194" cy="1089251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icture 29" descr="Shape&#10;&#10;Description automatically generated">
            <a:extLst>
              <a:ext uri="{FF2B5EF4-FFF2-40B4-BE49-F238E27FC236}">
                <a16:creationId xmlns:a16="http://schemas.microsoft.com/office/drawing/2014/main" id="{ABF4F912-C0BD-495A-B90D-04B0A31D0C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75763" y="3578150"/>
            <a:ext cx="1189932" cy="1122441"/>
          </a:xfrm>
          <a:prstGeom prst="rect">
            <a:avLst/>
          </a:prstGeom>
        </p:spPr>
      </p:pic>
      <p:pic>
        <p:nvPicPr>
          <p:cNvPr id="31" name="Picture 30" descr="A close up of a computer&#10;&#10;Description automatically generated">
            <a:extLst>
              <a:ext uri="{FF2B5EF4-FFF2-40B4-BE49-F238E27FC236}">
                <a16:creationId xmlns:a16="http://schemas.microsoft.com/office/drawing/2014/main" id="{FDE6AEB7-E4A9-466A-8899-51217FF80B6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365" y="3136824"/>
            <a:ext cx="1679313" cy="1833358"/>
          </a:xfrm>
          <a:prstGeom prst="rect">
            <a:avLst/>
          </a:prstGeom>
        </p:spPr>
      </p:pic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F8A7C920-520F-496A-9713-12F2DD8A8B9D}"/>
              </a:ext>
            </a:extLst>
          </p:cNvPr>
          <p:cNvSpPr/>
          <p:nvPr/>
        </p:nvSpPr>
        <p:spPr>
          <a:xfrm flipH="1">
            <a:off x="428620" y="1148467"/>
            <a:ext cx="1552729" cy="1602955"/>
          </a:xfrm>
          <a:prstGeom prst="wedgeRoundRectCallout">
            <a:avLst>
              <a:gd name="adj1" fmla="val 18415"/>
              <a:gd name="adj2" fmla="val 107870"/>
              <a:gd name="adj3" fmla="val 16667"/>
            </a:avLst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15552AD-B8BF-4B9E-A950-807E47E9DAB2}"/>
              </a:ext>
            </a:extLst>
          </p:cNvPr>
          <p:cNvSpPr txBox="1"/>
          <p:nvPr/>
        </p:nvSpPr>
        <p:spPr>
          <a:xfrm flipH="1">
            <a:off x="487341" y="1282262"/>
            <a:ext cx="14973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 dirty="0">
                <a:solidFill>
                  <a:srgbClr val="000000"/>
                </a:solidFill>
                <a:latin typeface="Segoe Print" panose="02000600000000000000" pitchFamily="2" charset="0"/>
                <a:cs typeface="Cavolini" panose="03000502040302020204" pitchFamily="66" charset="0"/>
              </a:rPr>
              <a:t>Use the educational platforms approved by the Ministry of Education</a:t>
            </a:r>
            <a:endParaRPr lang="en-GB" altLang="en-US" b="1" dirty="0">
              <a:solidFill>
                <a:srgbClr val="000000"/>
              </a:solidFill>
              <a:latin typeface="Segoe Print" panose="02000600000000000000" pitchFamily="2" charset="0"/>
              <a:cs typeface="Cavolini" panose="03000502040302020204" pitchFamily="66" charset="0"/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9947A17E-9F2B-4858-80D7-FDAD34282914}"/>
              </a:ext>
            </a:extLst>
          </p:cNvPr>
          <p:cNvSpPr/>
          <p:nvPr/>
        </p:nvSpPr>
        <p:spPr>
          <a:xfrm flipH="1">
            <a:off x="2318429" y="1231820"/>
            <a:ext cx="1504600" cy="1236484"/>
          </a:xfrm>
          <a:prstGeom prst="wedgeRoundRectCallout">
            <a:avLst>
              <a:gd name="adj1" fmla="val -10125"/>
              <a:gd name="adj2" fmla="val 132747"/>
              <a:gd name="adj3" fmla="val 16667"/>
            </a:avLst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27B123-5904-4EF6-8658-885C455092B5}"/>
              </a:ext>
            </a:extLst>
          </p:cNvPr>
          <p:cNvSpPr txBox="1"/>
          <p:nvPr/>
        </p:nvSpPr>
        <p:spPr>
          <a:xfrm flipH="1">
            <a:off x="2340728" y="1434563"/>
            <a:ext cx="1586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600" b="1" dirty="0">
                <a:solidFill>
                  <a:srgbClr val="000000"/>
                </a:solidFill>
                <a:latin typeface="Segoe Print" panose="02000600000000000000" pitchFamily="2" charset="0"/>
              </a:rPr>
              <a:t>Listen to the teacher’s instructions.</a:t>
            </a:r>
            <a:endParaRPr lang="en-GB" altLang="en-US" sz="1600" b="1" dirty="0">
              <a:solidFill>
                <a:srgbClr val="000000"/>
              </a:solidFill>
              <a:latin typeface="Segoe Print" panose="02000600000000000000" pitchFamily="2" charset="0"/>
            </a:endParaRPr>
          </a:p>
        </p:txBody>
      </p:sp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3AE41DF9-AF39-485E-BD51-46F0C7E346A3}"/>
              </a:ext>
            </a:extLst>
          </p:cNvPr>
          <p:cNvSpPr/>
          <p:nvPr/>
        </p:nvSpPr>
        <p:spPr>
          <a:xfrm flipH="1">
            <a:off x="4164434" y="1234724"/>
            <a:ext cx="1206636" cy="1024536"/>
          </a:xfrm>
          <a:prstGeom prst="wedgeRoundRectCallout">
            <a:avLst>
              <a:gd name="adj1" fmla="val 12749"/>
              <a:gd name="adj2" fmla="val 187526"/>
              <a:gd name="adj3" fmla="val 16667"/>
            </a:avLst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3" name="Picture 52" descr="Logo&#10;&#10;Description automatically generated">
            <a:extLst>
              <a:ext uri="{FF2B5EF4-FFF2-40B4-BE49-F238E27FC236}">
                <a16:creationId xmlns:a16="http://schemas.microsoft.com/office/drawing/2014/main" id="{C376E429-764E-4D0C-86FD-078FB4EF1E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65994" y="3606624"/>
            <a:ext cx="833306" cy="109396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745CA7C2-B4A5-4276-99EF-00C845A53C62}"/>
              </a:ext>
            </a:extLst>
          </p:cNvPr>
          <p:cNvSpPr txBox="1"/>
          <p:nvPr/>
        </p:nvSpPr>
        <p:spPr>
          <a:xfrm flipH="1">
            <a:off x="4228104" y="1359043"/>
            <a:ext cx="1169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600" b="1" dirty="0">
                <a:solidFill>
                  <a:srgbClr val="000000"/>
                </a:solidFill>
                <a:latin typeface="Segoe Print" panose="02000600000000000000" pitchFamily="2" charset="0"/>
              </a:rPr>
              <a:t>Write the proper Arabic</a:t>
            </a:r>
            <a:endParaRPr lang="en-GB" altLang="en-US" sz="1600" b="1" dirty="0">
              <a:solidFill>
                <a:srgbClr val="000000"/>
              </a:solidFill>
              <a:latin typeface="Segoe Print" panose="02000600000000000000" pitchFamily="2" charset="0"/>
            </a:endParaRPr>
          </a:p>
        </p:txBody>
      </p:sp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A6501A6D-A9F2-4C92-B348-F242E61BEE18}"/>
              </a:ext>
            </a:extLst>
          </p:cNvPr>
          <p:cNvSpPr/>
          <p:nvPr/>
        </p:nvSpPr>
        <p:spPr>
          <a:xfrm flipH="1">
            <a:off x="5625405" y="1191441"/>
            <a:ext cx="1347455" cy="1512782"/>
          </a:xfrm>
          <a:prstGeom prst="wedgeRoundRectCallout">
            <a:avLst>
              <a:gd name="adj1" fmla="val -11312"/>
              <a:gd name="adj2" fmla="val 109299"/>
              <a:gd name="adj3" fmla="val 16667"/>
            </a:avLst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1DF40FC-B3AA-4AA9-A4D1-CBAC3B57BDEA}"/>
              </a:ext>
            </a:extLst>
          </p:cNvPr>
          <p:cNvSpPr txBox="1"/>
          <p:nvPr/>
        </p:nvSpPr>
        <p:spPr>
          <a:xfrm flipH="1">
            <a:off x="5651483" y="1351513"/>
            <a:ext cx="129529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500" b="1" dirty="0">
                <a:solidFill>
                  <a:srgbClr val="000000"/>
                </a:solidFill>
                <a:latin typeface="Segoe Print" panose="02000600000000000000" pitchFamily="2" charset="0"/>
              </a:rPr>
              <a:t>Attend the lesson and submit the homework on time.</a:t>
            </a:r>
            <a:endParaRPr lang="en-GB" altLang="en-US" sz="1500" b="1" dirty="0">
              <a:solidFill>
                <a:srgbClr val="000000"/>
              </a:solidFill>
              <a:latin typeface="Segoe Print" panose="02000600000000000000" pitchFamily="2" charset="0"/>
            </a:endParaRPr>
          </a:p>
        </p:txBody>
      </p:sp>
      <p:pic>
        <p:nvPicPr>
          <p:cNvPr id="57" name="Picture 56" descr="A close up of a computer&#10;&#10;Description automatically generated">
            <a:extLst>
              <a:ext uri="{FF2B5EF4-FFF2-40B4-BE49-F238E27FC236}">
                <a16:creationId xmlns:a16="http://schemas.microsoft.com/office/drawing/2014/main" id="{2FC5E639-4D7A-42B4-9BBA-4D2A2A036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4187" y="3713937"/>
            <a:ext cx="1089893" cy="904300"/>
          </a:xfrm>
          <a:prstGeom prst="rect">
            <a:avLst/>
          </a:prstGeom>
        </p:spPr>
      </p:pic>
      <p:pic>
        <p:nvPicPr>
          <p:cNvPr id="58" name="Picture 57" descr="Shape, circle&#10;&#10;Description automatically generated">
            <a:extLst>
              <a:ext uri="{FF2B5EF4-FFF2-40B4-BE49-F238E27FC236}">
                <a16:creationId xmlns:a16="http://schemas.microsoft.com/office/drawing/2014/main" id="{C94FABEC-B464-4743-8605-40A97A08D2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8967" y="3713937"/>
            <a:ext cx="827253" cy="965663"/>
          </a:xfrm>
          <a:prstGeom prst="rect">
            <a:avLst/>
          </a:prstGeom>
        </p:spPr>
      </p:pic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593354E1-C2E7-4EA4-A1CC-0F519E47F60C}"/>
              </a:ext>
            </a:extLst>
          </p:cNvPr>
          <p:cNvSpPr/>
          <p:nvPr/>
        </p:nvSpPr>
        <p:spPr>
          <a:xfrm flipH="1">
            <a:off x="7241534" y="1201380"/>
            <a:ext cx="1326574" cy="1903301"/>
          </a:xfrm>
          <a:prstGeom prst="wedgeRoundRectCallout">
            <a:avLst>
              <a:gd name="adj1" fmla="val -3123"/>
              <a:gd name="adj2" fmla="val 80675"/>
              <a:gd name="adj3" fmla="val 16667"/>
            </a:avLst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DA4B785-B62B-4A32-A128-17EC75BA4E86}"/>
              </a:ext>
            </a:extLst>
          </p:cNvPr>
          <p:cNvSpPr txBox="1"/>
          <p:nvPr/>
        </p:nvSpPr>
        <p:spPr>
          <a:xfrm flipH="1">
            <a:off x="7180306" y="1413269"/>
            <a:ext cx="144903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 dirty="0">
                <a:solidFill>
                  <a:srgbClr val="000000"/>
                </a:solidFill>
                <a:latin typeface="Segoe Print" panose="02000600000000000000" pitchFamily="2" charset="0"/>
              </a:rPr>
              <a:t>Don’t laugh at your classmates and don’t send any</a:t>
            </a:r>
            <a:r>
              <a:rPr lang="ar-SA" altLang="en-US" b="1" dirty="0">
                <a:solidFill>
                  <a:srgbClr val="000000"/>
                </a:solidFill>
                <a:latin typeface="Segoe Print" panose="02000600000000000000" pitchFamily="2" charset="0"/>
              </a:rPr>
              <a:t> </a:t>
            </a:r>
            <a:r>
              <a:rPr lang="en-US" altLang="en-US" b="1" dirty="0">
                <a:solidFill>
                  <a:srgbClr val="000000"/>
                </a:solidFill>
                <a:latin typeface="Segoe Print" panose="02000600000000000000" pitchFamily="2" charset="0"/>
              </a:rPr>
              <a:t>expressive stickers </a:t>
            </a:r>
            <a:endParaRPr lang="en-GB" altLang="en-US" b="1" dirty="0">
              <a:solidFill>
                <a:srgbClr val="00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994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27"/>
          <p:cNvGrpSpPr/>
          <p:nvPr/>
        </p:nvGrpSpPr>
        <p:grpSpPr>
          <a:xfrm>
            <a:off x="312320" y="136980"/>
            <a:ext cx="8666359" cy="4826521"/>
            <a:chOff x="312320" y="136980"/>
            <a:chExt cx="8666359" cy="4826521"/>
          </a:xfrm>
        </p:grpSpPr>
        <p:pic>
          <p:nvPicPr>
            <p:cNvPr id="193" name="Google Shape;193;p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 flipH="1">
              <a:off x="7157604" y="3204"/>
              <a:ext cx="1687300" cy="19548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27"/>
            <p:cNvPicPr preferRelativeResize="0"/>
            <p:nvPr/>
          </p:nvPicPr>
          <p:blipFill rotWithShape="1">
            <a:blip r:embed="rId4">
              <a:alphaModFix/>
            </a:blip>
            <a:srcRect l="-8262" t="-11440" r="-8274" b="-11440"/>
            <a:stretch/>
          </p:blipFill>
          <p:spPr>
            <a:xfrm rot="10800000">
              <a:off x="366650" y="673038"/>
              <a:ext cx="998850" cy="615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27"/>
            <p:cNvPicPr preferRelativeResize="0"/>
            <p:nvPr/>
          </p:nvPicPr>
          <p:blipFill rotWithShape="1">
            <a:blip r:embed="rId3">
              <a:alphaModFix/>
            </a:blip>
            <a:srcRect t="29062" r="59483"/>
            <a:stretch/>
          </p:blipFill>
          <p:spPr>
            <a:xfrm rot="-9020700">
              <a:off x="8065812" y="3830755"/>
              <a:ext cx="528575" cy="1072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27"/>
            <p:cNvPicPr preferRelativeResize="0"/>
            <p:nvPr/>
          </p:nvPicPr>
          <p:blipFill rotWithShape="1">
            <a:blip r:embed="rId3">
              <a:alphaModFix/>
            </a:blip>
            <a:srcRect t="29062" r="59483"/>
            <a:stretch/>
          </p:blipFill>
          <p:spPr>
            <a:xfrm rot="1310898">
              <a:off x="574700" y="3035012"/>
              <a:ext cx="768240" cy="15583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7" name="Google Shape;197;p27"/>
          <p:cNvSpPr txBox="1">
            <a:spLocks noGrp="1"/>
          </p:cNvSpPr>
          <p:nvPr>
            <p:ph type="ctrTitle" idx="4"/>
          </p:nvPr>
        </p:nvSpPr>
        <p:spPr>
          <a:xfrm>
            <a:off x="1208263" y="223577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OM" sz="2800" dirty="0"/>
              <a:t>السلوك الرقمي الإيجابي</a:t>
            </a:r>
            <a:endParaRPr sz="2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E0D539-6A3F-423F-8325-4AFC5847B378}"/>
              </a:ext>
            </a:extLst>
          </p:cNvPr>
          <p:cNvSpPr/>
          <p:nvPr/>
        </p:nvSpPr>
        <p:spPr>
          <a:xfrm>
            <a:off x="4036176" y="2968396"/>
            <a:ext cx="1180194" cy="1089251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icture 29" descr="Shape&#10;&#10;Description automatically generated">
            <a:extLst>
              <a:ext uri="{FF2B5EF4-FFF2-40B4-BE49-F238E27FC236}">
                <a16:creationId xmlns:a16="http://schemas.microsoft.com/office/drawing/2014/main" id="{ABF4F912-C0BD-495A-B90D-04B0A31D0C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75763" y="3578150"/>
            <a:ext cx="1189932" cy="1122441"/>
          </a:xfrm>
          <a:prstGeom prst="rect">
            <a:avLst/>
          </a:prstGeom>
        </p:spPr>
      </p:pic>
      <p:pic>
        <p:nvPicPr>
          <p:cNvPr id="31" name="Picture 30" descr="A close up of a computer&#10;&#10;Description automatically generated">
            <a:extLst>
              <a:ext uri="{FF2B5EF4-FFF2-40B4-BE49-F238E27FC236}">
                <a16:creationId xmlns:a16="http://schemas.microsoft.com/office/drawing/2014/main" id="{FDE6AEB7-E4A9-466A-8899-51217FF80B6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365" y="3136824"/>
            <a:ext cx="1679313" cy="1833358"/>
          </a:xfrm>
          <a:prstGeom prst="rect">
            <a:avLst/>
          </a:prstGeom>
        </p:spPr>
      </p:pic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F8A7C920-520F-496A-9713-12F2DD8A8B9D}"/>
              </a:ext>
            </a:extLst>
          </p:cNvPr>
          <p:cNvSpPr/>
          <p:nvPr/>
        </p:nvSpPr>
        <p:spPr>
          <a:xfrm flipH="1">
            <a:off x="428620" y="1148467"/>
            <a:ext cx="1552729" cy="1602955"/>
          </a:xfrm>
          <a:prstGeom prst="wedgeRoundRectCallout">
            <a:avLst>
              <a:gd name="adj1" fmla="val 18415"/>
              <a:gd name="adj2" fmla="val 107870"/>
              <a:gd name="adj3" fmla="val 16667"/>
            </a:avLst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9947A17E-9F2B-4858-80D7-FDAD34282914}"/>
              </a:ext>
            </a:extLst>
          </p:cNvPr>
          <p:cNvSpPr/>
          <p:nvPr/>
        </p:nvSpPr>
        <p:spPr>
          <a:xfrm flipH="1">
            <a:off x="2318429" y="1231820"/>
            <a:ext cx="1504600" cy="1236484"/>
          </a:xfrm>
          <a:prstGeom prst="wedgeRoundRectCallout">
            <a:avLst>
              <a:gd name="adj1" fmla="val -10125"/>
              <a:gd name="adj2" fmla="val 132747"/>
              <a:gd name="adj3" fmla="val 16667"/>
            </a:avLst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3AE41DF9-AF39-485E-BD51-46F0C7E346A3}"/>
              </a:ext>
            </a:extLst>
          </p:cNvPr>
          <p:cNvSpPr/>
          <p:nvPr/>
        </p:nvSpPr>
        <p:spPr>
          <a:xfrm flipH="1">
            <a:off x="4164434" y="1234724"/>
            <a:ext cx="1206636" cy="1024536"/>
          </a:xfrm>
          <a:prstGeom prst="wedgeRoundRectCallout">
            <a:avLst>
              <a:gd name="adj1" fmla="val 12749"/>
              <a:gd name="adj2" fmla="val 187526"/>
              <a:gd name="adj3" fmla="val 16667"/>
            </a:avLst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3" name="Picture 52" descr="Logo&#10;&#10;Description automatically generated">
            <a:extLst>
              <a:ext uri="{FF2B5EF4-FFF2-40B4-BE49-F238E27FC236}">
                <a16:creationId xmlns:a16="http://schemas.microsoft.com/office/drawing/2014/main" id="{C376E429-764E-4D0C-86FD-078FB4EF1E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65994" y="3606624"/>
            <a:ext cx="833306" cy="1093967"/>
          </a:xfrm>
          <a:prstGeom prst="rect">
            <a:avLst/>
          </a:prstGeom>
        </p:spPr>
      </p:pic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A6501A6D-A9F2-4C92-B348-F242E61BEE18}"/>
              </a:ext>
            </a:extLst>
          </p:cNvPr>
          <p:cNvSpPr/>
          <p:nvPr/>
        </p:nvSpPr>
        <p:spPr>
          <a:xfrm flipH="1">
            <a:off x="5625405" y="1191441"/>
            <a:ext cx="1347455" cy="1512782"/>
          </a:xfrm>
          <a:prstGeom prst="wedgeRoundRectCallout">
            <a:avLst>
              <a:gd name="adj1" fmla="val -11312"/>
              <a:gd name="adj2" fmla="val 109299"/>
              <a:gd name="adj3" fmla="val 16667"/>
            </a:avLst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7" name="Picture 56" descr="A close up of a computer&#10;&#10;Description automatically generated">
            <a:extLst>
              <a:ext uri="{FF2B5EF4-FFF2-40B4-BE49-F238E27FC236}">
                <a16:creationId xmlns:a16="http://schemas.microsoft.com/office/drawing/2014/main" id="{2FC5E639-4D7A-42B4-9BBA-4D2A2A036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4187" y="3713937"/>
            <a:ext cx="1089893" cy="904300"/>
          </a:xfrm>
          <a:prstGeom prst="rect">
            <a:avLst/>
          </a:prstGeom>
        </p:spPr>
      </p:pic>
      <p:pic>
        <p:nvPicPr>
          <p:cNvPr id="58" name="Picture 57" descr="Shape, circle&#10;&#10;Description automatically generated">
            <a:extLst>
              <a:ext uri="{FF2B5EF4-FFF2-40B4-BE49-F238E27FC236}">
                <a16:creationId xmlns:a16="http://schemas.microsoft.com/office/drawing/2014/main" id="{C94FABEC-B464-4743-8605-40A97A08D2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8967" y="3713937"/>
            <a:ext cx="827253" cy="965663"/>
          </a:xfrm>
          <a:prstGeom prst="rect">
            <a:avLst/>
          </a:prstGeom>
        </p:spPr>
      </p:pic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593354E1-C2E7-4EA4-A1CC-0F519E47F60C}"/>
              </a:ext>
            </a:extLst>
          </p:cNvPr>
          <p:cNvSpPr/>
          <p:nvPr/>
        </p:nvSpPr>
        <p:spPr>
          <a:xfrm flipH="1">
            <a:off x="7241534" y="1201380"/>
            <a:ext cx="1326574" cy="1903301"/>
          </a:xfrm>
          <a:prstGeom prst="wedgeRoundRectCallout">
            <a:avLst>
              <a:gd name="adj1" fmla="val -3123"/>
              <a:gd name="adj2" fmla="val 80675"/>
              <a:gd name="adj3" fmla="val 16667"/>
            </a:avLst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extBox 70">
            <a:extLst>
              <a:ext uri="{FF2B5EF4-FFF2-40B4-BE49-F238E27FC236}">
                <a16:creationId xmlns:a16="http://schemas.microsoft.com/office/drawing/2014/main" id="{BFBB731A-84E5-4388-A4F0-B1A2DBB49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4554" y="1479215"/>
            <a:ext cx="16065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OM" altLang="en-US" sz="1600" b="1" dirty="0">
                <a:solidFill>
                  <a:srgbClr val="000000"/>
                </a:solidFill>
              </a:rPr>
              <a:t>الكتابة باللغة </a:t>
            </a:r>
            <a:endParaRPr lang="en-US" altLang="en-US" sz="1600" b="1" dirty="0">
              <a:solidFill>
                <a:srgbClr val="000000"/>
              </a:solidFill>
            </a:endParaRPr>
          </a:p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OM" altLang="en-US" sz="1600" b="1" dirty="0">
                <a:solidFill>
                  <a:srgbClr val="000000"/>
                </a:solidFill>
              </a:rPr>
              <a:t>العربية السليمة</a:t>
            </a:r>
            <a:endParaRPr lang="en-GB" altLang="en-US" sz="1600" b="1" dirty="0">
              <a:solidFill>
                <a:srgbClr val="00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B5A349-EEC3-4B24-BE3E-038F4E86A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3853" y="1300461"/>
            <a:ext cx="128285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OM" altLang="en-US" sz="1600" b="1" dirty="0">
                <a:solidFill>
                  <a:srgbClr val="000000"/>
                </a:solidFill>
              </a:rPr>
              <a:t>الالتزام بالحضور </a:t>
            </a:r>
          </a:p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OM" altLang="en-US" sz="1600" b="1" dirty="0">
                <a:solidFill>
                  <a:srgbClr val="000000"/>
                </a:solidFill>
              </a:rPr>
              <a:t>وتسليم الواجبات</a:t>
            </a:r>
          </a:p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OM" altLang="en-US" sz="1600" b="1" dirty="0">
                <a:solidFill>
                  <a:srgbClr val="000000"/>
                </a:solidFill>
              </a:rPr>
              <a:t>حسب الوقت المحدد</a:t>
            </a:r>
            <a:endParaRPr lang="en-GB" altLang="en-US" sz="1600" b="1" dirty="0">
              <a:solidFill>
                <a:srgbClr val="000000"/>
              </a:solidFill>
            </a:endParaRPr>
          </a:p>
        </p:txBody>
      </p:sp>
      <p:sp>
        <p:nvSpPr>
          <p:cNvPr id="26" name="TextBox 70">
            <a:extLst>
              <a:ext uri="{FF2B5EF4-FFF2-40B4-BE49-F238E27FC236}">
                <a16:creationId xmlns:a16="http://schemas.microsoft.com/office/drawing/2014/main" id="{BDE065E3-1EF9-4843-898B-F711594F4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3491" y="1328020"/>
            <a:ext cx="111325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OM" altLang="en-US" sz="1800" b="1" dirty="0">
                <a:solidFill>
                  <a:srgbClr val="000000"/>
                </a:solidFill>
              </a:rPr>
              <a:t>عدم إرسال ملصقات</a:t>
            </a:r>
          </a:p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OM" altLang="en-US" sz="1800" b="1" dirty="0">
                <a:solidFill>
                  <a:srgbClr val="000000"/>
                </a:solidFill>
              </a:rPr>
              <a:t>تعبيرية أو الضحك على </a:t>
            </a:r>
          </a:p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OM" altLang="en-US" sz="1800" b="1" dirty="0">
                <a:solidFill>
                  <a:srgbClr val="000000"/>
                </a:solidFill>
              </a:rPr>
              <a:t>الزملاء</a:t>
            </a:r>
            <a:endParaRPr lang="en-GB" altLang="en-US" sz="1800" b="1" dirty="0">
              <a:solidFill>
                <a:srgbClr val="000000"/>
              </a:solidFill>
            </a:endParaRPr>
          </a:p>
        </p:txBody>
      </p:sp>
      <p:sp>
        <p:nvSpPr>
          <p:cNvPr id="27" name="TextBox 66">
            <a:extLst>
              <a:ext uri="{FF2B5EF4-FFF2-40B4-BE49-F238E27FC236}">
                <a16:creationId xmlns:a16="http://schemas.microsoft.com/office/drawing/2014/main" id="{61CC00BD-4BAF-4826-BFC2-7E37020F8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211" y="1328020"/>
            <a:ext cx="148920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OM" altLang="en-US" sz="1600" b="1" dirty="0">
                <a:solidFill>
                  <a:srgbClr val="000000"/>
                </a:solidFill>
              </a:rPr>
              <a:t>استخدام</a:t>
            </a:r>
            <a:endParaRPr lang="en-US" altLang="en-US" sz="1600" b="1" dirty="0">
              <a:solidFill>
                <a:srgbClr val="000000"/>
              </a:solidFill>
            </a:endParaRPr>
          </a:p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OM" altLang="en-US" sz="1600" b="1" dirty="0">
                <a:solidFill>
                  <a:srgbClr val="000000"/>
                </a:solidFill>
              </a:rPr>
              <a:t> المنصات التعليمية </a:t>
            </a:r>
          </a:p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OM" altLang="en-US" sz="1600" b="1" dirty="0">
                <a:solidFill>
                  <a:srgbClr val="000000"/>
                </a:solidFill>
              </a:rPr>
              <a:t>المعتمدة في</a:t>
            </a:r>
            <a:endParaRPr lang="en-US" altLang="en-US" sz="1600" b="1" dirty="0">
              <a:solidFill>
                <a:srgbClr val="000000"/>
              </a:solidFill>
            </a:endParaRPr>
          </a:p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OM" altLang="en-US" sz="1600" b="1" dirty="0">
                <a:solidFill>
                  <a:srgbClr val="000000"/>
                </a:solidFill>
              </a:rPr>
              <a:t> وزارة التربية والتعليم</a:t>
            </a:r>
            <a:endParaRPr lang="en-GB" altLang="en-US" sz="1600" b="1" dirty="0">
              <a:solidFill>
                <a:srgbClr val="000000"/>
              </a:solidFill>
            </a:endParaRPr>
          </a:p>
        </p:txBody>
      </p:sp>
      <p:sp>
        <p:nvSpPr>
          <p:cNvPr id="28" name="TextBox 62">
            <a:extLst>
              <a:ext uri="{FF2B5EF4-FFF2-40B4-BE49-F238E27FC236}">
                <a16:creationId xmlns:a16="http://schemas.microsoft.com/office/drawing/2014/main" id="{AFAE1EC3-5448-41CA-9D1C-2351A3A67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469" y="1506154"/>
            <a:ext cx="15648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OM" altLang="en-US" sz="1800" b="1" dirty="0">
                <a:solidFill>
                  <a:srgbClr val="000000"/>
                </a:solidFill>
              </a:rPr>
              <a:t>الالتزام</a:t>
            </a:r>
          </a:p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OM" altLang="en-US" sz="1800" b="1" dirty="0">
                <a:solidFill>
                  <a:srgbClr val="000000"/>
                </a:solidFill>
              </a:rPr>
              <a:t> بتوجيهات المعلمة</a:t>
            </a:r>
            <a:endParaRPr lang="en-GB" altLang="en-US" sz="1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87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27"/>
          <p:cNvGrpSpPr/>
          <p:nvPr/>
        </p:nvGrpSpPr>
        <p:grpSpPr>
          <a:xfrm>
            <a:off x="312320" y="136980"/>
            <a:ext cx="8666359" cy="4826521"/>
            <a:chOff x="312320" y="136980"/>
            <a:chExt cx="8666359" cy="4826521"/>
          </a:xfrm>
        </p:grpSpPr>
        <p:pic>
          <p:nvPicPr>
            <p:cNvPr id="193" name="Google Shape;193;p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 flipH="1">
              <a:off x="7157604" y="3204"/>
              <a:ext cx="1687300" cy="19548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27"/>
            <p:cNvPicPr preferRelativeResize="0"/>
            <p:nvPr/>
          </p:nvPicPr>
          <p:blipFill rotWithShape="1">
            <a:blip r:embed="rId4">
              <a:alphaModFix/>
            </a:blip>
            <a:srcRect l="-8262" t="-11440" r="-8274" b="-11440"/>
            <a:stretch/>
          </p:blipFill>
          <p:spPr>
            <a:xfrm rot="10800000">
              <a:off x="366650" y="673038"/>
              <a:ext cx="998850" cy="615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27"/>
            <p:cNvPicPr preferRelativeResize="0"/>
            <p:nvPr/>
          </p:nvPicPr>
          <p:blipFill rotWithShape="1">
            <a:blip r:embed="rId3">
              <a:alphaModFix/>
            </a:blip>
            <a:srcRect t="29062" r="59483"/>
            <a:stretch/>
          </p:blipFill>
          <p:spPr>
            <a:xfrm rot="-9020700">
              <a:off x="8065812" y="3830755"/>
              <a:ext cx="528575" cy="1072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27"/>
            <p:cNvPicPr preferRelativeResize="0"/>
            <p:nvPr/>
          </p:nvPicPr>
          <p:blipFill rotWithShape="1">
            <a:blip r:embed="rId3">
              <a:alphaModFix/>
            </a:blip>
            <a:srcRect t="29062" r="59483"/>
            <a:stretch/>
          </p:blipFill>
          <p:spPr>
            <a:xfrm rot="1310898">
              <a:off x="574700" y="3035012"/>
              <a:ext cx="768240" cy="15583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7" name="Google Shape;197;p27"/>
          <p:cNvSpPr txBox="1">
            <a:spLocks noGrp="1"/>
          </p:cNvSpPr>
          <p:nvPr>
            <p:ph type="ctrTitle" idx="4"/>
          </p:nvPr>
        </p:nvSpPr>
        <p:spPr>
          <a:xfrm>
            <a:off x="1420950" y="315148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/>
              <a:t>Lesson Aims</a:t>
            </a:r>
            <a:endParaRPr sz="3200" dirty="0"/>
          </a:p>
        </p:txBody>
      </p:sp>
      <p:sp>
        <p:nvSpPr>
          <p:cNvPr id="198" name="Google Shape;198;p27"/>
          <p:cNvSpPr txBox="1">
            <a:spLocks noGrp="1"/>
          </p:cNvSpPr>
          <p:nvPr>
            <p:ph type="ctrTitle"/>
          </p:nvPr>
        </p:nvSpPr>
        <p:spPr>
          <a:xfrm>
            <a:off x="1156874" y="2071920"/>
            <a:ext cx="31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identify the alternative spelling </a:t>
            </a:r>
            <a:r>
              <a:rPr lang="en-GB" dirty="0" err="1"/>
              <a:t>ea</a:t>
            </a:r>
            <a:r>
              <a:rPr lang="en-GB" dirty="0"/>
              <a:t> for the sound </a:t>
            </a:r>
            <a:r>
              <a:rPr lang="en-GB" dirty="0" err="1"/>
              <a:t>ee</a:t>
            </a:r>
            <a:endParaRPr dirty="0"/>
          </a:p>
        </p:txBody>
      </p:sp>
      <p:sp>
        <p:nvSpPr>
          <p:cNvPr id="199" name="Google Shape;199;p27"/>
          <p:cNvSpPr txBox="1">
            <a:spLocks noGrp="1"/>
          </p:cNvSpPr>
          <p:nvPr>
            <p:ph type="subTitle" idx="1"/>
          </p:nvPr>
        </p:nvSpPr>
        <p:spPr>
          <a:xfrm>
            <a:off x="1172124" y="2551825"/>
            <a:ext cx="31917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Speaking , Reading &amp; Writing</a:t>
            </a:r>
            <a:endParaRPr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100" dirty="0"/>
          </a:p>
        </p:txBody>
      </p:sp>
      <p:sp>
        <p:nvSpPr>
          <p:cNvPr id="200" name="Google Shape;200;p27"/>
          <p:cNvSpPr txBox="1">
            <a:spLocks noGrp="1"/>
          </p:cNvSpPr>
          <p:nvPr>
            <p:ph type="ctrTitle" idx="5"/>
          </p:nvPr>
        </p:nvSpPr>
        <p:spPr>
          <a:xfrm>
            <a:off x="4717520" y="3814357"/>
            <a:ext cx="31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blend and segment words containing the alternative spelling.</a:t>
            </a:r>
            <a:endParaRPr dirty="0"/>
          </a:p>
        </p:txBody>
      </p:sp>
      <p:sp>
        <p:nvSpPr>
          <p:cNvPr id="201" name="Google Shape;201;p27"/>
          <p:cNvSpPr txBox="1">
            <a:spLocks noGrp="1"/>
          </p:cNvSpPr>
          <p:nvPr>
            <p:ph type="ctrTitle" idx="2"/>
          </p:nvPr>
        </p:nvSpPr>
        <p:spPr>
          <a:xfrm>
            <a:off x="1172124" y="3814190"/>
            <a:ext cx="31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identify words in the text containing the alternative spelling.</a:t>
            </a:r>
            <a:endParaRPr dirty="0"/>
          </a:p>
        </p:txBody>
      </p:sp>
      <p:sp>
        <p:nvSpPr>
          <p:cNvPr id="202" name="Google Shape;202;p27"/>
          <p:cNvSpPr txBox="1">
            <a:spLocks noGrp="1"/>
          </p:cNvSpPr>
          <p:nvPr>
            <p:ph type="subTitle" idx="3"/>
          </p:nvPr>
        </p:nvSpPr>
        <p:spPr>
          <a:xfrm>
            <a:off x="1049700" y="4322167"/>
            <a:ext cx="31917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Reading &amp; Speaking </a:t>
            </a:r>
            <a:endParaRPr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100" dirty="0"/>
          </a:p>
        </p:txBody>
      </p:sp>
      <p:sp>
        <p:nvSpPr>
          <p:cNvPr id="203" name="Google Shape;203;p27"/>
          <p:cNvSpPr txBox="1">
            <a:spLocks noGrp="1"/>
          </p:cNvSpPr>
          <p:nvPr>
            <p:ph type="subTitle" idx="6"/>
          </p:nvPr>
        </p:nvSpPr>
        <p:spPr>
          <a:xfrm>
            <a:off x="4809554" y="4292819"/>
            <a:ext cx="3191700" cy="4110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dirty="0"/>
              <a:t>Speaking &amp; Reading </a:t>
            </a:r>
            <a:endParaRPr dirty="0"/>
          </a:p>
        </p:txBody>
      </p:sp>
      <p:sp>
        <p:nvSpPr>
          <p:cNvPr id="204" name="Google Shape;204;p27"/>
          <p:cNvSpPr txBox="1">
            <a:spLocks noGrp="1"/>
          </p:cNvSpPr>
          <p:nvPr>
            <p:ph type="ctrTitle" idx="7"/>
          </p:nvPr>
        </p:nvSpPr>
        <p:spPr>
          <a:xfrm>
            <a:off x="4780176" y="2028953"/>
            <a:ext cx="31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read a short text with words containing the alternative spelling. </a:t>
            </a:r>
            <a:endParaRPr dirty="0"/>
          </a:p>
        </p:txBody>
      </p:sp>
      <p:sp>
        <p:nvSpPr>
          <p:cNvPr id="205" name="Google Shape;205;p27"/>
          <p:cNvSpPr txBox="1">
            <a:spLocks noGrp="1"/>
          </p:cNvSpPr>
          <p:nvPr>
            <p:ph type="subTitle" idx="8"/>
          </p:nvPr>
        </p:nvSpPr>
        <p:spPr>
          <a:xfrm>
            <a:off x="4643698" y="2530418"/>
            <a:ext cx="31917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dirty="0"/>
              <a:t>Reading </a:t>
            </a:r>
            <a:endParaRPr dirty="0"/>
          </a:p>
        </p:txBody>
      </p:sp>
      <p:pic>
        <p:nvPicPr>
          <p:cNvPr id="206" name="Google Shape;206;p27"/>
          <p:cNvPicPr preferRelativeResize="0"/>
          <p:nvPr/>
        </p:nvPicPr>
        <p:blipFill rotWithShape="1">
          <a:blip r:embed="rId5">
            <a:alphaModFix/>
          </a:blip>
          <a:srcRect l="-15824" r="-15824"/>
          <a:stretch/>
        </p:blipFill>
        <p:spPr>
          <a:xfrm>
            <a:off x="2261111" y="1333138"/>
            <a:ext cx="1013726" cy="69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7"/>
          <p:cNvPicPr preferRelativeResize="0"/>
          <p:nvPr/>
        </p:nvPicPr>
        <p:blipFill rotWithShape="1">
          <a:blip r:embed="rId6">
            <a:alphaModFix/>
          </a:blip>
          <a:srcRect l="-10975" r="-10975"/>
          <a:stretch/>
        </p:blipFill>
        <p:spPr>
          <a:xfrm>
            <a:off x="5869199" y="1333138"/>
            <a:ext cx="1013727" cy="697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7"/>
          <p:cNvPicPr preferRelativeResize="0"/>
          <p:nvPr/>
        </p:nvPicPr>
        <p:blipFill rotWithShape="1">
          <a:blip r:embed="rId7">
            <a:alphaModFix/>
          </a:blip>
          <a:srcRect l="-19191" r="-19178"/>
          <a:stretch/>
        </p:blipFill>
        <p:spPr>
          <a:xfrm>
            <a:off x="2261099" y="3136665"/>
            <a:ext cx="1013750" cy="697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7"/>
          <p:cNvPicPr preferRelativeResize="0"/>
          <p:nvPr/>
        </p:nvPicPr>
        <p:blipFill rotWithShape="1">
          <a:blip r:embed="rId8">
            <a:alphaModFix/>
          </a:blip>
          <a:srcRect l="-12314" r="-12327" b="10"/>
          <a:stretch/>
        </p:blipFill>
        <p:spPr>
          <a:xfrm>
            <a:off x="5869187" y="3072887"/>
            <a:ext cx="1013750" cy="69731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97;p27">
            <a:extLst>
              <a:ext uri="{FF2B5EF4-FFF2-40B4-BE49-F238E27FC236}">
                <a16:creationId xmlns:a16="http://schemas.microsoft.com/office/drawing/2014/main" id="{BD547E53-4EFA-49FE-AE0A-75E2486068BE}"/>
              </a:ext>
            </a:extLst>
          </p:cNvPr>
          <p:cNvSpPr txBox="1">
            <a:spLocks/>
          </p:cNvSpPr>
          <p:nvPr/>
        </p:nvSpPr>
        <p:spPr>
          <a:xfrm>
            <a:off x="1765597" y="1323352"/>
            <a:ext cx="709223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r>
              <a:rPr lang="en-GB" sz="2800" dirty="0"/>
              <a:t>1</a:t>
            </a:r>
          </a:p>
        </p:txBody>
      </p:sp>
      <p:sp>
        <p:nvSpPr>
          <p:cNvPr id="21" name="Google Shape;197;p27">
            <a:extLst>
              <a:ext uri="{FF2B5EF4-FFF2-40B4-BE49-F238E27FC236}">
                <a16:creationId xmlns:a16="http://schemas.microsoft.com/office/drawing/2014/main" id="{5807C906-8086-44DC-87E7-5FB8DC3E34A9}"/>
              </a:ext>
            </a:extLst>
          </p:cNvPr>
          <p:cNvSpPr txBox="1">
            <a:spLocks/>
          </p:cNvSpPr>
          <p:nvPr/>
        </p:nvSpPr>
        <p:spPr>
          <a:xfrm>
            <a:off x="5373685" y="1359082"/>
            <a:ext cx="709223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r>
              <a:rPr lang="en-GB" sz="2800" dirty="0"/>
              <a:t>2</a:t>
            </a:r>
          </a:p>
        </p:txBody>
      </p:sp>
      <p:sp>
        <p:nvSpPr>
          <p:cNvPr id="22" name="Google Shape;197;p27">
            <a:extLst>
              <a:ext uri="{FF2B5EF4-FFF2-40B4-BE49-F238E27FC236}">
                <a16:creationId xmlns:a16="http://schemas.microsoft.com/office/drawing/2014/main" id="{25D28AD8-16FF-4CF5-A557-EE405302DF8B}"/>
              </a:ext>
            </a:extLst>
          </p:cNvPr>
          <p:cNvSpPr txBox="1">
            <a:spLocks/>
          </p:cNvSpPr>
          <p:nvPr/>
        </p:nvSpPr>
        <p:spPr>
          <a:xfrm>
            <a:off x="1787627" y="3262033"/>
            <a:ext cx="709223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r>
              <a:rPr lang="en-GB" sz="2800" dirty="0"/>
              <a:t>3</a:t>
            </a:r>
          </a:p>
        </p:txBody>
      </p:sp>
      <p:sp>
        <p:nvSpPr>
          <p:cNvPr id="23" name="Google Shape;197;p27">
            <a:extLst>
              <a:ext uri="{FF2B5EF4-FFF2-40B4-BE49-F238E27FC236}">
                <a16:creationId xmlns:a16="http://schemas.microsoft.com/office/drawing/2014/main" id="{2246D08C-A117-4815-9078-B09F3F3A8CB2}"/>
              </a:ext>
            </a:extLst>
          </p:cNvPr>
          <p:cNvSpPr txBox="1">
            <a:spLocks/>
          </p:cNvSpPr>
          <p:nvPr/>
        </p:nvSpPr>
        <p:spPr>
          <a:xfrm>
            <a:off x="5373684" y="3214395"/>
            <a:ext cx="709223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r>
              <a:rPr lang="en-GB" sz="28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05962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4"/>
          <p:cNvPicPr preferRelativeResize="0"/>
          <p:nvPr/>
        </p:nvPicPr>
        <p:blipFill rotWithShape="1">
          <a:blip r:embed="rId3">
            <a:alphaModFix/>
          </a:blip>
          <a:srcRect l="-6523" t="-7182" r="-6534" b="-7182"/>
          <a:stretch/>
        </p:blipFill>
        <p:spPr>
          <a:xfrm flipH="1">
            <a:off x="7290203" y="2263272"/>
            <a:ext cx="1039222" cy="63182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4"/>
          <p:cNvSpPr txBox="1">
            <a:spLocks noGrp="1"/>
          </p:cNvSpPr>
          <p:nvPr>
            <p:ph type="ctrTitle"/>
          </p:nvPr>
        </p:nvSpPr>
        <p:spPr>
          <a:xfrm>
            <a:off x="1429532" y="536083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dirty="0">
                <a:solidFill>
                  <a:srgbClr val="466269"/>
                </a:solidFill>
              </a:rPr>
              <a:t>Revision</a:t>
            </a:r>
            <a:endParaRPr sz="3600" dirty="0">
              <a:solidFill>
                <a:srgbClr val="466269"/>
              </a:solidFill>
            </a:endParaRPr>
          </a:p>
        </p:txBody>
      </p:sp>
      <p:pic>
        <p:nvPicPr>
          <p:cNvPr id="144" name="Google Shape;144;p24"/>
          <p:cNvPicPr preferRelativeResize="0"/>
          <p:nvPr/>
        </p:nvPicPr>
        <p:blipFill rotWithShape="1">
          <a:blip r:embed="rId4">
            <a:alphaModFix/>
          </a:blip>
          <a:srcRect l="-9482" t="-16507" r="-9494" b="-16507"/>
          <a:stretch/>
        </p:blipFill>
        <p:spPr>
          <a:xfrm rot="-5400000">
            <a:off x="6862025" y="1991788"/>
            <a:ext cx="566825" cy="51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4"/>
          <p:cNvPicPr preferRelativeResize="0"/>
          <p:nvPr/>
        </p:nvPicPr>
        <p:blipFill rotWithShape="1">
          <a:blip r:embed="rId4">
            <a:alphaModFix/>
          </a:blip>
          <a:srcRect l="16195" t="-16508" r="-9487" b="58236"/>
          <a:stretch/>
        </p:blipFill>
        <p:spPr>
          <a:xfrm rot="-5400000">
            <a:off x="6907800" y="1984775"/>
            <a:ext cx="304575" cy="15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4"/>
          <p:cNvPicPr preferRelativeResize="0"/>
          <p:nvPr/>
        </p:nvPicPr>
        <p:blipFill rotWithShape="1">
          <a:blip r:embed="rId5">
            <a:alphaModFix/>
          </a:blip>
          <a:srcRect l="-3466" t="-15946" b="32717"/>
          <a:stretch/>
        </p:blipFill>
        <p:spPr>
          <a:xfrm>
            <a:off x="5473300" y="4642841"/>
            <a:ext cx="3268173" cy="500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58077" y="1321200"/>
            <a:ext cx="1947111" cy="3550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4"/>
          <p:cNvPicPr preferRelativeResize="0"/>
          <p:nvPr/>
        </p:nvPicPr>
        <p:blipFill rotWithShape="1">
          <a:blip r:embed="rId3">
            <a:alphaModFix/>
          </a:blip>
          <a:srcRect l="-6523" t="-7182" r="-6534" b="-7182"/>
          <a:stretch/>
        </p:blipFill>
        <p:spPr>
          <a:xfrm>
            <a:off x="821625" y="3645500"/>
            <a:ext cx="1636449" cy="99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4"/>
          <p:cNvPicPr preferRelativeResize="0"/>
          <p:nvPr/>
        </p:nvPicPr>
        <p:blipFill rotWithShape="1">
          <a:blip r:embed="rId4">
            <a:alphaModFix/>
          </a:blip>
          <a:srcRect l="16195" t="-16508" r="-9487" b="58236"/>
          <a:stretch/>
        </p:blipFill>
        <p:spPr>
          <a:xfrm rot="5400000" flipH="1">
            <a:off x="2604825" y="3513675"/>
            <a:ext cx="304575" cy="15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>
            <a:off x="953275" y="1085900"/>
            <a:ext cx="1304600" cy="15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4"/>
          <p:cNvPicPr preferRelativeResize="0"/>
          <p:nvPr/>
        </p:nvPicPr>
        <p:blipFill rotWithShape="1">
          <a:blip r:embed="rId8">
            <a:alphaModFix/>
          </a:blip>
          <a:srcRect l="-8262" t="-11440" r="-8274" b="-11440"/>
          <a:stretch/>
        </p:blipFill>
        <p:spPr>
          <a:xfrm rot="10800000">
            <a:off x="6758075" y="396650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4"/>
          <p:cNvPicPr preferRelativeResize="0"/>
          <p:nvPr/>
        </p:nvPicPr>
        <p:blipFill rotWithShape="1">
          <a:blip r:embed="rId9">
            <a:alphaModFix/>
          </a:blip>
          <a:srcRect l="-9339" t="-12878" r="-9327" b="-12891"/>
          <a:stretch/>
        </p:blipFill>
        <p:spPr>
          <a:xfrm rot="10800000">
            <a:off x="6982251" y="1449725"/>
            <a:ext cx="663599" cy="66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4"/>
          <p:cNvPicPr preferRelativeResize="0"/>
          <p:nvPr/>
        </p:nvPicPr>
        <p:blipFill rotWithShape="1">
          <a:blip r:embed="rId7">
            <a:alphaModFix/>
          </a:blip>
          <a:srcRect t="29062" r="59483"/>
          <a:stretch/>
        </p:blipFill>
        <p:spPr>
          <a:xfrm rot="6035288">
            <a:off x="4343787" y="3467705"/>
            <a:ext cx="528575" cy="10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hlinkClick r:id="rId10" action="ppaction://hlinksldjump"/>
            <a:extLst>
              <a:ext uri="{FF2B5EF4-FFF2-40B4-BE49-F238E27FC236}">
                <a16:creationId xmlns:a16="http://schemas.microsoft.com/office/drawing/2014/main" id="{D2FB25A2-B9AB-4B9E-B922-66140F81506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255" t="22370" r="10425" b="9761"/>
          <a:stretch/>
        </p:blipFill>
        <p:spPr>
          <a:xfrm>
            <a:off x="2180568" y="1782612"/>
            <a:ext cx="4069584" cy="23415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D83737-65FD-41EB-B4C0-D8FCD46CB2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84" t="21653" r="4062" b="19564"/>
          <a:stretch/>
        </p:blipFill>
        <p:spPr>
          <a:xfrm>
            <a:off x="327990" y="541392"/>
            <a:ext cx="3377740" cy="182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6" name="Google Shape;176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 flipH="1">
            <a:off x="6850879" y="61779"/>
            <a:ext cx="1687300" cy="195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6"/>
          <p:cNvPicPr preferRelativeResize="0"/>
          <p:nvPr/>
        </p:nvPicPr>
        <p:blipFill rotWithShape="1">
          <a:blip r:embed="rId5">
            <a:alphaModFix/>
          </a:blip>
          <a:srcRect l="18113" t="-15946" b="43692"/>
          <a:stretch/>
        </p:blipFill>
        <p:spPr>
          <a:xfrm>
            <a:off x="883127" y="4733003"/>
            <a:ext cx="2485658" cy="417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6"/>
          <p:cNvPicPr preferRelativeResize="0"/>
          <p:nvPr/>
        </p:nvPicPr>
        <p:blipFill rotWithShape="1">
          <a:blip r:embed="rId6">
            <a:alphaModFix/>
          </a:blip>
          <a:srcRect l="-14051" t="-6192" r="-14038" b="-6192"/>
          <a:stretch/>
        </p:blipFill>
        <p:spPr>
          <a:xfrm rot="161681">
            <a:off x="1846748" y="2556002"/>
            <a:ext cx="664606" cy="1125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6"/>
          <p:cNvPicPr preferRelativeResize="0"/>
          <p:nvPr/>
        </p:nvPicPr>
        <p:blipFill rotWithShape="1">
          <a:blip r:embed="rId7">
            <a:alphaModFix/>
          </a:blip>
          <a:srcRect t="4111" b="4102"/>
          <a:stretch/>
        </p:blipFill>
        <p:spPr>
          <a:xfrm>
            <a:off x="548100" y="2942459"/>
            <a:ext cx="3261901" cy="2243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6"/>
          <p:cNvPicPr preferRelativeResize="0"/>
          <p:nvPr/>
        </p:nvPicPr>
        <p:blipFill rotWithShape="1">
          <a:blip r:embed="rId8">
            <a:alphaModFix/>
          </a:blip>
          <a:srcRect l="-49" t="-3429" r="219" b="-3419"/>
          <a:stretch/>
        </p:blipFill>
        <p:spPr>
          <a:xfrm rot="176343" flipH="1">
            <a:off x="2490963" y="2015878"/>
            <a:ext cx="447832" cy="649757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6"/>
          <p:cNvSpPr txBox="1">
            <a:spLocks noGrp="1"/>
          </p:cNvSpPr>
          <p:nvPr>
            <p:ph type="ctrTitle"/>
          </p:nvPr>
        </p:nvSpPr>
        <p:spPr>
          <a:xfrm>
            <a:off x="4099449" y="672729"/>
            <a:ext cx="4178787" cy="186046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5B5B5B"/>
                </a:solidFill>
              </a:rPr>
              <a:t>Let us intridouce the alternative spelling(s) of </a:t>
            </a:r>
            <a:r>
              <a:rPr lang="en" sz="3200" dirty="0">
                <a:solidFill>
                  <a:srgbClr val="FF0000"/>
                </a:solidFill>
              </a:rPr>
              <a:t>ee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183" name="Google Shape;18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2793999" y="1243250"/>
            <a:ext cx="620951" cy="71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6"/>
          <p:cNvPicPr preferRelativeResize="0"/>
          <p:nvPr/>
        </p:nvPicPr>
        <p:blipFill rotWithShape="1">
          <a:blip r:embed="rId4">
            <a:alphaModFix/>
          </a:blip>
          <a:srcRect t="29062" r="59483"/>
          <a:stretch/>
        </p:blipFill>
        <p:spPr>
          <a:xfrm rot="-1726845">
            <a:off x="1651662" y="1460905"/>
            <a:ext cx="528575" cy="10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 rotWithShape="1">
          <a:blip r:embed="rId4">
            <a:alphaModFix/>
          </a:blip>
          <a:srcRect r="64005"/>
          <a:stretch/>
        </p:blipFill>
        <p:spPr>
          <a:xfrm rot="628915">
            <a:off x="809350" y="397688"/>
            <a:ext cx="555850" cy="178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5400000">
            <a:off x="7770114" y="4092563"/>
            <a:ext cx="689949" cy="65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5400000">
            <a:off x="5147203" y="3791250"/>
            <a:ext cx="565445" cy="125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6"/>
          <p:cNvSpPr txBox="1">
            <a:spLocks noGrp="1"/>
          </p:cNvSpPr>
          <p:nvPr>
            <p:ph type="subTitle" idx="1"/>
          </p:nvPr>
        </p:nvSpPr>
        <p:spPr>
          <a:xfrm>
            <a:off x="4099400" y="2924938"/>
            <a:ext cx="4830025" cy="20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/>
              <a:t>What are the other words those have /</a:t>
            </a:r>
            <a:r>
              <a:rPr lang="en-GB" sz="2400" dirty="0" err="1"/>
              <a:t>ee</a:t>
            </a:r>
            <a:r>
              <a:rPr lang="en-GB" sz="2400" dirty="0"/>
              <a:t>/ sound, but they spell in different ways?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/>
              <a:t>Watch the video and tell the teacher.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E2B6CF-8774-4B92-B889-AAFB242B6795}"/>
              </a:ext>
            </a:extLst>
          </p:cNvPr>
          <p:cNvSpPr txBox="1"/>
          <p:nvPr/>
        </p:nvSpPr>
        <p:spPr>
          <a:xfrm>
            <a:off x="1554242" y="174205"/>
            <a:ext cx="62342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11"/>
              </a:rPr>
              <a:t>Long Vowel Letter </a:t>
            </a:r>
            <a:r>
              <a:rPr lang="en-GB" dirty="0" err="1">
                <a:hlinkClick r:id="rId11"/>
              </a:rPr>
              <a:t>ee</a:t>
            </a:r>
            <a:r>
              <a:rPr lang="en-GB" dirty="0">
                <a:hlinkClick r:id="rId11"/>
              </a:rPr>
              <a:t>/</a:t>
            </a:r>
            <a:r>
              <a:rPr lang="en-GB" dirty="0" err="1">
                <a:hlinkClick r:id="rId11"/>
              </a:rPr>
              <a:t>ea</a:t>
            </a:r>
            <a:r>
              <a:rPr lang="en-GB" dirty="0">
                <a:hlinkClick r:id="rId11"/>
              </a:rPr>
              <a:t> - English4abc - Phonics song - YouTube</a:t>
            </a:r>
            <a:endParaRPr lang="en-GB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33"/>
          <p:cNvPicPr preferRelativeResize="0"/>
          <p:nvPr/>
        </p:nvPicPr>
        <p:blipFill rotWithShape="1">
          <a:blip r:embed="rId3">
            <a:alphaModFix/>
          </a:blip>
          <a:srcRect l="36050" r="13074" b="75178"/>
          <a:stretch/>
        </p:blipFill>
        <p:spPr>
          <a:xfrm rot="10800000">
            <a:off x="441926" y="573451"/>
            <a:ext cx="1189724" cy="67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3"/>
          <p:cNvPicPr preferRelativeResize="0"/>
          <p:nvPr/>
        </p:nvPicPr>
        <p:blipFill rotWithShape="1">
          <a:blip r:embed="rId4">
            <a:alphaModFix/>
          </a:blip>
          <a:srcRect l="-8262" t="-11440" r="-8274" b="-11440"/>
          <a:stretch/>
        </p:blipFill>
        <p:spPr>
          <a:xfrm rot="2184174">
            <a:off x="537372" y="4231762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3"/>
          <p:cNvPicPr preferRelativeResize="0"/>
          <p:nvPr/>
        </p:nvPicPr>
        <p:blipFill rotWithShape="1">
          <a:blip r:embed="rId3">
            <a:alphaModFix/>
          </a:blip>
          <a:srcRect t="29062" r="59483"/>
          <a:stretch/>
        </p:blipFill>
        <p:spPr>
          <a:xfrm rot="6035288">
            <a:off x="823262" y="-4095"/>
            <a:ext cx="528575" cy="10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3"/>
          <p:cNvSpPr txBox="1">
            <a:spLocks noGrp="1"/>
          </p:cNvSpPr>
          <p:nvPr>
            <p:ph type="ctrTitle" idx="4"/>
          </p:nvPr>
        </p:nvSpPr>
        <p:spPr>
          <a:xfrm>
            <a:off x="1420950" y="339400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5B5B5B"/>
                </a:solidFill>
              </a:rPr>
              <a:t>Alternative Spelling(s)</a:t>
            </a:r>
            <a:endParaRPr sz="3200" dirty="0">
              <a:solidFill>
                <a:srgbClr val="5B5B5B"/>
              </a:solidFill>
            </a:endParaRPr>
          </a:p>
        </p:txBody>
      </p:sp>
      <p:pic>
        <p:nvPicPr>
          <p:cNvPr id="381" name="Google Shape;381;p33"/>
          <p:cNvPicPr preferRelativeResize="0"/>
          <p:nvPr/>
        </p:nvPicPr>
        <p:blipFill rotWithShape="1">
          <a:blip r:embed="rId5">
            <a:alphaModFix/>
          </a:blip>
          <a:srcRect l="39587" t="-27919" b="55664"/>
          <a:stretch/>
        </p:blipFill>
        <p:spPr>
          <a:xfrm>
            <a:off x="3477453" y="4682000"/>
            <a:ext cx="2026250" cy="4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33332" y="987651"/>
            <a:ext cx="1106440" cy="46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4678726" y="1191975"/>
            <a:ext cx="706975" cy="81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88588" y="2603525"/>
            <a:ext cx="481273" cy="28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3"/>
          <p:cNvPicPr preferRelativeResize="0"/>
          <p:nvPr/>
        </p:nvPicPr>
        <p:blipFill rotWithShape="1">
          <a:blip r:embed="rId3">
            <a:alphaModFix/>
          </a:blip>
          <a:srcRect t="29062" r="59483"/>
          <a:stretch/>
        </p:blipFill>
        <p:spPr>
          <a:xfrm rot="2210489">
            <a:off x="3859536" y="2041358"/>
            <a:ext cx="311794" cy="63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3"/>
          <p:cNvPicPr preferRelativeResize="0"/>
          <p:nvPr/>
        </p:nvPicPr>
        <p:blipFill rotWithShape="1">
          <a:blip r:embed="rId3">
            <a:alphaModFix/>
          </a:blip>
          <a:srcRect t="29062" r="59483"/>
          <a:stretch/>
        </p:blipFill>
        <p:spPr>
          <a:xfrm rot="402176" flipH="1">
            <a:off x="7930501" y="2846551"/>
            <a:ext cx="1011439" cy="2051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57225" y="1805902"/>
            <a:ext cx="1646025" cy="320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3701050" y="3503970"/>
            <a:ext cx="365648" cy="2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15639" y="3391000"/>
            <a:ext cx="2382452" cy="1785103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33"/>
          <p:cNvSpPr txBox="1">
            <a:spLocks noGrp="1"/>
          </p:cNvSpPr>
          <p:nvPr>
            <p:ph type="subTitle" idx="3"/>
          </p:nvPr>
        </p:nvSpPr>
        <p:spPr>
          <a:xfrm>
            <a:off x="6013772" y="2531943"/>
            <a:ext cx="1959600" cy="14830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tea</a:t>
            </a:r>
            <a:endParaRPr lang="es" sz="28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seat</a:t>
            </a:r>
            <a:endParaRPr sz="28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08" name="Google Shape;408;p33"/>
          <p:cNvSpPr txBox="1">
            <a:spLocks noGrp="1"/>
          </p:cNvSpPr>
          <p:nvPr>
            <p:ph type="ctrTitle" idx="2"/>
          </p:nvPr>
        </p:nvSpPr>
        <p:spPr>
          <a:xfrm>
            <a:off x="5680172" y="1915334"/>
            <a:ext cx="2626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ea</a:t>
            </a:r>
            <a:endParaRPr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09" name="Google Shape;409;p33"/>
          <p:cNvSpPr txBox="1">
            <a:spLocks noGrp="1"/>
          </p:cNvSpPr>
          <p:nvPr>
            <p:ph type="ctrTitle"/>
          </p:nvPr>
        </p:nvSpPr>
        <p:spPr>
          <a:xfrm>
            <a:off x="755304" y="1895231"/>
            <a:ext cx="2805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b="1" dirty="0">
                <a:solidFill>
                  <a:srgbClr val="FF877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ee</a:t>
            </a:r>
            <a:endParaRPr sz="4000" b="1" dirty="0">
              <a:solidFill>
                <a:srgbClr val="FF877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10" name="Google Shape;410;p33"/>
          <p:cNvSpPr txBox="1">
            <a:spLocks noGrp="1"/>
          </p:cNvSpPr>
          <p:nvPr>
            <p:ph type="subTitle" idx="1"/>
          </p:nvPr>
        </p:nvSpPr>
        <p:spPr>
          <a:xfrm>
            <a:off x="1225779" y="2531943"/>
            <a:ext cx="1959600" cy="12180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feet</a:t>
            </a:r>
            <a:r>
              <a:rPr lang="es" sz="2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reed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iology Lesso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673</Words>
  <Application>Microsoft Office PowerPoint</Application>
  <PresentationFormat>On-screen Show (16:9)</PresentationFormat>
  <Paragraphs>164</Paragraphs>
  <Slides>36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Calibri</vt:lpstr>
      <vt:lpstr>Nunito</vt:lpstr>
      <vt:lpstr>Cavolini</vt:lpstr>
      <vt:lpstr>MV Boli</vt:lpstr>
      <vt:lpstr>Eras Bold ITC</vt:lpstr>
      <vt:lpstr>Didact Gothic</vt:lpstr>
      <vt:lpstr>Denk One</vt:lpstr>
      <vt:lpstr>Comic Sans MS</vt:lpstr>
      <vt:lpstr>Dubai</vt:lpstr>
      <vt:lpstr>Abel</vt:lpstr>
      <vt:lpstr>Calibri Light</vt:lpstr>
      <vt:lpstr>Berlin Sans FB</vt:lpstr>
      <vt:lpstr>Arial</vt:lpstr>
      <vt:lpstr>Segoe Print</vt:lpstr>
      <vt:lpstr>Biology Lesson by SlidesGo</vt:lpstr>
      <vt:lpstr>Office Theme</vt:lpstr>
      <vt:lpstr>The Sea Monster</vt:lpstr>
      <vt:lpstr>Lesson Timeline</vt:lpstr>
      <vt:lpstr>Lesson Rules</vt:lpstr>
      <vt:lpstr>Positive Digital Behaviour</vt:lpstr>
      <vt:lpstr>السلوك الرقمي الإيجابي</vt:lpstr>
      <vt:lpstr>Lesson Aims</vt:lpstr>
      <vt:lpstr>Revision</vt:lpstr>
      <vt:lpstr>Let us intridouce the alternative spelling(s) of ee</vt:lpstr>
      <vt:lpstr>Alternative Spelling(s)</vt:lpstr>
      <vt:lpstr>Monster</vt:lpstr>
      <vt:lpstr>The Sea Monster</vt:lpstr>
      <vt:lpstr>The Sea Monster</vt:lpstr>
      <vt:lpstr>The Sea Monster</vt:lpstr>
      <vt:lpstr>The Sea Monster</vt:lpstr>
      <vt:lpstr>The Sea Monster</vt:lpstr>
      <vt:lpstr>The Sea Monster</vt:lpstr>
      <vt:lpstr>The Sea Monster</vt:lpstr>
      <vt:lpstr>The Sea Monster</vt:lpstr>
      <vt:lpstr>The Sea Monster</vt:lpstr>
      <vt:lpstr>Write: </vt:lpstr>
      <vt:lpstr>JP Booklet</vt:lpstr>
      <vt:lpstr>PowerPoint Presentation</vt:lpstr>
      <vt:lpstr>PowerPoint Presentation</vt:lpstr>
      <vt:lpstr>Blending</vt:lpstr>
      <vt:lpstr>Blending</vt:lpstr>
      <vt:lpstr>Blending</vt:lpstr>
      <vt:lpstr>Blending</vt:lpstr>
      <vt:lpstr>Homework</vt:lpstr>
      <vt:lpstr>The Activity</vt:lpstr>
      <vt:lpstr>THANKS!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 LESSON</dc:title>
  <dc:creator>M. AL-AJMIA</dc:creator>
  <cp:lastModifiedBy>masouma-h151@moe.om</cp:lastModifiedBy>
  <cp:revision>33</cp:revision>
  <dcterms:modified xsi:type="dcterms:W3CDTF">2021-03-29T18:39:42Z</dcterms:modified>
</cp:coreProperties>
</file>