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57" r:id="rId4"/>
    <p:sldId id="258" r:id="rId5"/>
    <p:sldId id="259" r:id="rId6"/>
    <p:sldId id="267" r:id="rId7"/>
    <p:sldId id="260" r:id="rId8"/>
    <p:sldId id="274" r:id="rId9"/>
    <p:sldId id="261" r:id="rId10"/>
    <p:sldId id="262" r:id="rId11"/>
    <p:sldId id="272" r:id="rId12"/>
    <p:sldId id="273" r:id="rId13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DBF7"/>
    <a:srgbClr val="A2000A"/>
    <a:srgbClr val="690108"/>
    <a:srgbClr val="680108"/>
    <a:srgbClr val="D49876"/>
    <a:srgbClr val="FE3E63"/>
    <a:srgbClr val="FFFFFF"/>
    <a:srgbClr val="D68F26"/>
    <a:srgbClr val="F4B721"/>
    <a:srgbClr val="98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2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8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641EB-2EC6-4187-A417-D0E9A7A89C76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0DBE7-E8AE-4AB2-9584-3A8FA230A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8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40137E-3FEC-42AE-9F1A-0475C740E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50AA4ED-5F16-4469-B6BD-7A358936F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03FCDA-7B2B-4015-9C7B-A08C0CC6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190414-642F-4B8F-957D-F3F1E539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B72BF3-6CA6-4A62-8F57-597FB84F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80050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DA7651-18B8-45CC-BA44-B241D5BE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F50D1A4-12BF-43F4-8942-FFADF0A81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D479FA-28E1-4619-8C49-05795CBA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DF1E61-F573-4AFA-91B1-9A3494DD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D310B9-71DA-47D0-9308-50868671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9374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6828D9-5B82-40F6-9A86-30F6A93061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0EC4395-F406-4625-8862-F24D89848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171148-4C41-4285-8E50-9EECC4A0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B68922-A7B2-47C7-B520-47276CF1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7C8293-6349-4FE2-AF17-FF2DEEDE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338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218600-919F-4849-B6D8-A0DD8FC8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F47CC75-E2AD-4A11-A118-FBA7DBECA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5E970-D563-4358-9DA4-EAE841BC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670E90-886B-4346-A2FB-4F7C3232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6DBD762-5EB2-4E71-96E7-71C73EBA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4444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4AED68-5507-4FC0-A368-C905B4C5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9E9A3CB-2624-449C-9428-C75EFDD81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7C3D89-7C78-4280-900E-EEB31CE57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917901-00D5-4695-9E72-084272ED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C82831-3268-4004-8FA0-59BA9723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7125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14552-E735-4221-9C01-1692DF38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8DFF2FF-2FAA-4537-AE26-235F57917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EC79AC-D62A-4F50-9C1A-6C9F2A4F4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51498B9-E34F-4E50-91AD-E55BF13E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414DE4C-8D99-4541-A11D-895DA296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6F8609-837D-4CE2-B01D-10D64D463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7838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D59929-8C5C-4252-8F6E-9C426252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CF553BA-1A6F-4244-AFD6-33CA958FB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932280B-3197-49D6-A1E0-A0A01D90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FC8841C-3A1A-4816-96E4-D6F605E16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E6F792E-CC8B-4409-8472-AFD56F192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30BDD5B-840E-448D-822B-764A5C96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E7CB90D-3FB7-461C-A5C3-D97DF64A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9A46F68-AC1A-4064-94FF-27352D6D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4048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8E2AC7-F6CC-4169-9B7F-9FE0C8BA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32CADF4-C671-436E-9639-E9E02ED3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23B22F1-7294-4202-AC5B-DAA3D61DB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375099B-E6CF-43C8-84FA-36778E1C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093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E59296C-AB7C-4FDD-9E07-A5F1890BC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B0CCAE-FE1F-48EE-AAC8-37E02DF8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85EBCA1-F620-4F28-B948-2D4EFC3D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6680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7D469A-0AB0-4ABD-8944-8F0F5A15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076235-217C-4EBA-9CBD-821C9E22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8BFA332-5213-4BA7-96B4-5D7684842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EC1BF7-B458-41BD-853E-FC44B11BA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6B984-68BD-4EF0-9BAA-47DE7850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59CF072-00CF-4678-B46C-E3ABACF9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778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71741C-B239-4846-908E-BE1CE064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0FA5197-161A-4A93-AA47-5D53DBF15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52930E8-8150-4F15-96B7-BA2F3BF0D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AEAE44E-0A99-40FE-ABA1-A01BE90A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AA2CABE-A126-4834-A0F3-AB17C546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521779-6DF8-46F8-A176-38D75009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0681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C565AE5-B3C7-4059-9525-05D1DB69B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C091DB0-FAF3-44A2-B544-E48CD5CE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07F063-6253-48AB-B4CE-00A0FA692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21903-6DEF-489C-B3DE-7D9D52618638}" type="datetimeFigureOut">
              <a:rPr lang="ar-KW" smtClean="0"/>
              <a:t>06/05/1442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EF38B2-1E8F-4BB2-8544-A14E16611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639A90-5DB2-4F76-9795-D55F25366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EC4B4-D08D-4F8A-9AA4-AE1FCA0D778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3119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3064A7C-340E-4782-A015-CA42B0E07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776" y="0"/>
            <a:ext cx="7779224" cy="689704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573A365-CE94-4B6B-976B-E420988477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1" y="1395670"/>
            <a:ext cx="4066660" cy="406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easure GIF - Find on GIFER">
            <a:extLst>
              <a:ext uri="{FF2B5EF4-FFF2-40B4-BE49-F238E27FC236}">
                <a16:creationId xmlns:a16="http://schemas.microsoft.com/office/drawing/2014/main" id="{8F29B03D-E2A9-4442-AE13-25AD040B23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226" y="1209610"/>
            <a:ext cx="3874006" cy="3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سهم: خماسي 7">
            <a:extLst>
              <a:ext uri="{FF2B5EF4-FFF2-40B4-BE49-F238E27FC236}">
                <a16:creationId xmlns:a16="http://schemas.microsoft.com/office/drawing/2014/main" id="{8E0E67D1-5639-4733-B1C6-E45601091DBF}"/>
              </a:ext>
            </a:extLst>
          </p:cNvPr>
          <p:cNvSpPr/>
          <p:nvPr/>
        </p:nvSpPr>
        <p:spPr>
          <a:xfrm>
            <a:off x="0" y="0"/>
            <a:ext cx="9512491" cy="6858000"/>
          </a:xfrm>
          <a:prstGeom prst="homePlate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57CF6-7EA7-4C4E-8B95-E189CCB99059}"/>
              </a:ext>
            </a:extLst>
          </p:cNvPr>
          <p:cNvSpPr txBox="1"/>
          <p:nvPr/>
        </p:nvSpPr>
        <p:spPr>
          <a:xfrm>
            <a:off x="432197" y="2828835"/>
            <a:ext cx="5870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7200" b="1" dirty="0">
                <a:solidFill>
                  <a:schemeClr val="bg1"/>
                </a:solidFill>
              </a:rPr>
              <a:t>التقويم الختامي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Treasure GIF - Find on GIFER">
            <a:extLst>
              <a:ext uri="{FF2B5EF4-FFF2-40B4-BE49-F238E27FC236}">
                <a16:creationId xmlns:a16="http://schemas.microsoft.com/office/drawing/2014/main" id="{AD8C410F-396E-4509-B4D7-715A25BAB7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7626" y="1362010"/>
            <a:ext cx="3874006" cy="3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2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إطار 5">
            <a:extLst>
              <a:ext uri="{FF2B5EF4-FFF2-40B4-BE49-F238E27FC236}">
                <a16:creationId xmlns:a16="http://schemas.microsoft.com/office/drawing/2014/main" id="{5D472C18-3A9F-4EA6-973E-0A6A9C2E8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05"/>
            </a:avLst>
          </a:prstGeom>
          <a:solidFill>
            <a:srgbClr val="F8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2050" name="Picture 2" descr="PIRATE TREASURE GIF - PicMix">
            <a:extLst>
              <a:ext uri="{FF2B5EF4-FFF2-40B4-BE49-F238E27FC236}">
                <a16:creationId xmlns:a16="http://schemas.microsoft.com/office/drawing/2014/main" id="{ACEDE973-2980-4B53-8CDB-8E9C5A058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554" y="2336042"/>
            <a:ext cx="4521958" cy="45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E99B1-8CC9-4C12-830F-4F3B7D3FCC50}"/>
              </a:ext>
            </a:extLst>
          </p:cNvPr>
          <p:cNvSpPr txBox="1"/>
          <p:nvPr/>
        </p:nvSpPr>
        <p:spPr>
          <a:xfrm>
            <a:off x="4019106" y="2761046"/>
            <a:ext cx="749595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ar-EG" sz="4800" b="1" dirty="0">
                <a:solidFill>
                  <a:srgbClr val="FF0000"/>
                </a:solidFill>
              </a:rPr>
              <a:t>عندما يساعدني صديقي في فهم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ar-EG" sz="4800" b="1" dirty="0">
                <a:solidFill>
                  <a:srgbClr val="FF0000"/>
                </a:solidFill>
              </a:rPr>
              <a:t> الدرس أقول له ..................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7C4D1-AF90-4872-AFE6-413780CA3710}"/>
              </a:ext>
            </a:extLst>
          </p:cNvPr>
          <p:cNvSpPr txBox="1"/>
          <p:nvPr/>
        </p:nvSpPr>
        <p:spPr>
          <a:xfrm>
            <a:off x="1239984" y="2785418"/>
            <a:ext cx="7974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3800" b="1" dirty="0">
                <a:solidFill>
                  <a:srgbClr val="4CDBF7"/>
                </a:solidFill>
              </a:rPr>
              <a:t>1</a:t>
            </a:r>
            <a:endParaRPr lang="en-US" sz="13800" b="1" dirty="0">
              <a:solidFill>
                <a:srgbClr val="4CDBF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D9A97-4AC9-4493-9708-F9D6CEE7037C}"/>
              </a:ext>
            </a:extLst>
          </p:cNvPr>
          <p:cNvSpPr txBox="1"/>
          <p:nvPr/>
        </p:nvSpPr>
        <p:spPr>
          <a:xfrm>
            <a:off x="7262037" y="584790"/>
            <a:ext cx="3841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أكمل الفراغ:</a:t>
            </a:r>
            <a:endParaRPr 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57FE5-5060-4856-820A-87FD55E2515C}"/>
              </a:ext>
            </a:extLst>
          </p:cNvPr>
          <p:cNvSpPr/>
          <p:nvPr/>
        </p:nvSpPr>
        <p:spPr>
          <a:xfrm>
            <a:off x="5117111" y="3835105"/>
            <a:ext cx="3038061" cy="68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شكرًا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إطار 5">
            <a:extLst>
              <a:ext uri="{FF2B5EF4-FFF2-40B4-BE49-F238E27FC236}">
                <a16:creationId xmlns:a16="http://schemas.microsoft.com/office/drawing/2014/main" id="{5D472C18-3A9F-4EA6-973E-0A6A9C2E8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05"/>
            </a:avLst>
          </a:prstGeom>
          <a:solidFill>
            <a:srgbClr val="F8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2050" name="Picture 2" descr="PIRATE TREASURE GIF - PicMix">
            <a:extLst>
              <a:ext uri="{FF2B5EF4-FFF2-40B4-BE49-F238E27FC236}">
                <a16:creationId xmlns:a16="http://schemas.microsoft.com/office/drawing/2014/main" id="{ACEDE973-2980-4B53-8CDB-8E9C5A058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554" y="2336042"/>
            <a:ext cx="4521958" cy="45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E99B1-8CC9-4C12-830F-4F3B7D3FCC50}"/>
              </a:ext>
            </a:extLst>
          </p:cNvPr>
          <p:cNvSpPr txBox="1"/>
          <p:nvPr/>
        </p:nvSpPr>
        <p:spPr>
          <a:xfrm>
            <a:off x="3556000" y="2761046"/>
            <a:ext cx="795905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ar-EG" sz="4800" b="1" dirty="0">
                <a:solidFill>
                  <a:srgbClr val="FF0000"/>
                </a:solidFill>
              </a:rPr>
              <a:t>اشكر الله تعالى على نعمه فأقول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ar-EG" sz="4800" b="1" dirty="0">
                <a:solidFill>
                  <a:srgbClr val="FF0000"/>
                </a:solidFill>
              </a:rPr>
              <a:t>           ..................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7C4D1-AF90-4872-AFE6-413780CA3710}"/>
              </a:ext>
            </a:extLst>
          </p:cNvPr>
          <p:cNvSpPr txBox="1"/>
          <p:nvPr/>
        </p:nvSpPr>
        <p:spPr>
          <a:xfrm>
            <a:off x="1239984" y="2785418"/>
            <a:ext cx="7974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3800" b="1" dirty="0">
                <a:solidFill>
                  <a:srgbClr val="4CDBF7"/>
                </a:solidFill>
              </a:rPr>
              <a:t>2</a:t>
            </a:r>
            <a:endParaRPr lang="en-US" sz="13800" b="1" dirty="0">
              <a:solidFill>
                <a:srgbClr val="4CDBF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D9A97-4AC9-4493-9708-F9D6CEE7037C}"/>
              </a:ext>
            </a:extLst>
          </p:cNvPr>
          <p:cNvSpPr txBox="1"/>
          <p:nvPr/>
        </p:nvSpPr>
        <p:spPr>
          <a:xfrm>
            <a:off x="7262037" y="584790"/>
            <a:ext cx="3841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أكمل الفراغ:</a:t>
            </a:r>
            <a:endParaRPr 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57FE5-5060-4856-820A-87FD55E2515C}"/>
              </a:ext>
            </a:extLst>
          </p:cNvPr>
          <p:cNvSpPr/>
          <p:nvPr/>
        </p:nvSpPr>
        <p:spPr>
          <a:xfrm>
            <a:off x="6410961" y="3893413"/>
            <a:ext cx="3353272" cy="68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الحمد لله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شكرا يارب">
            <a:hlinkClick r:id="" action="ppaction://media"/>
            <a:extLst>
              <a:ext uri="{FF2B5EF4-FFF2-40B4-BE49-F238E27FC236}">
                <a16:creationId xmlns:a16="http://schemas.microsoft.com/office/drawing/2014/main" id="{623E55ED-1D94-4CC0-9F84-394822F19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998A087-B3AE-4638-9A5A-C554883F9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233" y="477672"/>
            <a:ext cx="4963896" cy="599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World Book Day 2020 | Southfields Primary School">
            <a:extLst>
              <a:ext uri="{FF2B5EF4-FFF2-40B4-BE49-F238E27FC236}">
                <a16:creationId xmlns:a16="http://schemas.microsoft.com/office/drawing/2014/main" id="{F33FF085-AE18-4C0D-95F4-EF2ACAD8FF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97289"/>
            <a:ext cx="6397388" cy="63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E85C153D-D7EE-4CF8-9FD9-B7F0CAE95548}"/>
              </a:ext>
            </a:extLst>
          </p:cNvPr>
          <p:cNvSpPr/>
          <p:nvPr/>
        </p:nvSpPr>
        <p:spPr>
          <a:xfrm>
            <a:off x="-88777" y="370484"/>
            <a:ext cx="6486165" cy="3411940"/>
          </a:xfrm>
          <a:prstGeom prst="cloudCallout">
            <a:avLst>
              <a:gd name="adj1" fmla="val 659"/>
              <a:gd name="adj2" fmla="val 909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7709ECD2-918F-4747-B521-E1839C7541D0}"/>
              </a:ext>
            </a:extLst>
          </p:cNvPr>
          <p:cNvSpPr/>
          <p:nvPr/>
        </p:nvSpPr>
        <p:spPr>
          <a:xfrm>
            <a:off x="355107" y="968991"/>
            <a:ext cx="5740893" cy="19789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800" b="1" dirty="0">
                <a:solidFill>
                  <a:srgbClr val="AAFCFC"/>
                </a:solidFill>
                <a:cs typeface="PT Bold Heading" panose="02010400000000000000" pitchFamily="2" charset="-78"/>
              </a:rPr>
              <a:t>رحلتنا مع سندباد اليوم إلى</a:t>
            </a:r>
          </a:p>
          <a:p>
            <a:pPr algn="ctr"/>
            <a:r>
              <a:rPr lang="ar-EG" sz="4800" b="1" dirty="0">
                <a:solidFill>
                  <a:srgbClr val="98F9FB"/>
                </a:solidFill>
                <a:cs typeface="PT Bold Heading" panose="02010400000000000000" pitchFamily="2" charset="-78"/>
              </a:rPr>
              <a:t>درس:</a:t>
            </a:r>
            <a:r>
              <a:rPr lang="ar-KW" sz="4800" b="1" dirty="0">
                <a:solidFill>
                  <a:srgbClr val="0070C0"/>
                </a:solidFill>
                <a:cs typeface="PT Bold Heading" panose="02010400000000000000" pitchFamily="2" charset="-78"/>
              </a:rPr>
              <a:t>( </a:t>
            </a:r>
            <a:r>
              <a:rPr lang="ar-EG" sz="4800" b="1" dirty="0">
                <a:solidFill>
                  <a:srgbClr val="0070C0"/>
                </a:solidFill>
                <a:cs typeface="PT Bold Heading" panose="02010400000000000000" pitchFamily="2" charset="-78"/>
              </a:rPr>
              <a:t>شُكْرًا يَارَبِّ</a:t>
            </a:r>
            <a:r>
              <a:rPr lang="ar-KW" sz="4800" b="1" dirty="0">
                <a:solidFill>
                  <a:srgbClr val="0070C0"/>
                </a:solidFill>
                <a:cs typeface="PT Bold Heading" panose="02010400000000000000" pitchFamily="2" charset="-7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993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إطار 5">
            <a:extLst>
              <a:ext uri="{FF2B5EF4-FFF2-40B4-BE49-F238E27FC236}">
                <a16:creationId xmlns:a16="http://schemas.microsoft.com/office/drawing/2014/main" id="{5D472C18-3A9F-4EA6-973E-0A6A9C2E8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05"/>
            </a:avLst>
          </a:prstGeom>
          <a:solidFill>
            <a:srgbClr val="F8D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2050" name="Picture 2" descr="PIRATE TREASURE GIF - PicMix">
            <a:extLst>
              <a:ext uri="{FF2B5EF4-FFF2-40B4-BE49-F238E27FC236}">
                <a16:creationId xmlns:a16="http://schemas.microsoft.com/office/drawing/2014/main" id="{ACEDE973-2980-4B53-8CDB-8E9C5A0588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554" y="2336042"/>
            <a:ext cx="4521958" cy="45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F3F581F-0CF1-4BFB-9EA1-C53BD0DD0B3E}"/>
              </a:ext>
            </a:extLst>
          </p:cNvPr>
          <p:cNvSpPr/>
          <p:nvPr/>
        </p:nvSpPr>
        <p:spPr>
          <a:xfrm>
            <a:off x="4971494" y="310719"/>
            <a:ext cx="2459115" cy="1420427"/>
          </a:xfrm>
          <a:prstGeom prst="wedgeEllipseCallout">
            <a:avLst>
              <a:gd name="adj1" fmla="val -1236"/>
              <a:gd name="adj2" fmla="val 68125"/>
            </a:avLst>
          </a:prstGeom>
          <a:noFill/>
          <a:ln w="57150">
            <a:solidFill>
              <a:srgbClr val="F4B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>
                <a:solidFill>
                  <a:srgbClr val="D68F26"/>
                </a:solidFill>
              </a:rPr>
              <a:t>الأهداف</a:t>
            </a:r>
            <a:endParaRPr lang="en-US" sz="4800" b="1" dirty="0">
              <a:solidFill>
                <a:srgbClr val="D68F2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2B672-931A-46A5-82EE-5A342023D809}"/>
              </a:ext>
            </a:extLst>
          </p:cNvPr>
          <p:cNvSpPr txBox="1"/>
          <p:nvPr/>
        </p:nvSpPr>
        <p:spPr>
          <a:xfrm>
            <a:off x="2618913" y="1989696"/>
            <a:ext cx="91084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400" b="1" dirty="0"/>
              <a:t>1- نتعرف على مفهوم شكر الله تعالى.</a:t>
            </a:r>
          </a:p>
          <a:p>
            <a:endParaRPr lang="ar-EG" sz="4400" b="1" dirty="0"/>
          </a:p>
          <a:p>
            <a:r>
              <a:rPr lang="ar-EG" sz="4400" b="1" dirty="0"/>
              <a:t>2- نستشعر نعم الله تعالى التي تستوجب شكره.</a:t>
            </a:r>
          </a:p>
          <a:p>
            <a:endParaRPr lang="ar-EG" sz="4400" b="1" dirty="0"/>
          </a:p>
          <a:p>
            <a:r>
              <a:rPr lang="ar-EG" sz="4400" b="1" dirty="0"/>
              <a:t>2- نعبر عن شكرنا لله تعالى على نعمهِ.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036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FB6E606-0B6D-48F3-BB02-A6107901789D}"/>
              </a:ext>
            </a:extLst>
          </p:cNvPr>
          <p:cNvGrpSpPr/>
          <p:nvPr/>
        </p:nvGrpSpPr>
        <p:grpSpPr>
          <a:xfrm>
            <a:off x="124287" y="224161"/>
            <a:ext cx="7063416" cy="6409678"/>
            <a:chOff x="124287" y="224161"/>
            <a:chExt cx="7063416" cy="64096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60E38-CAB5-454A-80F4-F4E3843A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287" y="224161"/>
              <a:ext cx="7063416" cy="53665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63231F-6D53-4028-B881-1E9EBE586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048" y="5513032"/>
              <a:ext cx="6416595" cy="1120807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61A929E2-6FFE-418C-9E9A-73D9A774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827" y="-90996"/>
            <a:ext cx="52851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إطار 8">
            <a:extLst>
              <a:ext uri="{FF2B5EF4-FFF2-40B4-BE49-F238E27FC236}">
                <a16:creationId xmlns:a16="http://schemas.microsoft.com/office/drawing/2014/main" id="{A2833EAC-A05E-429E-B120-09EF14CB84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76"/>
            </a:avLst>
          </a:prstGeom>
          <a:solidFill>
            <a:srgbClr val="2D7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8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شكرا يارب">
            <a:hlinkClick r:id="" action="ppaction://media"/>
            <a:extLst>
              <a:ext uri="{FF2B5EF4-FFF2-40B4-BE49-F238E27FC236}">
                <a16:creationId xmlns:a16="http://schemas.microsoft.com/office/drawing/2014/main" id="{612507E5-F6D7-467C-BCB1-8D5893D29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5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1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712F493-938B-4955-A983-E522CF185B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666E9D-E93E-4F13-90CC-EB2018C8F8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38924" y="772489"/>
            <a:ext cx="1863091" cy="5313021"/>
          </a:xfrm>
          <a:prstGeom prst="rect">
            <a:avLst/>
          </a:prstGeom>
        </p:spPr>
      </p:pic>
      <p:sp>
        <p:nvSpPr>
          <p:cNvPr id="6" name="تمرير: أفقي 5">
            <a:extLst>
              <a:ext uri="{FF2B5EF4-FFF2-40B4-BE49-F238E27FC236}">
                <a16:creationId xmlns:a16="http://schemas.microsoft.com/office/drawing/2014/main" id="{C27214BC-E85D-4B64-8DDC-7152FE25B5E1}"/>
              </a:ext>
            </a:extLst>
          </p:cNvPr>
          <p:cNvSpPr/>
          <p:nvPr/>
        </p:nvSpPr>
        <p:spPr>
          <a:xfrm>
            <a:off x="435006" y="291855"/>
            <a:ext cx="9743505" cy="6566145"/>
          </a:xfrm>
          <a:prstGeom prst="horizontalScroll">
            <a:avLst/>
          </a:prstGeom>
          <a:ln w="76200">
            <a:solidFill>
              <a:srgbClr val="FFDA11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4400" b="1" dirty="0">
                <a:solidFill>
                  <a:srgbClr val="0070C0"/>
                </a:solidFill>
              </a:rPr>
              <a:t>نستنتج:-</a:t>
            </a:r>
            <a:endParaRPr lang="en-US" sz="4400" b="1" dirty="0">
              <a:solidFill>
                <a:srgbClr val="0070C0"/>
              </a:solidFill>
            </a:endParaRPr>
          </a:p>
          <a:p>
            <a:pPr algn="ctr"/>
            <a:endParaRPr lang="ar-EG" sz="4400" b="1" dirty="0">
              <a:solidFill>
                <a:srgbClr val="0070C0"/>
              </a:solidFill>
            </a:endParaRPr>
          </a:p>
          <a:p>
            <a:r>
              <a:rPr lang="ar-EG" sz="4000" b="1" dirty="0">
                <a:solidFill>
                  <a:srgbClr val="A2000A"/>
                </a:solidFill>
              </a:rPr>
              <a:t>أشكر الله</a:t>
            </a:r>
            <a:endParaRPr lang="ar-EG" sz="4000" b="1" dirty="0">
              <a:solidFill>
                <a:srgbClr val="0070C0"/>
              </a:solidFill>
            </a:endParaRPr>
          </a:p>
          <a:p>
            <a:endParaRPr lang="ar-EG" sz="4000" b="1" dirty="0">
              <a:solidFill>
                <a:srgbClr val="0070C0"/>
              </a:solidFill>
            </a:endParaRPr>
          </a:p>
          <a:p>
            <a:r>
              <a:rPr lang="ar-EG" sz="4000" b="1" dirty="0">
                <a:solidFill>
                  <a:srgbClr val="A2000A"/>
                </a:solidFill>
              </a:rPr>
              <a:t>أعبر عن شكري لله</a:t>
            </a:r>
            <a:endParaRPr lang="ar-KW" sz="4000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8263AC-D4BE-46DC-A04E-1FEFE530C75E}"/>
              </a:ext>
            </a:extLst>
          </p:cNvPr>
          <p:cNvCxnSpPr/>
          <p:nvPr/>
        </p:nvCxnSpPr>
        <p:spPr>
          <a:xfrm flipH="1">
            <a:off x="6906826" y="3766350"/>
            <a:ext cx="887767" cy="0"/>
          </a:xfrm>
          <a:prstGeom prst="straightConnector1">
            <a:avLst/>
          </a:prstGeom>
          <a:ln w="76200">
            <a:solidFill>
              <a:srgbClr val="FE3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066C24-76B8-4A50-9E81-7F973D321A7F}"/>
              </a:ext>
            </a:extLst>
          </p:cNvPr>
          <p:cNvCxnSpPr>
            <a:cxnSpLocks/>
          </p:cNvCxnSpPr>
          <p:nvPr/>
        </p:nvCxnSpPr>
        <p:spPr>
          <a:xfrm flipH="1">
            <a:off x="5208233" y="4984070"/>
            <a:ext cx="887767" cy="0"/>
          </a:xfrm>
          <a:prstGeom prst="straightConnector1">
            <a:avLst/>
          </a:prstGeom>
          <a:ln w="76200">
            <a:solidFill>
              <a:srgbClr val="FE3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DB79FE-E1DA-48F5-B7A4-4A72E4DFF329}"/>
              </a:ext>
            </a:extLst>
          </p:cNvPr>
          <p:cNvSpPr txBox="1"/>
          <p:nvPr/>
        </p:nvSpPr>
        <p:spPr>
          <a:xfrm>
            <a:off x="673762" y="3452219"/>
            <a:ext cx="6013603" cy="70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لأنه </a:t>
            </a:r>
            <a:r>
              <a:rPr lang="ar-EG" sz="4000" b="1" dirty="0">
                <a:solidFill>
                  <a:srgbClr val="00B050"/>
                </a:solidFill>
              </a:rPr>
              <a:t>خلقني ورزقني </a:t>
            </a:r>
            <a:r>
              <a:rPr lang="ar-EG" sz="4000" b="1" dirty="0">
                <a:solidFill>
                  <a:srgbClr val="0070C0"/>
                </a:solidFill>
              </a:rPr>
              <a:t>نعمًا كثيرة .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F8D7AB-18F8-4CAD-8172-EE64A5DD1A5A}"/>
              </a:ext>
            </a:extLst>
          </p:cNvPr>
          <p:cNvSpPr txBox="1"/>
          <p:nvPr/>
        </p:nvSpPr>
        <p:spPr>
          <a:xfrm>
            <a:off x="1250478" y="4630127"/>
            <a:ext cx="3886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باللفظ فأقول </a:t>
            </a:r>
            <a:r>
              <a:rPr lang="ar-EG" sz="4000" b="1" dirty="0">
                <a:solidFill>
                  <a:srgbClr val="00B050"/>
                </a:solidFill>
              </a:rPr>
              <a:t>الحمد ل</a:t>
            </a:r>
            <a:r>
              <a:rPr lang="ar-EG" sz="4000" b="1" dirty="0">
                <a:solidFill>
                  <a:srgbClr val="0070C0"/>
                </a:solidFill>
              </a:rPr>
              <a:t>له.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A4E39-C7FC-4B63-ACDF-8927D798101E}"/>
              </a:ext>
            </a:extLst>
          </p:cNvPr>
          <p:cNvSpPr txBox="1"/>
          <p:nvPr/>
        </p:nvSpPr>
        <p:spPr>
          <a:xfrm>
            <a:off x="6782540" y="6400800"/>
            <a:ext cx="235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بعد ذلك الكتاب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7BC180-992F-414C-8839-C6492BE9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OM"/>
          </a:p>
        </p:txBody>
      </p:sp>
      <p:pic>
        <p:nvPicPr>
          <p:cNvPr id="4" name="دعاء الاستيقاظ من النوم">
            <a:hlinkClick r:id="" action="ppaction://media"/>
            <a:extLst>
              <a:ext uri="{FF2B5EF4-FFF2-40B4-BE49-F238E27FC236}">
                <a16:creationId xmlns:a16="http://schemas.microsoft.com/office/drawing/2014/main" id="{3507CAF5-C29B-4AE4-9FEE-67BCE75705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3496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251C972-BBE2-46FF-B04D-8D6408C8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649" y="4332303"/>
            <a:ext cx="2525697" cy="2525697"/>
          </a:xfrm>
          <a:prstGeom prst="rect">
            <a:avLst/>
          </a:prstGeom>
        </p:spPr>
      </p:pic>
      <p:sp>
        <p:nvSpPr>
          <p:cNvPr id="8" name="مخطط انسيابي: مهلة 7">
            <a:extLst>
              <a:ext uri="{FF2B5EF4-FFF2-40B4-BE49-F238E27FC236}">
                <a16:creationId xmlns:a16="http://schemas.microsoft.com/office/drawing/2014/main" id="{D490EB49-EB6A-4145-AA84-7ABCB13C49C7}"/>
              </a:ext>
            </a:extLst>
          </p:cNvPr>
          <p:cNvSpPr/>
          <p:nvPr/>
        </p:nvSpPr>
        <p:spPr>
          <a:xfrm rot="5400000">
            <a:off x="2191890" y="-776217"/>
            <a:ext cx="6858000" cy="8410435"/>
          </a:xfrm>
          <a:prstGeom prst="flowChartDelay">
            <a:avLst/>
          </a:prstGeom>
          <a:solidFill>
            <a:srgbClr val="FE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EG" sz="5400" b="1" dirty="0">
                <a:solidFill>
                  <a:srgbClr val="A2000A"/>
                </a:solidFill>
              </a:rPr>
              <a:t>* ماذا استفدنا من الدرس؟</a:t>
            </a:r>
          </a:p>
          <a:p>
            <a:pPr algn="ctr"/>
            <a:r>
              <a:rPr lang="ar-EG" sz="6000" b="1" dirty="0">
                <a:solidFill>
                  <a:srgbClr val="00B0F0"/>
                </a:solidFill>
              </a:rPr>
              <a:t>- نشكر الله على نعمه</a:t>
            </a:r>
          </a:p>
          <a:p>
            <a:pPr algn="ctr"/>
            <a:r>
              <a:rPr lang="ar-EG" sz="6000" b="1" dirty="0">
                <a:solidFill>
                  <a:srgbClr val="A2000A"/>
                </a:solidFill>
              </a:rPr>
              <a:t>* ماذا نقول ؟</a:t>
            </a:r>
          </a:p>
          <a:p>
            <a:pPr algn="ctr"/>
            <a:r>
              <a:rPr lang="ar-EG" sz="6000" b="1" dirty="0">
                <a:solidFill>
                  <a:srgbClr val="00B0F0"/>
                </a:solidFill>
              </a:rPr>
              <a:t>الحمد لله وشكرًا لكَ يارب على هذه النعم</a:t>
            </a:r>
            <a:endParaRPr lang="ar-KW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114</Words>
  <Application>Microsoft Office PowerPoint</Application>
  <PresentationFormat>Widescreen</PresentationFormat>
  <Paragraphs>31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عمر وليد عبدالله الفودري</dc:creator>
  <cp:lastModifiedBy>RASHA SAYED ABOUELKASSEM SALAH</cp:lastModifiedBy>
  <cp:revision>29</cp:revision>
  <dcterms:created xsi:type="dcterms:W3CDTF">2020-11-28T15:41:41Z</dcterms:created>
  <dcterms:modified xsi:type="dcterms:W3CDTF">2020-12-20T10:11:09Z</dcterms:modified>
</cp:coreProperties>
</file>