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4" r:id="rId2"/>
  </p:sldMasterIdLst>
  <p:sldIdLst>
    <p:sldId id="262" r:id="rId3"/>
    <p:sldId id="260" r:id="rId4"/>
    <p:sldId id="257" r:id="rId5"/>
    <p:sldId id="263" r:id="rId6"/>
    <p:sldId id="264" r:id="rId7"/>
    <p:sldId id="265" r:id="rId8"/>
    <p:sldId id="266" r:id="rId9"/>
    <p:sldId id="281" r:id="rId10"/>
    <p:sldId id="259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A9DBB-3553-4C3C-8353-D0F5B08159EA}" v="3" dt="2020-12-16T14:34:03.6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ستخدم ضيف" providerId="Windows Live" clId="Web-{977D9C9F-B29D-4F35-99DE-700039B4AC88}"/>
    <pc:docChg chg="delSld modSld">
      <pc:chgData name="مستخدم ضيف" userId="" providerId="Windows Live" clId="Web-{977D9C9F-B29D-4F35-99DE-700039B4AC88}" dt="2020-12-19T18:30:17.929" v="32" actId="20577"/>
      <pc:docMkLst>
        <pc:docMk/>
      </pc:docMkLst>
      <pc:sldChg chg="modSp">
        <pc:chgData name="مستخدم ضيف" userId="" providerId="Windows Live" clId="Web-{977D9C9F-B29D-4F35-99DE-700039B4AC88}" dt="2020-12-19T18:30:17.913" v="31" actId="20577"/>
        <pc:sldMkLst>
          <pc:docMk/>
          <pc:sldMk cId="1130013528" sldId="260"/>
        </pc:sldMkLst>
        <pc:spChg chg="mod">
          <ac:chgData name="مستخدم ضيف" userId="" providerId="Windows Live" clId="Web-{977D9C9F-B29D-4F35-99DE-700039B4AC88}" dt="2020-12-19T18:30:17.913" v="31" actId="20577"/>
          <ac:spMkLst>
            <pc:docMk/>
            <pc:sldMk cId="1130013528" sldId="260"/>
            <ac:spMk id="2" creationId="{EBB08855-B26F-4207-B3C7-D7C182CE4462}"/>
          </ac:spMkLst>
        </pc:spChg>
      </pc:sldChg>
      <pc:sldChg chg="del">
        <pc:chgData name="مستخدم ضيف" userId="" providerId="Windows Live" clId="Web-{977D9C9F-B29D-4F35-99DE-700039B4AC88}" dt="2020-12-19T18:27:47.785" v="0"/>
        <pc:sldMkLst>
          <pc:docMk/>
          <pc:sldMk cId="743161788" sldId="261"/>
        </pc:sldMkLst>
      </pc:sldChg>
      <pc:sldChg chg="del">
        <pc:chgData name="مستخدم ضيف" userId="" providerId="Windows Live" clId="Web-{977D9C9F-B29D-4F35-99DE-700039B4AC88}" dt="2020-12-19T18:28:06.754" v="1"/>
        <pc:sldMkLst>
          <pc:docMk/>
          <pc:sldMk cId="3015499634" sldId="267"/>
        </pc:sldMkLst>
      </pc:sldChg>
      <pc:sldChg chg="del">
        <pc:chgData name="مستخدم ضيف" userId="" providerId="Windows Live" clId="Web-{977D9C9F-B29D-4F35-99DE-700039B4AC88}" dt="2020-12-19T18:28:24.395" v="2"/>
        <pc:sldMkLst>
          <pc:docMk/>
          <pc:sldMk cId="2836647571" sldId="268"/>
        </pc:sldMkLst>
      </pc:sldChg>
    </pc:docChg>
  </pc:docChgLst>
  <pc:docChgLst>
    <pc:chgData name="مستخدم ضيف" providerId="Windows Live" clId="Web-{8AAF2DC1-1932-412E-990E-026A29E895BA}"/>
    <pc:docChg chg="modSld">
      <pc:chgData name="مستخدم ضيف" userId="" providerId="Windows Live" clId="Web-{8AAF2DC1-1932-412E-990E-026A29E895BA}" dt="2020-12-19T17:18:59.196" v="0" actId="1076"/>
      <pc:docMkLst>
        <pc:docMk/>
      </pc:docMkLst>
      <pc:sldChg chg="modSp">
        <pc:chgData name="مستخدم ضيف" userId="" providerId="Windows Live" clId="Web-{8AAF2DC1-1932-412E-990E-026A29E895BA}" dt="2020-12-19T17:18:59.196" v="0" actId="1076"/>
        <pc:sldMkLst>
          <pc:docMk/>
          <pc:sldMk cId="743161788" sldId="261"/>
        </pc:sldMkLst>
        <pc:spChg chg="mod">
          <ac:chgData name="مستخدم ضيف" userId="" providerId="Windows Live" clId="Web-{8AAF2DC1-1932-412E-990E-026A29E895BA}" dt="2020-12-19T17:18:59.196" v="0" actId="1076"/>
          <ac:spMkLst>
            <pc:docMk/>
            <pc:sldMk cId="743161788" sldId="261"/>
            <ac:spMk id="8" creationId="{3608B37F-258D-4613-B18F-D5F32B21A30F}"/>
          </ac:spMkLst>
        </pc:spChg>
      </pc:sldChg>
    </pc:docChg>
  </pc:docChgLst>
  <pc:docChgLst>
    <pc:chgData name="مستخدم ضيف" providerId="Windows Live" clId="Web-{5DC2C90C-F92E-4163-AD7B-DF0789607869}"/>
    <pc:docChg chg="modSld">
      <pc:chgData name="مستخدم ضيف" userId="" providerId="Windows Live" clId="Web-{5DC2C90C-F92E-4163-AD7B-DF0789607869}" dt="2020-12-20T05:32:45.472" v="2" actId="1076"/>
      <pc:docMkLst>
        <pc:docMk/>
      </pc:docMkLst>
      <pc:sldChg chg="modSp">
        <pc:chgData name="مستخدم ضيف" userId="" providerId="Windows Live" clId="Web-{5DC2C90C-F92E-4163-AD7B-DF0789607869}" dt="2020-12-20T05:06:08.154" v="0" actId="1076"/>
        <pc:sldMkLst>
          <pc:docMk/>
          <pc:sldMk cId="1987174571" sldId="264"/>
        </pc:sldMkLst>
        <pc:picChg chg="mod">
          <ac:chgData name="مستخدم ضيف" userId="" providerId="Windows Live" clId="Web-{5DC2C90C-F92E-4163-AD7B-DF0789607869}" dt="2020-12-20T05:06:08.154" v="0" actId="1076"/>
          <ac:picMkLst>
            <pc:docMk/>
            <pc:sldMk cId="1987174571" sldId="264"/>
            <ac:picMk id="6" creationId="{0BCB9541-C04C-4C20-9DBD-0336FD61C8D6}"/>
          </ac:picMkLst>
        </pc:picChg>
      </pc:sldChg>
      <pc:sldChg chg="modSp">
        <pc:chgData name="مستخدم ضيف" userId="" providerId="Windows Live" clId="Web-{5DC2C90C-F92E-4163-AD7B-DF0789607869}" dt="2020-12-20T05:32:45.472" v="2" actId="1076"/>
        <pc:sldMkLst>
          <pc:docMk/>
          <pc:sldMk cId="2147616928" sldId="265"/>
        </pc:sldMkLst>
        <pc:picChg chg="mod">
          <ac:chgData name="مستخدم ضيف" userId="" providerId="Windows Live" clId="Web-{5DC2C90C-F92E-4163-AD7B-DF0789607869}" dt="2020-12-20T05:32:45.472" v="2" actId="1076"/>
          <ac:picMkLst>
            <pc:docMk/>
            <pc:sldMk cId="2147616928" sldId="265"/>
            <ac:picMk id="4" creationId="{8B31A686-9638-4952-85F7-5029E8C74D25}"/>
          </ac:picMkLst>
        </pc:picChg>
      </pc:sldChg>
    </pc:docChg>
  </pc:docChgLst>
  <pc:docChgLst>
    <pc:chgData name="مستخدم ضيف" providerId="Windows Live" clId="Web-{EED31A2F-AF98-460C-A5EA-47E1652A3574}"/>
    <pc:docChg chg="modSld">
      <pc:chgData name="مستخدم ضيف" userId="" providerId="Windows Live" clId="Web-{EED31A2F-AF98-460C-A5EA-47E1652A3574}" dt="2020-12-17T17:08:04.015" v="1"/>
      <pc:docMkLst>
        <pc:docMk/>
      </pc:docMkLst>
      <pc:sldChg chg="modTransition">
        <pc:chgData name="مستخدم ضيف" userId="" providerId="Windows Live" clId="Web-{EED31A2F-AF98-460C-A5EA-47E1652A3574}" dt="2020-12-17T17:08:04.015" v="1"/>
        <pc:sldMkLst>
          <pc:docMk/>
          <pc:sldMk cId="3100076947" sldId="262"/>
        </pc:sldMkLst>
      </pc:sldChg>
    </pc:docChg>
  </pc:docChgLst>
  <pc:docChgLst>
    <pc:chgData name="zamzam alsyabi" userId="6355892ba49951a9" providerId="LiveId" clId="{3A8A9DBB-3553-4C3C-8353-D0F5B08159EA}"/>
    <pc:docChg chg="undo custSel addSld delSld modSld sldOrd addMainMaster modMainMaster">
      <pc:chgData name="zamzam alsyabi" userId="6355892ba49951a9" providerId="LiveId" clId="{3A8A9DBB-3553-4C3C-8353-D0F5B08159EA}" dt="2020-12-27T02:18:27.596" v="396"/>
      <pc:docMkLst>
        <pc:docMk/>
      </pc:docMkLst>
      <pc:sldChg chg="addSp delSp modSp mod modTransition">
        <pc:chgData name="zamzam alsyabi" userId="6355892ba49951a9" providerId="LiveId" clId="{3A8A9DBB-3553-4C3C-8353-D0F5B08159EA}" dt="2020-12-17T02:56:39.685" v="336"/>
        <pc:sldMkLst>
          <pc:docMk/>
          <pc:sldMk cId="1009207977" sldId="257"/>
        </pc:sldMkLst>
        <pc:spChg chg="del mod">
          <ac:chgData name="zamzam alsyabi" userId="6355892ba49951a9" providerId="LiveId" clId="{3A8A9DBB-3553-4C3C-8353-D0F5B08159EA}" dt="2020-12-17T02:53:53.482" v="327" actId="478"/>
          <ac:spMkLst>
            <pc:docMk/>
            <pc:sldMk cId="1009207977" sldId="257"/>
            <ac:spMk id="2" creationId="{1A60D034-2237-4631-A2BD-95A60B817136}"/>
          </ac:spMkLst>
        </pc:spChg>
        <pc:spChg chg="add mod">
          <ac:chgData name="zamzam alsyabi" userId="6355892ba49951a9" providerId="LiveId" clId="{3A8A9DBB-3553-4C3C-8353-D0F5B08159EA}" dt="2020-12-17T02:53:35.050" v="326" actId="1076"/>
          <ac:spMkLst>
            <pc:docMk/>
            <pc:sldMk cId="1009207977" sldId="257"/>
            <ac:spMk id="8" creationId="{34F1669E-588C-4386-AC17-66CC42DA5EAF}"/>
          </ac:spMkLst>
        </pc:spChg>
        <pc:spChg chg="add del mod">
          <ac:chgData name="zamzam alsyabi" userId="6355892ba49951a9" providerId="LiveId" clId="{3A8A9DBB-3553-4C3C-8353-D0F5B08159EA}" dt="2020-12-16T14:36:44.448" v="184" actId="478"/>
          <ac:spMkLst>
            <pc:docMk/>
            <pc:sldMk cId="1009207977" sldId="257"/>
            <ac:spMk id="9" creationId="{8EAA51F9-6757-4206-A4F0-594C228CE93D}"/>
          </ac:spMkLst>
        </pc:spChg>
        <pc:picChg chg="del mod">
          <ac:chgData name="zamzam alsyabi" userId="6355892ba49951a9" providerId="LiveId" clId="{3A8A9DBB-3553-4C3C-8353-D0F5B08159EA}" dt="2020-12-16T14:31:12.437" v="98" actId="478"/>
          <ac:picMkLst>
            <pc:docMk/>
            <pc:sldMk cId="1009207977" sldId="257"/>
            <ac:picMk id="24" creationId="{7FB20BC6-9396-4C69-AC90-6B172EE90035}"/>
          </ac:picMkLst>
        </pc:picChg>
      </pc:sldChg>
      <pc:sldChg chg="del">
        <pc:chgData name="zamzam alsyabi" userId="6355892ba49951a9" providerId="LiveId" clId="{3A8A9DBB-3553-4C3C-8353-D0F5B08159EA}" dt="2020-12-16T17:18:29.469" v="211" actId="2696"/>
        <pc:sldMkLst>
          <pc:docMk/>
          <pc:sldMk cId="1267310100" sldId="258"/>
        </pc:sldMkLst>
      </pc:sldChg>
      <pc:sldChg chg="addSp modSp mod ord modTransition">
        <pc:chgData name="zamzam alsyabi" userId="6355892ba49951a9" providerId="LiveId" clId="{3A8A9DBB-3553-4C3C-8353-D0F5B08159EA}" dt="2020-12-17T02:56:39.685" v="336"/>
        <pc:sldMkLst>
          <pc:docMk/>
          <pc:sldMk cId="3674265615" sldId="259"/>
        </pc:sldMkLst>
        <pc:spChg chg="add mod">
          <ac:chgData name="zamzam alsyabi" userId="6355892ba49951a9" providerId="LiveId" clId="{3A8A9DBB-3553-4C3C-8353-D0F5B08159EA}" dt="2020-12-16T17:20:31.910" v="214"/>
          <ac:spMkLst>
            <pc:docMk/>
            <pc:sldMk cId="3674265615" sldId="259"/>
            <ac:spMk id="6" creationId="{6966A2B8-56C1-476D-92F6-C091D6F237D4}"/>
          </ac:spMkLst>
        </pc:spChg>
        <pc:spChg chg="add mod">
          <ac:chgData name="zamzam alsyabi" userId="6355892ba49951a9" providerId="LiveId" clId="{3A8A9DBB-3553-4C3C-8353-D0F5B08159EA}" dt="2020-12-16T17:24:08.346" v="259" actId="1076"/>
          <ac:spMkLst>
            <pc:docMk/>
            <pc:sldMk cId="3674265615" sldId="259"/>
            <ac:spMk id="8" creationId="{3DB96F8B-54C9-450B-AC35-E8AEC3735352}"/>
          </ac:spMkLst>
        </pc:spChg>
      </pc:sldChg>
      <pc:sldChg chg="delSp modSp mod ord modTransition">
        <pc:chgData name="zamzam alsyabi" userId="6355892ba49951a9" providerId="LiveId" clId="{3A8A9DBB-3553-4C3C-8353-D0F5B08159EA}" dt="2020-12-17T02:56:39.685" v="336"/>
        <pc:sldMkLst>
          <pc:docMk/>
          <pc:sldMk cId="1130013528" sldId="260"/>
        </pc:sldMkLst>
        <pc:spChg chg="mod">
          <ac:chgData name="zamzam alsyabi" userId="6355892ba49951a9" providerId="LiveId" clId="{3A8A9DBB-3553-4C3C-8353-D0F5B08159EA}" dt="2020-12-16T17:18:14.488" v="210" actId="255"/>
          <ac:spMkLst>
            <pc:docMk/>
            <pc:sldMk cId="1130013528" sldId="260"/>
            <ac:spMk id="2" creationId="{EBB08855-B26F-4207-B3C7-D7C182CE4462}"/>
          </ac:spMkLst>
        </pc:spChg>
        <pc:picChg chg="mod">
          <ac:chgData name="zamzam alsyabi" userId="6355892ba49951a9" providerId="LiveId" clId="{3A8A9DBB-3553-4C3C-8353-D0F5B08159EA}" dt="2020-12-16T14:38:23.514" v="195" actId="1076"/>
          <ac:picMkLst>
            <pc:docMk/>
            <pc:sldMk cId="1130013528" sldId="260"/>
            <ac:picMk id="7" creationId="{E6058C15-05AB-4F11-8E42-E9E7495E4827}"/>
          </ac:picMkLst>
        </pc:picChg>
        <pc:picChg chg="del">
          <ac:chgData name="zamzam alsyabi" userId="6355892ba49951a9" providerId="LiveId" clId="{3A8A9DBB-3553-4C3C-8353-D0F5B08159EA}" dt="2020-12-16T14:32:06.750" v="137" actId="478"/>
          <ac:picMkLst>
            <pc:docMk/>
            <pc:sldMk cId="1130013528" sldId="260"/>
            <ac:picMk id="24" creationId="{7FB20BC6-9396-4C69-AC90-6B172EE90035}"/>
          </ac:picMkLst>
        </pc:picChg>
      </pc:sldChg>
      <pc:sldChg chg="addSp delSp modSp mod ord modTransition">
        <pc:chgData name="zamzam alsyabi" userId="6355892ba49951a9" providerId="LiveId" clId="{3A8A9DBB-3553-4C3C-8353-D0F5B08159EA}" dt="2020-12-17T03:09:39.941" v="393" actId="20577"/>
        <pc:sldMkLst>
          <pc:docMk/>
          <pc:sldMk cId="743161788" sldId="261"/>
        </pc:sldMkLst>
        <pc:spChg chg="mod">
          <ac:chgData name="zamzam alsyabi" userId="6355892ba49951a9" providerId="LiveId" clId="{3A8A9DBB-3553-4C3C-8353-D0F5B08159EA}" dt="2020-12-16T17:25:44.393" v="284" actId="20577"/>
          <ac:spMkLst>
            <pc:docMk/>
            <pc:sldMk cId="743161788" sldId="261"/>
            <ac:spMk id="2" creationId="{D8CA2A1F-EB3D-4599-BA43-9A8F815FA7E7}"/>
          </ac:spMkLst>
        </pc:spChg>
        <pc:spChg chg="add mod">
          <ac:chgData name="zamzam alsyabi" userId="6355892ba49951a9" providerId="LiveId" clId="{3A8A9DBB-3553-4C3C-8353-D0F5B08159EA}" dt="2020-12-17T03:09:39.941" v="393" actId="20577"/>
          <ac:spMkLst>
            <pc:docMk/>
            <pc:sldMk cId="743161788" sldId="261"/>
            <ac:spMk id="8" creationId="{3608B37F-258D-4613-B18F-D5F32B21A30F}"/>
          </ac:spMkLst>
        </pc:spChg>
        <pc:picChg chg="mod">
          <ac:chgData name="zamzam alsyabi" userId="6355892ba49951a9" providerId="LiveId" clId="{3A8A9DBB-3553-4C3C-8353-D0F5B08159EA}" dt="2020-12-17T03:09:23.475" v="391" actId="1076"/>
          <ac:picMkLst>
            <pc:docMk/>
            <pc:sldMk cId="743161788" sldId="261"/>
            <ac:picMk id="7" creationId="{E6058C15-05AB-4F11-8E42-E9E7495E4827}"/>
          </ac:picMkLst>
        </pc:picChg>
        <pc:picChg chg="del">
          <ac:chgData name="zamzam alsyabi" userId="6355892ba49951a9" providerId="LiveId" clId="{3A8A9DBB-3553-4C3C-8353-D0F5B08159EA}" dt="2020-12-16T17:25:30.345" v="268" actId="478"/>
          <ac:picMkLst>
            <pc:docMk/>
            <pc:sldMk cId="743161788" sldId="261"/>
            <ac:picMk id="24" creationId="{7FB20BC6-9396-4C69-AC90-6B172EE90035}"/>
          </ac:picMkLst>
        </pc:picChg>
      </pc:sldChg>
      <pc:sldChg chg="addSp delSp modSp mod modTransition">
        <pc:chgData name="zamzam alsyabi" userId="6355892ba49951a9" providerId="LiveId" clId="{3A8A9DBB-3553-4C3C-8353-D0F5B08159EA}" dt="2020-12-17T03:00:35.329" v="386" actId="20577"/>
        <pc:sldMkLst>
          <pc:docMk/>
          <pc:sldMk cId="3100076947" sldId="262"/>
        </pc:sldMkLst>
        <pc:spChg chg="add del mod">
          <ac:chgData name="zamzam alsyabi" userId="6355892ba49951a9" providerId="LiveId" clId="{3A8A9DBB-3553-4C3C-8353-D0F5B08159EA}" dt="2020-12-16T14:26:22.196" v="35" actId="11529"/>
          <ac:spMkLst>
            <pc:docMk/>
            <pc:sldMk cId="3100076947" sldId="262"/>
            <ac:spMk id="2" creationId="{6B1B1C26-7900-4862-B95D-8B1FDE3F78CD}"/>
          </ac:spMkLst>
        </pc:spChg>
        <pc:spChg chg="add mod">
          <ac:chgData name="zamzam alsyabi" userId="6355892ba49951a9" providerId="LiveId" clId="{3A8A9DBB-3553-4C3C-8353-D0F5B08159EA}" dt="2020-12-17T03:00:35.329" v="386" actId="20577"/>
          <ac:spMkLst>
            <pc:docMk/>
            <pc:sldMk cId="3100076947" sldId="262"/>
            <ac:spMk id="5" creationId="{695DD230-6A9D-4D92-A2DE-0D629DC0A9F7}"/>
          </ac:spMkLst>
        </pc:spChg>
        <pc:spChg chg="add mod">
          <ac:chgData name="zamzam alsyabi" userId="6355892ba49951a9" providerId="LiveId" clId="{3A8A9DBB-3553-4C3C-8353-D0F5B08159EA}" dt="2020-12-16T14:30:41.817" v="93" actId="1076"/>
          <ac:spMkLst>
            <pc:docMk/>
            <pc:sldMk cId="3100076947" sldId="262"/>
            <ac:spMk id="19" creationId="{1C503AF3-7EAB-482F-AA60-8A9F5648DF45}"/>
          </ac:spMkLst>
        </pc:spChg>
        <pc:picChg chg="del mod">
          <ac:chgData name="zamzam alsyabi" userId="6355892ba49951a9" providerId="LiveId" clId="{3A8A9DBB-3553-4C3C-8353-D0F5B08159EA}" dt="2020-12-16T14:26:49.702" v="46" actId="478"/>
          <ac:picMkLst>
            <pc:docMk/>
            <pc:sldMk cId="3100076947" sldId="262"/>
            <ac:picMk id="15" creationId="{6C837BD9-2E80-4F6E-9941-6BA23BA68942}"/>
          </ac:picMkLst>
        </pc:picChg>
        <pc:picChg chg="del mod">
          <ac:chgData name="zamzam alsyabi" userId="6355892ba49951a9" providerId="LiveId" clId="{3A8A9DBB-3553-4C3C-8353-D0F5B08159EA}" dt="2020-12-16T14:23:45.340" v="3" actId="21"/>
          <ac:picMkLst>
            <pc:docMk/>
            <pc:sldMk cId="3100076947" sldId="262"/>
            <ac:picMk id="24" creationId="{7FB20BC6-9396-4C69-AC90-6B172EE90035}"/>
          </ac:picMkLst>
        </pc:picChg>
        <pc:picChg chg="mod">
          <ac:chgData name="zamzam alsyabi" userId="6355892ba49951a9" providerId="LiveId" clId="{3A8A9DBB-3553-4C3C-8353-D0F5B08159EA}" dt="2020-12-09T06:52:52.351" v="0" actId="1076"/>
          <ac:picMkLst>
            <pc:docMk/>
            <pc:sldMk cId="3100076947" sldId="262"/>
            <ac:picMk id="41" creationId="{3304687C-1B71-4421-9BEB-7EADA5930198}"/>
          </ac:picMkLst>
        </pc:picChg>
      </pc:sldChg>
      <pc:sldChg chg="addSp modSp new mod ord modTransition">
        <pc:chgData name="zamzam alsyabi" userId="6355892ba49951a9" providerId="LiveId" clId="{3A8A9DBB-3553-4C3C-8353-D0F5B08159EA}" dt="2020-12-17T02:56:39.685" v="336"/>
        <pc:sldMkLst>
          <pc:docMk/>
          <pc:sldMk cId="1231344984" sldId="263"/>
        </pc:sldMkLst>
        <pc:spChg chg="mod">
          <ac:chgData name="zamzam alsyabi" userId="6355892ba49951a9" providerId="LiveId" clId="{3A8A9DBB-3553-4C3C-8353-D0F5B08159EA}" dt="2020-12-17T02:56:39.685" v="336"/>
          <ac:spMkLst>
            <pc:docMk/>
            <pc:sldMk cId="1231344984" sldId="263"/>
            <ac:spMk id="2" creationId="{C31B2FA8-7D28-4108-A088-FED0226A011C}"/>
          </ac:spMkLst>
        </pc:spChg>
        <pc:picChg chg="add mod">
          <ac:chgData name="zamzam alsyabi" userId="6355892ba49951a9" providerId="LiveId" clId="{3A8A9DBB-3553-4C3C-8353-D0F5B08159EA}" dt="2020-12-17T02:33:05.913" v="291" actId="14100"/>
          <ac:picMkLst>
            <pc:docMk/>
            <pc:sldMk cId="1231344984" sldId="263"/>
            <ac:picMk id="4" creationId="{0C55EACE-FFE3-48DA-BD63-CF41827A0093}"/>
          </ac:picMkLst>
        </pc:picChg>
      </pc:sldChg>
      <pc:sldChg chg="addSp delSp modSp new mod ord modTransition">
        <pc:chgData name="zamzam alsyabi" userId="6355892ba49951a9" providerId="LiveId" clId="{3A8A9DBB-3553-4C3C-8353-D0F5B08159EA}" dt="2020-12-17T02:56:39.685" v="336"/>
        <pc:sldMkLst>
          <pc:docMk/>
          <pc:sldMk cId="1987174571" sldId="264"/>
        </pc:sldMkLst>
        <pc:spChg chg="mod">
          <ac:chgData name="zamzam alsyabi" userId="6355892ba49951a9" providerId="LiveId" clId="{3A8A9DBB-3553-4C3C-8353-D0F5B08159EA}" dt="2020-12-17T02:56:39.685" v="336"/>
          <ac:spMkLst>
            <pc:docMk/>
            <pc:sldMk cId="1987174571" sldId="264"/>
            <ac:spMk id="2" creationId="{28507AB7-DE8A-4627-90DC-DC325DE77E10}"/>
          </ac:spMkLst>
        </pc:spChg>
        <pc:graphicFrameChg chg="add del mod modGraphic">
          <ac:chgData name="zamzam alsyabi" userId="6355892ba49951a9" providerId="LiveId" clId="{3A8A9DBB-3553-4C3C-8353-D0F5B08159EA}" dt="2020-12-16T17:25:10.373" v="265" actId="27309"/>
          <ac:graphicFrameMkLst>
            <pc:docMk/>
            <pc:sldMk cId="1987174571" sldId="264"/>
            <ac:graphicFrameMk id="4" creationId="{98B180D7-A333-4D39-955F-B484C03F58D1}"/>
          </ac:graphicFrameMkLst>
        </pc:graphicFrameChg>
        <pc:picChg chg="add mod">
          <ac:chgData name="zamzam alsyabi" userId="6355892ba49951a9" providerId="LiveId" clId="{3A8A9DBB-3553-4C3C-8353-D0F5B08159EA}" dt="2020-12-17T02:33:42.513" v="298" actId="14100"/>
          <ac:picMkLst>
            <pc:docMk/>
            <pc:sldMk cId="1987174571" sldId="264"/>
            <ac:picMk id="6" creationId="{0BCB9541-C04C-4C20-9DBD-0336FD61C8D6}"/>
          </ac:picMkLst>
        </pc:picChg>
      </pc:sldChg>
      <pc:sldChg chg="addSp modSp new mod modTransition">
        <pc:chgData name="zamzam alsyabi" userId="6355892ba49951a9" providerId="LiveId" clId="{3A8A9DBB-3553-4C3C-8353-D0F5B08159EA}" dt="2020-12-17T02:56:39.685" v="336"/>
        <pc:sldMkLst>
          <pc:docMk/>
          <pc:sldMk cId="2147616928" sldId="265"/>
        </pc:sldMkLst>
        <pc:spChg chg="mod">
          <ac:chgData name="zamzam alsyabi" userId="6355892ba49951a9" providerId="LiveId" clId="{3A8A9DBB-3553-4C3C-8353-D0F5B08159EA}" dt="2020-12-17T02:56:39.685" v="336"/>
          <ac:spMkLst>
            <pc:docMk/>
            <pc:sldMk cId="2147616928" sldId="265"/>
            <ac:spMk id="2" creationId="{0DE53520-F102-4C7B-9F6C-0AF69996B459}"/>
          </ac:spMkLst>
        </pc:spChg>
        <pc:picChg chg="add mod">
          <ac:chgData name="zamzam alsyabi" userId="6355892ba49951a9" providerId="LiveId" clId="{3A8A9DBB-3553-4C3C-8353-D0F5B08159EA}" dt="2020-12-17T02:34:33.769" v="305" actId="14100"/>
          <ac:picMkLst>
            <pc:docMk/>
            <pc:sldMk cId="2147616928" sldId="265"/>
            <ac:picMk id="4" creationId="{8B31A686-9638-4952-85F7-5029E8C74D25}"/>
          </ac:picMkLst>
        </pc:picChg>
      </pc:sldChg>
      <pc:sldChg chg="addSp modSp new mod modTransition">
        <pc:chgData name="zamzam alsyabi" userId="6355892ba49951a9" providerId="LiveId" clId="{3A8A9DBB-3553-4C3C-8353-D0F5B08159EA}" dt="2020-12-17T02:56:39.685" v="336"/>
        <pc:sldMkLst>
          <pc:docMk/>
          <pc:sldMk cId="725814887" sldId="266"/>
        </pc:sldMkLst>
        <pc:spChg chg="mod">
          <ac:chgData name="zamzam alsyabi" userId="6355892ba49951a9" providerId="LiveId" clId="{3A8A9DBB-3553-4C3C-8353-D0F5B08159EA}" dt="2020-12-17T02:56:39.685" v="336"/>
          <ac:spMkLst>
            <pc:docMk/>
            <pc:sldMk cId="725814887" sldId="266"/>
            <ac:spMk id="2" creationId="{E95740E0-518A-4185-82B0-EA164FF87882}"/>
          </ac:spMkLst>
        </pc:spChg>
        <pc:picChg chg="add mod">
          <ac:chgData name="zamzam alsyabi" userId="6355892ba49951a9" providerId="LiveId" clId="{3A8A9DBB-3553-4C3C-8353-D0F5B08159EA}" dt="2020-12-17T02:35:09.440" v="310" actId="14100"/>
          <ac:picMkLst>
            <pc:docMk/>
            <pc:sldMk cId="725814887" sldId="266"/>
            <ac:picMk id="4" creationId="{8C0E9BAE-2C0D-4267-B7B5-40523C58F9DD}"/>
          </ac:picMkLst>
        </pc:picChg>
      </pc:sldChg>
      <pc:sldChg chg="addSp delSp modSp new mod modTransition modAnim">
        <pc:chgData name="zamzam alsyabi" userId="6355892ba49951a9" providerId="LiveId" clId="{3A8A9DBB-3553-4C3C-8353-D0F5B08159EA}" dt="2020-12-17T02:56:39.685" v="336"/>
        <pc:sldMkLst>
          <pc:docMk/>
          <pc:sldMk cId="3015499634" sldId="267"/>
        </pc:sldMkLst>
        <pc:spChg chg="mod">
          <ac:chgData name="zamzam alsyabi" userId="6355892ba49951a9" providerId="LiveId" clId="{3A8A9DBB-3553-4C3C-8353-D0F5B08159EA}" dt="2020-12-17T02:56:39.685" v="336"/>
          <ac:spMkLst>
            <pc:docMk/>
            <pc:sldMk cId="3015499634" sldId="267"/>
            <ac:spMk id="2" creationId="{48E9FEB7-28FD-41C4-A56B-A7F212593D7D}"/>
          </ac:spMkLst>
        </pc:spChg>
        <pc:spChg chg="del">
          <ac:chgData name="zamzam alsyabi" userId="6355892ba49951a9" providerId="LiveId" clId="{3A8A9DBB-3553-4C3C-8353-D0F5B08159EA}" dt="2020-12-17T02:52:12.563" v="320"/>
          <ac:spMkLst>
            <pc:docMk/>
            <pc:sldMk cId="3015499634" sldId="267"/>
            <ac:spMk id="3" creationId="{4785818B-8755-4587-9CD2-B85A6F1507A8}"/>
          </ac:spMkLst>
        </pc:spChg>
        <pc:picChg chg="add mod">
          <ac:chgData name="zamzam alsyabi" userId="6355892ba49951a9" providerId="LiveId" clId="{3A8A9DBB-3553-4C3C-8353-D0F5B08159EA}" dt="2020-12-17T02:56:39.685" v="336"/>
          <ac:picMkLst>
            <pc:docMk/>
            <pc:sldMk cId="3015499634" sldId="267"/>
            <ac:picMk id="4" creationId="{01E4AE19-4DF4-43DD-B9A7-5D2177815505}"/>
          </ac:picMkLst>
        </pc:picChg>
      </pc:sldChg>
      <pc:sldChg chg="modSp new ord modTransition">
        <pc:chgData name="zamzam alsyabi" userId="6355892ba49951a9" providerId="LiveId" clId="{3A8A9DBB-3553-4C3C-8353-D0F5B08159EA}" dt="2020-12-17T02:59:00.236" v="353"/>
        <pc:sldMkLst>
          <pc:docMk/>
          <pc:sldMk cId="2836647571" sldId="268"/>
        </pc:sldMkLst>
        <pc:spChg chg="mod">
          <ac:chgData name="zamzam alsyabi" userId="6355892ba49951a9" providerId="LiveId" clId="{3A8A9DBB-3553-4C3C-8353-D0F5B08159EA}" dt="2020-12-17T02:56:39.685" v="336"/>
          <ac:spMkLst>
            <pc:docMk/>
            <pc:sldMk cId="2836647571" sldId="268"/>
            <ac:spMk id="2" creationId="{BAEAD76A-509A-4D3C-91C1-4AD79C2E919D}"/>
          </ac:spMkLst>
        </pc:spChg>
      </pc:sldChg>
      <pc:sldChg chg="delSp modSp add mod">
        <pc:chgData name="zamzam alsyabi" userId="6355892ba49951a9" providerId="LiveId" clId="{3A8A9DBB-3553-4C3C-8353-D0F5B08159EA}" dt="2020-12-27T02:18:27.596" v="396"/>
        <pc:sldMkLst>
          <pc:docMk/>
          <pc:sldMk cId="2415888042" sldId="276"/>
        </pc:sldMkLst>
        <pc:spChg chg="del mod">
          <ac:chgData name="zamzam alsyabi" userId="6355892ba49951a9" providerId="LiveId" clId="{3A8A9DBB-3553-4C3C-8353-D0F5B08159EA}" dt="2020-12-27T02:18:27.596" v="396"/>
          <ac:spMkLst>
            <pc:docMk/>
            <pc:sldMk cId="2415888042" sldId="276"/>
            <ac:spMk id="3" creationId="{08D2E91F-0AD3-4D57-AE2C-5B3F4D686276}"/>
          </ac:spMkLst>
        </pc:spChg>
      </pc:sldChg>
      <pc:sldChg chg="modSp add mod">
        <pc:chgData name="zamzam alsyabi" userId="6355892ba49951a9" providerId="LiveId" clId="{3A8A9DBB-3553-4C3C-8353-D0F5B08159EA}" dt="2020-12-17T02:58:35.590" v="349" actId="14100"/>
        <pc:sldMkLst>
          <pc:docMk/>
          <pc:sldMk cId="1628384439" sldId="281"/>
        </pc:sldMkLst>
        <pc:spChg chg="mod">
          <ac:chgData name="zamzam alsyabi" userId="6355892ba49951a9" providerId="LiveId" clId="{3A8A9DBB-3553-4C3C-8353-D0F5B08159EA}" dt="2020-12-17T02:58:35.590" v="349" actId="14100"/>
          <ac:spMkLst>
            <pc:docMk/>
            <pc:sldMk cId="1628384439" sldId="281"/>
            <ac:spMk id="2" creationId="{E069B7E4-6C44-48A5-AB58-07681B017536}"/>
          </ac:spMkLst>
        </pc:spChg>
        <pc:spChg chg="mod">
          <ac:chgData name="zamzam alsyabi" userId="6355892ba49951a9" providerId="LiveId" clId="{3A8A9DBB-3553-4C3C-8353-D0F5B08159EA}" dt="2020-12-17T02:58:27.273" v="348" actId="255"/>
          <ac:spMkLst>
            <pc:docMk/>
            <pc:sldMk cId="1628384439" sldId="281"/>
            <ac:spMk id="3" creationId="{DCDD46D5-3E10-47B1-9DBC-F539D04C2D2F}"/>
          </ac:spMkLst>
        </pc:spChg>
        <pc:spChg chg="mod">
          <ac:chgData name="zamzam alsyabi" userId="6355892ba49951a9" providerId="LiveId" clId="{3A8A9DBB-3553-4C3C-8353-D0F5B08159EA}" dt="2020-12-17T02:56:59.884" v="337" actId="14100"/>
          <ac:spMkLst>
            <pc:docMk/>
            <pc:sldMk cId="1628384439" sldId="281"/>
            <ac:spMk id="8" creationId="{AAEF522C-BCFD-49DC-9BD2-99BB0064F97E}"/>
          </ac:spMkLst>
        </pc:spChg>
      </pc:sldChg>
      <pc:sldMasterChg chg="modTransition">
        <pc:chgData name="zamzam alsyabi" userId="6355892ba49951a9" providerId="LiveId" clId="{3A8A9DBB-3553-4C3C-8353-D0F5B08159EA}" dt="2020-12-17T02:56:39.685" v="336"/>
        <pc:sldMasterMkLst>
          <pc:docMk/>
          <pc:sldMasterMk cId="3555839031" sldId="2147483660"/>
        </pc:sldMasterMkLst>
      </pc:sldMasterChg>
      <pc:sldMasterChg chg="add addSldLayout">
        <pc:chgData name="zamzam alsyabi" userId="6355892ba49951a9" providerId="LiveId" clId="{3A8A9DBB-3553-4C3C-8353-D0F5B08159EA}" dt="2020-12-17T02:59:27.244" v="354" actId="22"/>
        <pc:sldMasterMkLst>
          <pc:docMk/>
          <pc:sldMasterMk cId="1021062264" sldId="2147483774"/>
        </pc:sldMasterMkLst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4225282567" sldId="2147483775"/>
          </pc:sldLayoutMkLst>
        </pc:sldLayoutChg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1776087815" sldId="2147483776"/>
          </pc:sldLayoutMkLst>
        </pc:sldLayoutChg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3562851724" sldId="2147483777"/>
          </pc:sldLayoutMkLst>
        </pc:sldLayoutChg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1752907566" sldId="2147483778"/>
          </pc:sldLayoutMkLst>
        </pc:sldLayoutChg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4281038303" sldId="2147483779"/>
          </pc:sldLayoutMkLst>
        </pc:sldLayoutChg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705946882" sldId="2147483780"/>
          </pc:sldLayoutMkLst>
        </pc:sldLayoutChg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1748414610" sldId="2147483781"/>
          </pc:sldLayoutMkLst>
        </pc:sldLayoutChg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3573314562" sldId="2147483782"/>
          </pc:sldLayoutMkLst>
        </pc:sldLayoutChg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25939029" sldId="2147483783"/>
          </pc:sldLayoutMkLst>
        </pc:sldLayoutChg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585124114" sldId="2147483784"/>
          </pc:sldLayoutMkLst>
        </pc:sldLayoutChg>
        <pc:sldLayoutChg chg="add">
          <pc:chgData name="zamzam alsyabi" userId="6355892ba49951a9" providerId="LiveId" clId="{3A8A9DBB-3553-4C3C-8353-D0F5B08159EA}" dt="2020-12-17T02:59:27.244" v="354" actId="22"/>
          <pc:sldLayoutMkLst>
            <pc:docMk/>
            <pc:sldMasterMk cId="1021062264" sldId="2147483774"/>
            <pc:sldLayoutMk cId="3230593267" sldId="214748378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16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53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2504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16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585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26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234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610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8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7608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5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090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2907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81038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594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8414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73314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93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5124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305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80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3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57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51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2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4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4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509F-6847-4C85-A443-CDD5E6CA0911}" type="datetimeFigureOut">
              <a:rPr lang="en-GB" smtClean="0"/>
              <a:t>26/12/2020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39EEDE-B58B-404C-8591-793D02C95B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97B4F4-4E37-49CF-9DF4-B73B578AFB9C}" type="datetimeFigureOut">
              <a:rPr lang="ar-EG" smtClean="0"/>
              <a:t>12/05/1442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B265A5D-DED4-4D24-BA3C-1FE3F96E3497}" type="slidenum">
              <a:rPr lang="ar-EG" smtClean="0"/>
              <a:t>‹#›</a:t>
            </a:fld>
            <a:endParaRPr lang="ar-EG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06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drydenart.weebly.com/fugleblog/category/green%20screen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8.png"/><Relationship Id="rId26" Type="http://schemas.openxmlformats.org/officeDocument/2006/relationships/slide" Target="slide3.xml"/><Relationship Id="rId3" Type="http://schemas.openxmlformats.org/officeDocument/2006/relationships/hyperlink" Target="https://www.publicdomainpictures.net/en/view-image.php?image=111350&amp;picture=room-interior-empty" TargetMode="External"/><Relationship Id="rId21" Type="http://schemas.openxmlformats.org/officeDocument/2006/relationships/hyperlink" Target="http://www.pngall.com/sticky-note-png" TargetMode="External"/><Relationship Id="rId7" Type="http://schemas.microsoft.com/office/2007/relationships/hdphoto" Target="../media/hdphoto1.wdp"/><Relationship Id="rId12" Type="http://schemas.openxmlformats.org/officeDocument/2006/relationships/hyperlink" Target="https://www.mtctutorials.com/download/download-studio-desk-free-png-transparent-image/" TargetMode="External"/><Relationship Id="rId17" Type="http://schemas.openxmlformats.org/officeDocument/2006/relationships/hyperlink" Target="http://misteraibo.deviantart.com/art/pillow-326349325" TargetMode="External"/><Relationship Id="rId25" Type="http://schemas.openxmlformats.org/officeDocument/2006/relationships/hyperlink" Target="http://pngimg.com/download/39237" TargetMode="External"/><Relationship Id="rId2" Type="http://schemas.openxmlformats.org/officeDocument/2006/relationships/image" Target="../media/image1.jpeg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24" Type="http://schemas.openxmlformats.org/officeDocument/2006/relationships/image" Target="../media/image11.png"/><Relationship Id="rId32" Type="http://schemas.openxmlformats.org/officeDocument/2006/relationships/image" Target="../media/image14.png"/><Relationship Id="rId5" Type="http://schemas.openxmlformats.org/officeDocument/2006/relationships/hyperlink" Target="https://pixabay.com/en/pin-board-cork-wood-memo-frame-2631965/" TargetMode="External"/><Relationship Id="rId15" Type="http://schemas.openxmlformats.org/officeDocument/2006/relationships/hyperlink" Target="https://creativecommons.org/licenses/by-nc-sa/3.0/" TargetMode="External"/><Relationship Id="rId23" Type="http://schemas.openxmlformats.org/officeDocument/2006/relationships/hyperlink" Target="https://pixabay.com/illustrations/postit-memo-post-it-notes-memory-1975188/" TargetMode="External"/><Relationship Id="rId28" Type="http://schemas.openxmlformats.org/officeDocument/2006/relationships/hyperlink" Target="https://www.publicdomainpictures.net/view-image.php?image=77578" TargetMode="External"/><Relationship Id="rId10" Type="http://schemas.openxmlformats.org/officeDocument/2006/relationships/hyperlink" Target="https://pixabay.com/en/chalkboard-blackboard-learning-152414/" TargetMode="External"/><Relationship Id="rId19" Type="http://schemas.openxmlformats.org/officeDocument/2006/relationships/hyperlink" Target="https://pixabay.com/en/post-it-memos-notes-info-1975179/" TargetMode="External"/><Relationship Id="rId31" Type="http://schemas.openxmlformats.org/officeDocument/2006/relationships/hyperlink" Target="https://pixabay.com/en/reading-manual-docs-help-book-man-99244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10.png"/><Relationship Id="rId27" Type="http://schemas.openxmlformats.org/officeDocument/2006/relationships/image" Target="../media/image12.jpeg"/><Relationship Id="rId30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://www.pngall.com/sticky-note-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pixabay.com/en/chalkboard-blackboard-learning-152414/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publicdomainpictures.net/en/view-image.php?image=111350&amp;picture=room-interior-empty" TargetMode="External"/><Relationship Id="rId7" Type="http://schemas.openxmlformats.org/officeDocument/2006/relationships/hyperlink" Target="http://www.pngall.com/sticky-note-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pixabay.com/en/chalkboard-blackboard-learning-152414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rydenart.weebly.com/fugleblog/magic-carpet-ride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lamp-floor-lamp-light-tall-brown-310053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D2996DE7-9A68-4F3A-8914-AECC5115C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0348" y="1524188"/>
            <a:ext cx="2759189" cy="1948677"/>
          </a:xfrm>
          <a:prstGeom prst="rect">
            <a:avLst/>
          </a:prstGeom>
        </p:spPr>
      </p:pic>
      <p:pic>
        <p:nvPicPr>
          <p:cNvPr id="21" name="Picture 20" descr="A picture containing rug&#10;&#10;Description automatically generated">
            <a:extLst>
              <a:ext uri="{FF2B5EF4-FFF2-40B4-BE49-F238E27FC236}">
                <a16:creationId xmlns:a16="http://schemas.microsoft.com/office/drawing/2014/main" id="{6CE5E58B-F8B5-4253-80B7-90765B0E7B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543511" y="5453848"/>
            <a:ext cx="6740176" cy="1485771"/>
          </a:xfrm>
          <a:prstGeom prst="rect">
            <a:avLst/>
          </a:prstGeom>
          <a:noFill/>
        </p:spPr>
      </p:pic>
      <p:pic>
        <p:nvPicPr>
          <p:cNvPr id="7" name="Picture 6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E6058C15-05AB-4F11-8E42-E9E7495E48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09182" y="1128939"/>
            <a:ext cx="4507166" cy="3089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749A79-2FF1-43F2-8773-D0EF900B2AB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9873" t="38940" r="13740"/>
          <a:stretch/>
        </p:blipFill>
        <p:spPr>
          <a:xfrm>
            <a:off x="110703" y="3429000"/>
            <a:ext cx="6082748" cy="3146980"/>
          </a:xfrm>
          <a:prstGeom prst="rect">
            <a:avLst/>
          </a:prstGeom>
        </p:spPr>
      </p:pic>
      <p:pic>
        <p:nvPicPr>
          <p:cNvPr id="14" name="Picture 13" descr="A close up of a clock&#10;&#10;Description automatically generated">
            <a:extLst>
              <a:ext uri="{FF2B5EF4-FFF2-40B4-BE49-F238E27FC236}">
                <a16:creationId xmlns:a16="http://schemas.microsoft.com/office/drawing/2014/main" id="{054B006E-A050-44F7-A97A-E4E7A8F8C6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00384" y="221919"/>
            <a:ext cx="1018423" cy="10184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C17DFB-70E6-4185-BEF6-F15ADE8C1DDF}"/>
              </a:ext>
            </a:extLst>
          </p:cNvPr>
          <p:cNvSpPr txBox="1"/>
          <p:nvPr/>
        </p:nvSpPr>
        <p:spPr>
          <a:xfrm>
            <a:off x="3709182" y="7072077"/>
            <a:ext cx="57732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://drydenart.weebly.com/fugleblog/category/green%20screen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5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3F65F7A8-E6EE-4E25-9E48-6971BD3EDAB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11191" t="9333" r="13746" b="22669"/>
          <a:stretch/>
        </p:blipFill>
        <p:spPr>
          <a:xfrm>
            <a:off x="8374853" y="4836917"/>
            <a:ext cx="3644348" cy="1884207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13E273B8-8F82-44A5-9FD0-810CD57623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1312625" y="1796252"/>
            <a:ext cx="1800269" cy="1375519"/>
          </a:xfrm>
          <a:prstGeom prst="rect">
            <a:avLst/>
          </a:prstGeom>
        </p:spPr>
      </p:pic>
      <p:pic>
        <p:nvPicPr>
          <p:cNvPr id="36" name="Picture 35" descr="A picture containing monitor, table&#10;&#10;Description automatically generated">
            <a:extLst>
              <a:ext uri="{FF2B5EF4-FFF2-40B4-BE49-F238E27FC236}">
                <a16:creationId xmlns:a16="http://schemas.microsoft.com/office/drawing/2014/main" id="{5E34E7A9-5C52-4F78-898A-7E0F4CFE0B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1"/>
              </a:ext>
            </a:extLst>
          </a:blip>
          <a:stretch>
            <a:fillRect/>
          </a:stretch>
        </p:blipFill>
        <p:spPr>
          <a:xfrm>
            <a:off x="6752450" y="1316124"/>
            <a:ext cx="1034976" cy="961377"/>
          </a:xfrm>
          <a:prstGeom prst="rect">
            <a:avLst/>
          </a:prstGeom>
        </p:spPr>
      </p:pic>
      <p:pic>
        <p:nvPicPr>
          <p:cNvPr id="39" name="Picture 38" descr="A close up of a box&#10;&#10;Description automatically generated">
            <a:extLst>
              <a:ext uri="{FF2B5EF4-FFF2-40B4-BE49-F238E27FC236}">
                <a16:creationId xmlns:a16="http://schemas.microsoft.com/office/drawing/2014/main" id="{1917BB82-B9EF-46B9-AE1B-31092AF918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4771806" y="1524188"/>
            <a:ext cx="2166087" cy="764899"/>
          </a:xfrm>
          <a:prstGeom prst="rect">
            <a:avLst/>
          </a:prstGeom>
        </p:spPr>
      </p:pic>
      <p:pic>
        <p:nvPicPr>
          <p:cNvPr id="3" name="Picture 2" descr="A flat screen television&#10;&#10;Description automatically generated">
            <a:extLst>
              <a:ext uri="{FF2B5EF4-FFF2-40B4-BE49-F238E27FC236}">
                <a16:creationId xmlns:a16="http://schemas.microsoft.com/office/drawing/2014/main" id="{96FFB799-65D0-4322-AE53-A806A282A19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5"/>
              </a:ext>
            </a:extLst>
          </a:blip>
          <a:srcRect l="17717" t="3932" r="17065" b="3387"/>
          <a:stretch/>
        </p:blipFill>
        <p:spPr>
          <a:xfrm>
            <a:off x="8259603" y="1977295"/>
            <a:ext cx="3681134" cy="2043012"/>
          </a:xfrm>
          <a:prstGeom prst="rect">
            <a:avLst/>
          </a:prstGeom>
        </p:spPr>
      </p:pic>
      <p:pic>
        <p:nvPicPr>
          <p:cNvPr id="18" name="Picture 17" descr="A picture containing driving&#10;&#10;Description automatically generated">
            <a:hlinkClick r:id="rId26" action="ppaction://hlinksldjump"/>
            <a:extLst>
              <a:ext uri="{FF2B5EF4-FFF2-40B4-BE49-F238E27FC236}">
                <a16:creationId xmlns:a16="http://schemas.microsoft.com/office/drawing/2014/main" id="{3194E96F-F8BE-4735-8685-ACBF30D23E3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4888648" y="2387628"/>
            <a:ext cx="2024951" cy="112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book shelf filled with books&#10;&#10;Description automatically generated">
            <a:hlinkClick r:id="rId29" action="ppaction://hlinksldjump"/>
            <a:extLst>
              <a:ext uri="{FF2B5EF4-FFF2-40B4-BE49-F238E27FC236}">
                <a16:creationId xmlns:a16="http://schemas.microsoft.com/office/drawing/2014/main" id="{4BFF2389-9647-4162-9948-1BB2F8AEC1B9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9114366" y="360636"/>
            <a:ext cx="1733589" cy="1424868"/>
          </a:xfrm>
          <a:prstGeom prst="rect">
            <a:avLst/>
          </a:prstGeom>
        </p:spPr>
      </p:pic>
      <p:pic>
        <p:nvPicPr>
          <p:cNvPr id="41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3304687C-1B71-4421-9BEB-7EADA593019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213" y="1642661"/>
            <a:ext cx="5274539" cy="5274539"/>
          </a:xfrm>
          <a:prstGeom prst="rect">
            <a:avLst/>
          </a:prstGeom>
        </p:spPr>
      </p:pic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1C503AF3-7EAB-482F-AA60-8A9F5648DF45}"/>
              </a:ext>
            </a:extLst>
          </p:cNvPr>
          <p:cNvSpPr/>
          <p:nvPr/>
        </p:nvSpPr>
        <p:spPr>
          <a:xfrm>
            <a:off x="9296278" y="2484011"/>
            <a:ext cx="2365374" cy="882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5400"/>
              <a:t> </a:t>
            </a:r>
            <a:r>
              <a:rPr lang="ar-OM" sz="3200"/>
              <a:t>صف أول (أول) </a:t>
            </a:r>
            <a:endParaRPr lang="en-US" sz="3200"/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0E99851F-B386-4916-9C64-2D8FE5101E09}"/>
              </a:ext>
            </a:extLst>
          </p:cNvPr>
          <p:cNvSpPr txBox="1"/>
          <p:nvPr/>
        </p:nvSpPr>
        <p:spPr>
          <a:xfrm>
            <a:off x="4159001" y="4664712"/>
            <a:ext cx="7860200" cy="175432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err="1">
                <a:solidFill>
                  <a:srgbClr val="008000"/>
                </a:solidFill>
                <a:latin typeface="Calibri"/>
              </a:rPr>
              <a:t>السَّلامُ</a:t>
            </a:r>
            <a:r>
              <a:rPr lang="en-US" sz="5400" b="1">
                <a:solidFill>
                  <a:srgbClr val="008000"/>
                </a:solidFill>
                <a:latin typeface="Calibri"/>
              </a:rPr>
              <a:t> </a:t>
            </a:r>
            <a:r>
              <a:rPr lang="en-US" sz="5400" b="1" err="1">
                <a:solidFill>
                  <a:srgbClr val="008000"/>
                </a:solidFill>
                <a:latin typeface="Calibri"/>
              </a:rPr>
              <a:t>عَليكم</a:t>
            </a:r>
            <a:r>
              <a:rPr lang="en-US" sz="5400" b="1">
                <a:solidFill>
                  <a:srgbClr val="008000"/>
                </a:solidFill>
                <a:latin typeface="Calibri"/>
              </a:rPr>
              <a:t> </a:t>
            </a:r>
            <a:r>
              <a:rPr lang="en-US" sz="5400" b="1" err="1">
                <a:solidFill>
                  <a:srgbClr val="008000"/>
                </a:solidFill>
                <a:latin typeface="Calibri"/>
              </a:rPr>
              <a:t>وَرحْمَةُ</a:t>
            </a:r>
            <a:r>
              <a:rPr lang="en-US" sz="5400" b="1">
                <a:solidFill>
                  <a:srgbClr val="008000"/>
                </a:solidFill>
                <a:latin typeface="Calibri"/>
              </a:rPr>
              <a:t> </a:t>
            </a:r>
            <a:r>
              <a:rPr lang="en-US" sz="5400" b="1" err="1">
                <a:solidFill>
                  <a:srgbClr val="008000"/>
                </a:solidFill>
                <a:latin typeface="Calibri"/>
              </a:rPr>
              <a:t>الله</a:t>
            </a:r>
            <a:r>
              <a:rPr lang="en-US" sz="5400" b="1">
                <a:solidFill>
                  <a:srgbClr val="008000"/>
                </a:solidFill>
                <a:latin typeface="Calibri"/>
              </a:rPr>
              <a:t> </a:t>
            </a:r>
            <a:r>
              <a:rPr lang="en-US" sz="5400" b="1" err="1">
                <a:solidFill>
                  <a:srgbClr val="008000"/>
                </a:solidFill>
                <a:latin typeface="Calibri"/>
              </a:rPr>
              <a:t>وبركَاته</a:t>
            </a:r>
            <a:endParaRPr lang="en-US" sz="5400" b="1">
              <a:solidFill>
                <a:srgbClr val="008000"/>
              </a:solidFill>
              <a:latin typeface="Calibri"/>
            </a:endParaRPr>
          </a:p>
          <a:p>
            <a:pPr algn="ctr"/>
            <a:r>
              <a:rPr lang="en-US" sz="5400" b="1" err="1">
                <a:solidFill>
                  <a:srgbClr val="008000"/>
                </a:solidFill>
                <a:latin typeface="Calibri"/>
              </a:rPr>
              <a:t>أهلًا</a:t>
            </a:r>
            <a:r>
              <a:rPr lang="en-US" sz="5400" b="1">
                <a:solidFill>
                  <a:srgbClr val="008000"/>
                </a:solidFill>
                <a:latin typeface="Calibri"/>
              </a:rPr>
              <a:t> </a:t>
            </a:r>
            <a:r>
              <a:rPr lang="en-US" sz="5400" b="1" err="1">
                <a:solidFill>
                  <a:srgbClr val="008000"/>
                </a:solidFill>
                <a:latin typeface="Calibri"/>
              </a:rPr>
              <a:t>بكم</a:t>
            </a:r>
            <a:r>
              <a:rPr lang="en-US" sz="5400" b="1">
                <a:solidFill>
                  <a:srgbClr val="008000"/>
                </a:solidFill>
                <a:latin typeface="Calibri"/>
              </a:rPr>
              <a:t> </a:t>
            </a:r>
            <a:r>
              <a:rPr lang="en-US" sz="5400" b="1" err="1">
                <a:solidFill>
                  <a:srgbClr val="008000"/>
                </a:solidFill>
                <a:latin typeface="Calibri"/>
              </a:rPr>
              <a:t>يا</a:t>
            </a:r>
            <a:r>
              <a:rPr lang="en-US" sz="5400" b="1">
                <a:solidFill>
                  <a:srgbClr val="008000"/>
                </a:solidFill>
                <a:latin typeface="Calibri"/>
              </a:rPr>
              <a:t> </a:t>
            </a:r>
            <a:r>
              <a:rPr lang="ar-OM" sz="5400" b="1">
                <a:solidFill>
                  <a:srgbClr val="008000"/>
                </a:solidFill>
                <a:latin typeface="Calibri"/>
              </a:rPr>
              <a:t>طلابي</a:t>
            </a:r>
            <a:endParaRPr lang="en-US" sz="5400" b="1">
              <a:solidFill>
                <a:srgbClr val="008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00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>
                <a:solidFill>
                  <a:srgbClr val="7030A0"/>
                </a:solidFill>
                <a:cs typeface="Akhbar MT" pitchFamily="2" charset="-78"/>
              </a:rPr>
              <a:t>انتهى الدرس مع تحيات معلمات الصف الأول </a:t>
            </a:r>
            <a:endParaRPr lang="en-US">
              <a:solidFill>
                <a:srgbClr val="7030A0"/>
              </a:solidFill>
              <a:cs typeface="Akhbar MT" pitchFamily="2" charset="-78"/>
            </a:endParaRPr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5" y="2595563"/>
            <a:ext cx="3533775" cy="2524125"/>
          </a:xfrm>
        </p:spPr>
      </p:pic>
    </p:spTree>
    <p:extLst>
      <p:ext uri="{BB962C8B-B14F-4D97-AF65-F5344CB8AC3E}">
        <p14:creationId xmlns:p14="http://schemas.microsoft.com/office/powerpoint/2010/main" val="241588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E6058C15-05AB-4F11-8E42-E9E7495E4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6281" y="135695"/>
            <a:ext cx="11079437" cy="7177671"/>
          </a:xfrm>
          <a:prstGeom prst="rect">
            <a:avLst/>
          </a:prstGeom>
        </p:spPr>
      </p:pic>
      <p:pic>
        <p:nvPicPr>
          <p:cNvPr id="36" name="Picture 35" descr="A picture containing monitor, table&#10;&#10;Description automatically generated">
            <a:extLst>
              <a:ext uri="{FF2B5EF4-FFF2-40B4-BE49-F238E27FC236}">
                <a16:creationId xmlns:a16="http://schemas.microsoft.com/office/drawing/2014/main" id="{5E34E7A9-5C52-4F78-898A-7E0F4CFE0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69679" y="769273"/>
            <a:ext cx="1748966" cy="1624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08855-B26F-4207-B3C7-D7C182CE4462}"/>
              </a:ext>
            </a:extLst>
          </p:cNvPr>
          <p:cNvSpPr txBox="1"/>
          <p:nvPr/>
        </p:nvSpPr>
        <p:spPr>
          <a:xfrm>
            <a:off x="1463040" y="1714734"/>
            <a:ext cx="9003206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8000" b="1">
                <a:solidFill>
                  <a:srgbClr val="FFC000"/>
                </a:solidFill>
                <a:latin typeface="A Thuluth" pitchFamily="2" charset="-78"/>
                <a:cs typeface="A Thuluth" pitchFamily="2" charset="-78"/>
              </a:rPr>
              <a:t>ال</a:t>
            </a:r>
            <a:r>
              <a:rPr lang="ar-OM" sz="8000" b="1">
                <a:solidFill>
                  <a:srgbClr val="FFC000"/>
                </a:solidFill>
                <a:latin typeface="A Thuluth" pitchFamily="2" charset="-78"/>
                <a:cs typeface="A Thuluth" pitchFamily="2" charset="-78"/>
              </a:rPr>
              <a:t>أهداف :</a:t>
            </a:r>
            <a:endParaRPr kumimoji="0" lang="ar-OM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kumimoji="0" lang="ar-SA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أ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ن يتعرف الطالب اسم الحرف</a:t>
            </a:r>
            <a:r>
              <a:rPr lang="ar-SA" sz="2000">
                <a:latin typeface="Calibri" panose="020F0502020204030204"/>
                <a:cs typeface="Arial"/>
              </a:rPr>
              <a:t> 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و أشكاله المختلفة .</a:t>
            </a:r>
            <a:r>
              <a:rPr lang="ar-OM" sz="2000" dirty="0">
                <a:latin typeface="Calibri" panose="020F0502020204030204"/>
                <a:cs typeface="Arial"/>
              </a:rPr>
              <a:t> </a:t>
            </a:r>
            <a:r>
              <a:rPr lang="ar-SA" sz="2000">
                <a:latin typeface="Calibri" panose="020F0502020204030204"/>
                <a:cs typeface="Arial"/>
              </a:rPr>
              <a:t>-</a:t>
            </a:r>
            <a:endParaRPr lang="ar-SA" sz="2000"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2000">
                <a:latin typeface="Calibri" panose="020F0502020204030204"/>
                <a:cs typeface="Arial"/>
              </a:rPr>
              <a:t> 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– يميز بين الجملة والكلمة </a:t>
            </a:r>
            <a:r>
              <a:rPr lang="ar-SA" sz="2000">
                <a:latin typeface="Calibri" panose="020F0502020204030204"/>
                <a:cs typeface="Arial"/>
              </a:rPr>
              <a:t>والمقطع</a:t>
            </a:r>
            <a:endParaRPr lang="ar-SA" sz="2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ar-SA" sz="2000">
                <a:latin typeface="Calibri" panose="020F0502020204030204"/>
                <a:cs typeface="Arial"/>
              </a:rPr>
              <a:t>  </a:t>
            </a:r>
            <a:r>
              <a:rPr kumimoji="0" lang="ar-SA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ينطق الحرف مع المصوتات القصيرة والطويلة مفردا وضمن كلمات .</a:t>
            </a:r>
            <a:r>
              <a:rPr lang="ar-SA" sz="2000">
                <a:latin typeface="Calibri" panose="020F0502020204030204"/>
                <a:cs typeface="Arial"/>
              </a:rPr>
              <a:t>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OM" sz="1600" b="1">
              <a:solidFill>
                <a:srgbClr val="FFC000"/>
              </a:solidFill>
              <a:latin typeface="A Thuluth" pitchFamily="2" charset="-78"/>
              <a:cs typeface="A Thuluth" pitchFamily="2" charset="-78"/>
            </a:endParaRPr>
          </a:p>
          <a:p>
            <a:endParaRPr lang="en-GB" b="1">
              <a:solidFill>
                <a:srgbClr val="FFC000"/>
              </a:solidFill>
              <a:latin typeface="A Thuluth" pitchFamily="2" charset="-78"/>
              <a:cs typeface="A Thuluth" pitchFamily="2" charset="-78"/>
            </a:endParaRPr>
          </a:p>
        </p:txBody>
      </p:sp>
      <p:pic>
        <p:nvPicPr>
          <p:cNvPr id="3" name="Picture 2" descr="A close up of a logo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2C5B5BE-BDE6-47CA-829B-35611CCE60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0357" cy="10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13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onitor, sitting, screen, table&#10;&#10;Description automatically generated">
            <a:extLst>
              <a:ext uri="{FF2B5EF4-FFF2-40B4-BE49-F238E27FC236}">
                <a16:creationId xmlns:a16="http://schemas.microsoft.com/office/drawing/2014/main" id="{E6058C15-05AB-4F11-8E42-E9E7495E4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009" y="216975"/>
            <a:ext cx="10471982" cy="7177671"/>
          </a:xfrm>
          <a:prstGeom prst="rect">
            <a:avLst/>
          </a:prstGeom>
        </p:spPr>
      </p:pic>
      <p:pic>
        <p:nvPicPr>
          <p:cNvPr id="36" name="Picture 35" descr="A picture containing monitor, table&#10;&#10;Description automatically generated">
            <a:extLst>
              <a:ext uri="{FF2B5EF4-FFF2-40B4-BE49-F238E27FC236}">
                <a16:creationId xmlns:a16="http://schemas.microsoft.com/office/drawing/2014/main" id="{5E34E7A9-5C52-4F78-898A-7E0F4CFE0B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43905" y="571746"/>
            <a:ext cx="1748966" cy="1624594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3E81169-EEFC-4C36-B4A7-002D115D2D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0357" cy="1030357"/>
          </a:xfrm>
          <a:prstGeom prst="rect">
            <a:avLst/>
          </a:prstGeom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34F1669E-588C-4386-AC17-66CC42DA5EAF}"/>
              </a:ext>
            </a:extLst>
          </p:cNvPr>
          <p:cNvSpPr txBox="1"/>
          <p:nvPr/>
        </p:nvSpPr>
        <p:spPr>
          <a:xfrm>
            <a:off x="2401152" y="3009168"/>
            <a:ext cx="693811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KW" sz="8000" b="1">
                <a:solidFill>
                  <a:srgbClr val="FFC000"/>
                </a:solidFill>
                <a:latin typeface="A Thuluth" pitchFamily="2" charset="-78"/>
                <a:cs typeface="A Thuluth" pitchFamily="2" charset="-78"/>
              </a:rPr>
              <a:t>ال</a:t>
            </a:r>
            <a:r>
              <a:rPr lang="ar-OM" sz="8000" b="1">
                <a:solidFill>
                  <a:srgbClr val="FFC000"/>
                </a:solidFill>
                <a:latin typeface="A Thuluth" pitchFamily="2" charset="-78"/>
                <a:cs typeface="A Thuluth" pitchFamily="2" charset="-78"/>
              </a:rPr>
              <a:t>عنوان \ حرف الدال</a:t>
            </a:r>
          </a:p>
          <a:p>
            <a:endParaRPr lang="en-GB" sz="8000" b="1">
              <a:solidFill>
                <a:srgbClr val="FFC000"/>
              </a:solidFill>
              <a:latin typeface="A Thuluth" pitchFamily="2" charset="-78"/>
              <a:cs typeface="A Thulut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9207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1B2FA8-7D28-4108-A088-FED0226A0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C55EACE-FFE3-48DA-BD63-CF41827A0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70715" cy="660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4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507AB7-DE8A-4627-90DC-DC325DE7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BCB9541-C04C-4C20-9DBD-0336FD61C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22" y="-15344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7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E53520-F102-4C7B-9F6C-0AF69996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B31A686-9638-4952-85F7-5029E8C74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1288" y="-1179534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16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5740E0-518A-4185-82B0-EA164FF8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C0E9BAE-2C0D-4267-B7B5-40523C58F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9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8148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E069B7E4-6C44-48A5-AB58-07681B017536}"/>
              </a:ext>
            </a:extLst>
          </p:cNvPr>
          <p:cNvSpPr txBox="1"/>
          <p:nvPr/>
        </p:nvSpPr>
        <p:spPr>
          <a:xfrm>
            <a:off x="6180406" y="852233"/>
            <a:ext cx="56197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OM" sz="6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أنشط</a:t>
            </a:r>
            <a:r>
              <a:rPr lang="ar-SA" sz="6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 جسمي:-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CDD46D5-3E10-47B1-9DBC-F539D04C2D2F}"/>
              </a:ext>
            </a:extLst>
          </p:cNvPr>
          <p:cNvSpPr txBox="1"/>
          <p:nvPr/>
        </p:nvSpPr>
        <p:spPr>
          <a:xfrm>
            <a:off x="6128824" y="2067951"/>
            <a:ext cx="60631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>
                <a:solidFill>
                  <a:srgbClr val="FF0000"/>
                </a:solidFill>
              </a:rPr>
              <a:t>1. أحرك</a:t>
            </a:r>
            <a:r>
              <a:rPr lang="ar-SA" sz="2000">
                <a:solidFill>
                  <a:srgbClr val="FF0000"/>
                </a:solidFill>
              </a:rPr>
              <a:t> يدي إلى أعلى </a:t>
            </a:r>
            <a:r>
              <a:rPr lang="ar-SA" sz="4000">
                <a:solidFill>
                  <a:srgbClr val="FF0000"/>
                </a:solidFill>
              </a:rPr>
              <a:t>وأسفل.</a:t>
            </a:r>
            <a:endParaRPr lang="ar-SA" sz="4000" kern="12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05E4DA4-63AB-48B5-81BA-37DAC2E8335D}"/>
              </a:ext>
            </a:extLst>
          </p:cNvPr>
          <p:cNvSpPr txBox="1"/>
          <p:nvPr/>
        </p:nvSpPr>
        <p:spPr>
          <a:xfrm>
            <a:off x="7877908" y="2775837"/>
            <a:ext cx="43140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kern="120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2. أقف و أجلس.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8278AF4-9287-4C26-8593-8893DE3BDF36}"/>
              </a:ext>
            </a:extLst>
          </p:cNvPr>
          <p:cNvSpPr txBox="1"/>
          <p:nvPr/>
        </p:nvSpPr>
        <p:spPr>
          <a:xfrm>
            <a:off x="1117550" y="837921"/>
            <a:ext cx="482521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kern="120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تمارين مكتبية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0C3F47E-A330-4824-B2B8-499653418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72344" y1="27969" x2="72344" y2="27969"/>
                        <a14:backgroundMark x1="73438" y1="58594" x2="73438" y2="58594"/>
                        <a14:backgroundMark x1="72969" y1="29375" x2="72969" y2="29375"/>
                        <a14:backgroundMark x1="59531" y1="29063" x2="59531" y2="29063"/>
                        <a14:backgroundMark x1="31563" y1="29063" x2="31563" y2="29063"/>
                        <a14:backgroundMark x1="30000" y1="31406" x2="30000" y2="3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08" t="30846" r="29718" b="19592"/>
          <a:stretch/>
        </p:blipFill>
        <p:spPr>
          <a:xfrm>
            <a:off x="1899138" y="3249637"/>
            <a:ext cx="2039816" cy="239150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AAEF522C-BCFD-49DC-9BD2-99BB0064F97E}"/>
              </a:ext>
            </a:extLst>
          </p:cNvPr>
          <p:cNvSpPr txBox="1"/>
          <p:nvPr/>
        </p:nvSpPr>
        <p:spPr>
          <a:xfrm>
            <a:off x="5649686" y="3569132"/>
            <a:ext cx="65780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>
                <a:solidFill>
                  <a:srgbClr val="FF0000"/>
                </a:solidFill>
              </a:rPr>
              <a:t>3.أحرك رأسي يمينا ويسارا.</a:t>
            </a:r>
            <a:endParaRPr lang="ar-SA" sz="4000" kern="120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38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49CAE7EC-3188-428A-839B-0DADD07DE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8783" y="3799476"/>
            <a:ext cx="6811617" cy="24919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24787F-767A-4C4A-8180-E6BD617BD2A9}"/>
              </a:ext>
            </a:extLst>
          </p:cNvPr>
          <p:cNvSpPr txBox="1"/>
          <p:nvPr/>
        </p:nvSpPr>
        <p:spPr>
          <a:xfrm>
            <a:off x="-577828" y="6636003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drydenart.weebly.com/fugleblog/magic-carpet-ride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7" name="Picture 6" descr="A close up of a lamp&#10;&#10;Description automatically generated">
            <a:extLst>
              <a:ext uri="{FF2B5EF4-FFF2-40B4-BE49-F238E27FC236}">
                <a16:creationId xmlns:a16="http://schemas.microsoft.com/office/drawing/2014/main" id="{08DA1DEA-0AA5-48CF-B9CB-1D0F7F1EC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01174" y="1233041"/>
            <a:ext cx="2195959" cy="4391918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6966A2B8-56C1-476D-92F6-C091D6F237D4}"/>
              </a:ext>
            </a:extLst>
          </p:cNvPr>
          <p:cNvSpPr/>
          <p:nvPr/>
        </p:nvSpPr>
        <p:spPr>
          <a:xfrm>
            <a:off x="1634066" y="0"/>
            <a:ext cx="8923867" cy="93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OM" sz="4000"/>
              <a:t>لنجتهد في قراءة الكلمات من حروف درستها</a:t>
            </a:r>
            <a:endParaRPr lang="en-US" sz="4000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3DB96F8B-54C9-450B-AC35-E8AEC3735352}"/>
              </a:ext>
            </a:extLst>
          </p:cNvPr>
          <p:cNvSpPr/>
          <p:nvPr/>
        </p:nvSpPr>
        <p:spPr>
          <a:xfrm>
            <a:off x="904241" y="1432561"/>
            <a:ext cx="5811520" cy="3037839"/>
          </a:xfrm>
          <a:prstGeom prst="ellipse">
            <a:avLst/>
          </a:prstGeom>
          <a:solidFill>
            <a:srgbClr val="9DBFBE"/>
          </a:solidFill>
          <a:ln w="15875" cap="flat" cmpd="sng" algn="ctr">
            <a:solidFill>
              <a:srgbClr val="9DBFB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4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بُومٌ    بُلْبُلٌ     دبْ     دَلالٌ   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4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لامٌ           دَرْبٌ   بابا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OM" sz="4400" b="0" i="0" u="none" strike="noStrike" kern="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بابٌ         بُمْ</a:t>
            </a: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265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أثر رجعي">
  <a:themeElements>
    <a:clrScheme name="أثر رجعي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121</Words>
  <Application>Microsoft Office PowerPoint</Application>
  <PresentationFormat>شاشة عريضة</PresentationFormat>
  <Paragraphs>20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10</vt:i4>
      </vt:variant>
    </vt:vector>
  </HeadingPairs>
  <TitlesOfParts>
    <vt:vector size="18" baseType="lpstr">
      <vt:lpstr>A Thuluth</vt:lpstr>
      <vt:lpstr>Arial</vt:lpstr>
      <vt:lpstr>Calibri</vt:lpstr>
      <vt:lpstr>Calibri Light</vt:lpstr>
      <vt:lpstr>Century Gothic</vt:lpstr>
      <vt:lpstr>Wingdings 3</vt:lpstr>
      <vt:lpstr>ربطة</vt:lpstr>
      <vt:lpstr>أثر رجعي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انتهى الدرس مع تحيات معلمات الصف الأول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ايمان السيد عبدالمنعم فايد</dc:creator>
  <cp:lastModifiedBy>zamzam alsyabi</cp:lastModifiedBy>
  <cp:revision>18</cp:revision>
  <dcterms:created xsi:type="dcterms:W3CDTF">2020-10-07T20:51:50Z</dcterms:created>
  <dcterms:modified xsi:type="dcterms:W3CDTF">2020-12-27T02:18:39Z</dcterms:modified>
</cp:coreProperties>
</file>