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59" r:id="rId2"/>
    <p:sldId id="279" r:id="rId3"/>
    <p:sldId id="256" r:id="rId4"/>
    <p:sldId id="257" r:id="rId5"/>
    <p:sldId id="258" r:id="rId6"/>
    <p:sldId id="276" r:id="rId7"/>
    <p:sldId id="275" r:id="rId8"/>
    <p:sldId id="280" r:id="rId9"/>
    <p:sldId id="286" r:id="rId10"/>
    <p:sldId id="262" r:id="rId11"/>
    <p:sldId id="287" r:id="rId12"/>
    <p:sldId id="285" r:id="rId13"/>
    <p:sldId id="261" r:id="rId14"/>
    <p:sldId id="288" r:id="rId15"/>
    <p:sldId id="289" r:id="rId16"/>
  </p:sldIdLst>
  <p:sldSz cx="12192000" cy="6858000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1" autoAdjust="0"/>
    <p:restoredTop sz="94660"/>
  </p:normalViewPr>
  <p:slideViewPr>
    <p:cSldViewPr snapToGrid="0">
      <p:cViewPr>
        <p:scale>
          <a:sx n="80" d="100"/>
          <a:sy n="80" d="100"/>
        </p:scale>
        <p:origin x="-638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824400-944E-460A-B8F1-24CE16035BBF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CD333F-7B3B-431E-B084-533FE50F91B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971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ar-OM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65728B-36F9-40CF-BFA8-1B350A8B4822}" type="datetimeFigureOut">
              <a:rPr lang="ar-OM" smtClean="0"/>
              <a:t>09/08/1442</a:t>
            </a:fld>
            <a:endParaRPr lang="ar-OM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CAC022-C46B-4A91-ABF1-222D1709700B}" type="slidenum">
              <a:rPr lang="ar-OM" smtClean="0"/>
              <a:t>‹#›</a:t>
            </a:fld>
            <a:endParaRPr lang="ar-OM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fWmlnJl-A" TargetMode="External"/><Relationship Id="rId2" Type="http://schemas.openxmlformats.org/officeDocument/2006/relationships/hyperlink" Target="https://youtu.be/30ePPeUbw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eMXmMHVNx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36BD7A51-191C-45F9-B5A5-26543848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6" y="-1"/>
            <a:ext cx="7444567" cy="2707049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95567AD6-5B72-4E30-9D55-4E6A09A5CFC4}"/>
              </a:ext>
            </a:extLst>
          </p:cNvPr>
          <p:cNvSpPr/>
          <p:nvPr/>
        </p:nvSpPr>
        <p:spPr>
          <a:xfrm>
            <a:off x="3386907" y="2953267"/>
            <a:ext cx="580506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j-cs"/>
              </a:rPr>
              <a:t>English for </a:t>
            </a:r>
            <a:r>
              <a:rPr lang="en-US" sz="4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j-cs"/>
              </a:rPr>
              <a:t>me</a:t>
            </a:r>
          </a:p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j-cs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j-cs"/>
              </a:rPr>
              <a:t>Unit 2 b</a:t>
            </a:r>
          </a:p>
          <a:p>
            <a:pPr algn="ctr"/>
            <a:r>
              <a:rPr lang="en-US" sz="4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j-cs"/>
              </a:rPr>
              <a:t>Animals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j-cs"/>
              </a:rPr>
              <a:t>Lesson 6-8 </a:t>
            </a:r>
          </a:p>
          <a:p>
            <a:pPr algn="ctr"/>
            <a:r>
              <a:rPr lang="en-US" sz="4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j-cs"/>
              </a:rPr>
              <a:t>Grade </a:t>
            </a:r>
            <a:r>
              <a:rPr lang="en-US" sz="4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j-cs"/>
              </a:rPr>
              <a:t>Two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14" y="0"/>
            <a:ext cx="2261086" cy="270704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6346" cy="272850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050"/>
            <a:ext cx="3873357" cy="41509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44" y="2682240"/>
            <a:ext cx="3582256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7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05200" y="523875"/>
            <a:ext cx="5962650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5229225" y="733425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/>
              <a:t>New words</a:t>
            </a:r>
            <a:endParaRPr lang="en-US" sz="3600" b="1" dirty="0"/>
          </a:p>
        </p:txBody>
      </p:sp>
      <p:sp>
        <p:nvSpPr>
          <p:cNvPr id="4" name="تمرير عمودي 3"/>
          <p:cNvSpPr/>
          <p:nvPr/>
        </p:nvSpPr>
        <p:spPr>
          <a:xfrm>
            <a:off x="476250" y="1809750"/>
            <a:ext cx="2495550" cy="43624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تمرير عمودي 4"/>
          <p:cNvSpPr/>
          <p:nvPr/>
        </p:nvSpPr>
        <p:spPr>
          <a:xfrm>
            <a:off x="3219450" y="1809750"/>
            <a:ext cx="2505075" cy="43624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تمرير عمودي 5"/>
          <p:cNvSpPr/>
          <p:nvPr/>
        </p:nvSpPr>
        <p:spPr>
          <a:xfrm>
            <a:off x="6372224" y="1862137"/>
            <a:ext cx="2619375" cy="425767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تمرير عمودي 6"/>
          <p:cNvSpPr/>
          <p:nvPr/>
        </p:nvSpPr>
        <p:spPr>
          <a:xfrm>
            <a:off x="9467850" y="1809750"/>
            <a:ext cx="2495550" cy="43624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152650"/>
            <a:ext cx="1828800" cy="396716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52650"/>
            <a:ext cx="1809750" cy="401955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6" y="2238375"/>
            <a:ext cx="1914524" cy="388143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2152650"/>
            <a:ext cx="1809749" cy="3848100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200150" y="176903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tortoise</a:t>
            </a:r>
            <a:endParaRPr lang="en-US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833812" y="1769030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hare</a:t>
            </a:r>
            <a:endParaRPr lang="en-US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7119936" y="1857374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10344150" y="1809750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1704974"/>
            <a:ext cx="5344318" cy="44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66725"/>
            <a:ext cx="59864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66725"/>
            <a:ext cx="3181349" cy="85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60" y="2066925"/>
            <a:ext cx="3829050" cy="4025897"/>
          </a:xfrm>
          <a:prstGeom prst="rect">
            <a:avLst/>
          </a:prstGeom>
        </p:spPr>
      </p:pic>
      <p:sp>
        <p:nvSpPr>
          <p:cNvPr id="4" name="تمرير عمودي 3"/>
          <p:cNvSpPr/>
          <p:nvPr/>
        </p:nvSpPr>
        <p:spPr>
          <a:xfrm>
            <a:off x="7058025" y="1857374"/>
            <a:ext cx="4953000" cy="418782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4" y="2390775"/>
            <a:ext cx="3810001" cy="365442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733675" y="1564986"/>
            <a:ext cx="174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start</a:t>
            </a:r>
            <a:endParaRPr lang="en-US" sz="32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601075" y="1857374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finish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937587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81000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Now look at the story and listen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2B L2.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53" y="599425"/>
            <a:ext cx="487363" cy="487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5" y="158317"/>
            <a:ext cx="1394836" cy="13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" y="1428750"/>
            <a:ext cx="2896971" cy="49339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428750"/>
            <a:ext cx="3450136" cy="49339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86" y="1428750"/>
            <a:ext cx="3000375" cy="493395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360" y="1470745"/>
            <a:ext cx="2750639" cy="48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 descr="C:\Users\user\Pictures\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2533007" y="3865498"/>
            <a:ext cx="2257742" cy="1486349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Skills Book</a:t>
            </a:r>
            <a:endParaRPr sz="36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1636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1636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266700"/>
            <a:ext cx="8658225" cy="6134099"/>
          </a:xfrm>
          <a:prstGeom prst="rect">
            <a:avLst/>
          </a:prstGeom>
        </p:spPr>
      </p:pic>
      <p:sp>
        <p:nvSpPr>
          <p:cNvPr id="4" name="سهم إلى اليمين 3"/>
          <p:cNvSpPr/>
          <p:nvPr/>
        </p:nvSpPr>
        <p:spPr>
          <a:xfrm>
            <a:off x="209550" y="2533650"/>
            <a:ext cx="2305050" cy="1190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466725" y="297180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H.W    - P.11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3218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 descr="C:\Users\user\Pictures\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1" y="304800"/>
            <a:ext cx="7410450" cy="41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69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C:\Users\user\Pictures\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43" y="0"/>
            <a:ext cx="119575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1907139" y="1652422"/>
            <a:ext cx="2748819" cy="272457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3918" y="1930201"/>
            <a:ext cx="1235258" cy="1235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2207567" y="3380855"/>
            <a:ext cx="20059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rgbClr val="4F6128"/>
              </a:buClr>
              <a:buSzPts val="2400"/>
            </a:pPr>
            <a:r>
              <a:rPr lang="en-US" sz="2400">
                <a:solidFill>
                  <a:srgbClr val="4F6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Turn off the microphone</a:t>
            </a:r>
            <a:endParaRPr/>
          </a:p>
          <a:p>
            <a:pPr algn="ctr" rtl="0">
              <a:buClr>
                <a:schemeClr val="dk1"/>
              </a:buClr>
              <a:buSzPts val="2400"/>
            </a:pP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737962" y="1630472"/>
            <a:ext cx="2716077" cy="2768472"/>
          </a:xfrm>
          <a:prstGeom prst="ellipse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5075507" y="3569881"/>
            <a:ext cx="204098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rgbClr val="FF0000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Turn off the camera</a:t>
            </a:r>
            <a:endParaRPr sz="24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0291" y="1834357"/>
            <a:ext cx="1731417" cy="174813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7680176" y="1696674"/>
            <a:ext cx="2525292" cy="2702270"/>
          </a:xfrm>
          <a:prstGeom prst="ellipse">
            <a:avLst/>
          </a:prstGeom>
          <a:gradFill>
            <a:gsLst>
              <a:gs pos="0">
                <a:srgbClr val="F7FBFE"/>
              </a:gs>
              <a:gs pos="74000">
                <a:srgbClr val="C3E1F5"/>
              </a:gs>
              <a:gs pos="83000">
                <a:srgbClr val="C3E1F5"/>
              </a:gs>
              <a:gs pos="100000">
                <a:srgbClr val="D8EBF8"/>
              </a:gs>
            </a:gsLst>
            <a:lin ang="5400000" scaled="0"/>
          </a:gradFill>
          <a:ln w="25400" cap="flat" cmpd="sng">
            <a:solidFill>
              <a:srgbClr val="5C8B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618" y="1855580"/>
            <a:ext cx="1540409" cy="154040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7726012" y="3397815"/>
            <a:ext cx="24336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chemeClr val="dk2"/>
              </a:buClr>
              <a:buSzPts val="2400"/>
            </a:pPr>
            <a:r>
              <a:rPr lang="en-US"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to the t</a:t>
            </a:r>
            <a:r>
              <a:rPr lang="en-US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eacher</a:t>
            </a:r>
            <a:endParaRPr/>
          </a:p>
          <a:p>
            <a:pPr algn="ctr" rtl="0">
              <a:buClr>
                <a:schemeClr val="dk1"/>
              </a:buClr>
              <a:buSzPts val="2400"/>
            </a:pPr>
            <a:endParaRPr sz="24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571536" y="684281"/>
            <a:ext cx="3317508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Lessons Rules</a:t>
            </a:r>
            <a:endParaRPr sz="3200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7A1F84D4-E2C6-4DA0-9920-598B0E708253}"/>
              </a:ext>
            </a:extLst>
          </p:cNvPr>
          <p:cNvSpPr/>
          <p:nvPr/>
        </p:nvSpPr>
        <p:spPr>
          <a:xfrm>
            <a:off x="749509" y="0"/>
            <a:ext cx="9481595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Objectives</a:t>
            </a:r>
          </a:p>
          <a:p>
            <a:pPr algn="l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Bradley Hand ITC" panose="03070402050302030203" pitchFamily="66" charset="0"/>
              </a:rPr>
              <a:t>Ss will be able to:</a:t>
            </a:r>
          </a:p>
          <a:p>
            <a:pPr algn="l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Google Shape;86;p1" descr="C:\Users\user\Pictures\d2b99d3071e2747d5c744dc96445be1a.jpg">
            <a:extLst>
              <a:ext uri="{FF2B5EF4-FFF2-40B4-BE49-F238E27FC236}">
                <a16:creationId xmlns:a16="http://schemas.microsoft.com/office/drawing/2014/main" xmlns="" id="{A029F442-C4DE-4152-9DB8-905D0706AB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84054">
            <a:off x="9386303" y="152921"/>
            <a:ext cx="2869515" cy="22558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مربع نص 1"/>
          <p:cNvSpPr txBox="1"/>
          <p:nvPr/>
        </p:nvSpPr>
        <p:spPr>
          <a:xfrm>
            <a:off x="1078787" y="2561660"/>
            <a:ext cx="8404260" cy="63094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/>
              <a:t>1- Identify body part that do not belong to animals. </a:t>
            </a:r>
          </a:p>
          <a:p>
            <a:pPr algn="l"/>
            <a:r>
              <a:rPr lang="en-US" sz="3200" dirty="0" smtClean="0"/>
              <a:t>2- Write body part . </a:t>
            </a:r>
          </a:p>
          <a:p>
            <a:pPr algn="l"/>
            <a:r>
              <a:rPr lang="en-US" sz="3200" dirty="0" smtClean="0"/>
              <a:t>3- Contrast animals abilities.</a:t>
            </a:r>
          </a:p>
          <a:p>
            <a:pPr algn="l"/>
            <a:r>
              <a:rPr lang="en-US" sz="3200" dirty="0" smtClean="0"/>
              <a:t>4- Talk about actions animals can and cant do.</a:t>
            </a:r>
          </a:p>
          <a:p>
            <a:pPr algn="l"/>
            <a:r>
              <a:rPr lang="en-US" sz="3200" dirty="0" smtClean="0"/>
              <a:t>5- Read whole sentences.</a:t>
            </a:r>
          </a:p>
          <a:p>
            <a:pPr algn="l"/>
            <a:r>
              <a:rPr lang="en-US" sz="3200" dirty="0" smtClean="0"/>
              <a:t>6- Understand the morals of a story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297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تمرير: رأسي 5">
            <a:extLst>
              <a:ext uri="{FF2B5EF4-FFF2-40B4-BE49-F238E27FC236}">
                <a16:creationId xmlns:a16="http://schemas.microsoft.com/office/drawing/2014/main" xmlns="" id="{744840DD-8928-4B61-9D53-B111C2327BCC}"/>
              </a:ext>
            </a:extLst>
          </p:cNvPr>
          <p:cNvSpPr/>
          <p:nvPr/>
        </p:nvSpPr>
        <p:spPr>
          <a:xfrm>
            <a:off x="608062" y="1282629"/>
            <a:ext cx="11123314" cy="5321508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155F98DF-3574-443D-B675-0A31232B5B5B}"/>
              </a:ext>
            </a:extLst>
          </p:cNvPr>
          <p:cNvSpPr/>
          <p:nvPr/>
        </p:nvSpPr>
        <p:spPr>
          <a:xfrm>
            <a:off x="322097" y="243590"/>
            <a:ext cx="3203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Warm up</a:t>
            </a:r>
            <a:endParaRPr lang="ar-SA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89753" y="3244334"/>
            <a:ext cx="3667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youtu.be/30ePPeUbwSs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736333" y="5114818"/>
            <a:ext cx="3513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Animal song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youtu.be/wCfWmlnJl-A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923657" y="2599362"/>
            <a:ext cx="19394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Animal song</a:t>
            </a:r>
          </a:p>
        </p:txBody>
      </p:sp>
    </p:spTree>
    <p:extLst>
      <p:ext uri="{BB962C8B-B14F-4D97-AF65-F5344CB8AC3E}">
        <p14:creationId xmlns:p14="http://schemas.microsoft.com/office/powerpoint/2010/main" val="30325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722062"/>
            <a:ext cx="9753599" cy="5929746"/>
          </a:xfrm>
          <a:prstGeom prst="rect">
            <a:avLst/>
          </a:prstGeom>
        </p:spPr>
      </p:pic>
      <p:sp>
        <p:nvSpPr>
          <p:cNvPr id="4" name="سهم إلى اليمين 3"/>
          <p:cNvSpPr/>
          <p:nvPr/>
        </p:nvSpPr>
        <p:spPr>
          <a:xfrm>
            <a:off x="540326" y="-180108"/>
            <a:ext cx="4336473" cy="1316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1136073" y="235527"/>
            <a:ext cx="2964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SB. P10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010400" y="2650912"/>
            <a:ext cx="12607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ears</a:t>
            </a:r>
            <a:endParaRPr lang="ar-SA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020291" y="3776199"/>
            <a:ext cx="8866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legs</a:t>
            </a:r>
            <a:endParaRPr lang="ar-SA" sz="32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403270" y="3686935"/>
            <a:ext cx="1496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trunk</a:t>
            </a:r>
            <a:endParaRPr lang="ar-SA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8271164" y="3686935"/>
            <a:ext cx="1136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nec</a:t>
            </a:r>
            <a:r>
              <a:rPr lang="en-US" sz="2400" b="1" dirty="0" smtClean="0"/>
              <a:t>k</a:t>
            </a:r>
            <a:endParaRPr lang="ar-SA" sz="24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810000" y="5752887"/>
            <a:ext cx="1427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teeth</a:t>
            </a:r>
            <a:endParaRPr lang="ar-SA" sz="28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899561" y="5778971"/>
            <a:ext cx="1191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Wings</a:t>
            </a:r>
            <a:endParaRPr lang="ar-SA" sz="28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8091055" y="4682836"/>
            <a:ext cx="1468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Feet</a:t>
            </a:r>
            <a:endParaRPr lang="ar-SA" sz="28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403270" y="4793673"/>
            <a:ext cx="13161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eyes</a:t>
            </a:r>
            <a:endParaRPr lang="ar-SA" sz="32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2109352" y="4652058"/>
            <a:ext cx="11984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tail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8434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981248"/>
            <a:ext cx="11374582" cy="5613516"/>
          </a:xfrm>
          <a:prstGeom prst="rect">
            <a:avLst/>
          </a:prstGeom>
        </p:spPr>
      </p:pic>
      <p:sp>
        <p:nvSpPr>
          <p:cNvPr id="6" name="انفجار 2 5"/>
          <p:cNvSpPr/>
          <p:nvPr/>
        </p:nvSpPr>
        <p:spPr>
          <a:xfrm>
            <a:off x="374073" y="-1"/>
            <a:ext cx="4585854" cy="14962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1482435" y="554182"/>
            <a:ext cx="17041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CB.P 16</a:t>
            </a:r>
            <a:endParaRPr lang="ar-SA" sz="3200" b="1" dirty="0"/>
          </a:p>
        </p:txBody>
      </p:sp>
      <p:pic>
        <p:nvPicPr>
          <p:cNvPr id="8" name="G2B L2.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87262" y="414044"/>
            <a:ext cx="487363" cy="487363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5721927" y="359206"/>
            <a:ext cx="1260764" cy="487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listen</a:t>
            </a:r>
            <a:endParaRPr lang="ar-SA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82292"/>
            <a:ext cx="1005536" cy="89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1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7842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9656966" y="1950641"/>
            <a:ext cx="1311332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/>
              <a:t>Can  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9699568" y="4010142"/>
            <a:ext cx="10758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can’t </a:t>
            </a:r>
            <a:endParaRPr lang="ar-SA" sz="3200" b="1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1833530"/>
            <a:ext cx="1181100" cy="113538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3845329"/>
            <a:ext cx="1181100" cy="914400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9545781" y="1066801"/>
            <a:ext cx="24106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Write: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0007832" y="3157613"/>
            <a:ext cx="9376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Or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845127"/>
            <a:ext cx="10972800" cy="5749637"/>
          </a:xfrm>
        </p:spPr>
      </p:pic>
      <p:sp>
        <p:nvSpPr>
          <p:cNvPr id="8" name="انفجار 1 7"/>
          <p:cNvSpPr/>
          <p:nvPr/>
        </p:nvSpPr>
        <p:spPr>
          <a:xfrm>
            <a:off x="-180109" y="-1"/>
            <a:ext cx="3823854" cy="28540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152398" y="642187"/>
            <a:ext cx="271549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Check your </a:t>
            </a:r>
            <a:endParaRPr lang="ar-SA" sz="2400" b="1" dirty="0" smtClean="0"/>
          </a:p>
          <a:p>
            <a:pPr algn="ctr"/>
            <a:r>
              <a:rPr lang="en-US" sz="2400" b="1" dirty="0" smtClean="0"/>
              <a:t> </a:t>
            </a:r>
            <a:r>
              <a:rPr lang="ar-SA" sz="2400" b="1" dirty="0" smtClean="0"/>
              <a:t> </a:t>
            </a:r>
            <a:r>
              <a:rPr lang="en-US" sz="2400" b="1" dirty="0" smtClean="0"/>
              <a:t>answers</a:t>
            </a:r>
          </a:p>
          <a:p>
            <a:pPr algn="ctr"/>
            <a:r>
              <a:rPr lang="en-US" sz="2400" b="1" dirty="0" smtClean="0"/>
              <a:t>By listening to Biff _         CB .P.16        </a:t>
            </a:r>
            <a:endParaRPr lang="ar-SA" sz="2400" b="1" dirty="0"/>
          </a:p>
        </p:txBody>
      </p:sp>
      <p:pic>
        <p:nvPicPr>
          <p:cNvPr id="3" name="G2B L2.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0372" y="165935"/>
            <a:ext cx="487363" cy="4873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98" y="36439"/>
            <a:ext cx="1006475" cy="92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87961"/>
            <a:ext cx="256799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youtu.be/eMXmMHVNx4U</a:t>
            </a:r>
            <a:endParaRPr lang="ar-SA" dirty="0" smtClean="0"/>
          </a:p>
          <a:p>
            <a:endParaRPr lang="en-US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324225" y="61912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Listen to the story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352675"/>
            <a:ext cx="10858500" cy="4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</TotalTime>
  <Words>149</Words>
  <Application>Microsoft Office PowerPoint</Application>
  <PresentationFormat>مخصص</PresentationFormat>
  <Paragraphs>64</Paragraphs>
  <Slides>15</Slides>
  <Notes>6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رحلة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afrai-a883</dc:creator>
  <cp:lastModifiedBy>HP</cp:lastModifiedBy>
  <cp:revision>53</cp:revision>
  <dcterms:created xsi:type="dcterms:W3CDTF">2020-12-01T22:21:06Z</dcterms:created>
  <dcterms:modified xsi:type="dcterms:W3CDTF">2021-03-22T12:32:03Z</dcterms:modified>
</cp:coreProperties>
</file>