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619DD-D693-4DCF-A379-C3EDD2314402}" v="184" dt="2020-12-05T12:27:38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_carlos1988@outlook.com" userId="854f3c07b274c843" providerId="LiveId" clId="{273619DD-D693-4DCF-A379-C3EDD2314402}"/>
    <pc:docChg chg="undo custSel addSld delSld modSld">
      <pc:chgData name="Dr_carlos1988@outlook.com" userId="854f3c07b274c843" providerId="LiveId" clId="{273619DD-D693-4DCF-A379-C3EDD2314402}" dt="2020-12-05T12:29:03.689" v="1045" actId="14100"/>
      <pc:docMkLst>
        <pc:docMk/>
      </pc:docMkLst>
      <pc:sldChg chg="addSp delSp modSp new mod">
        <pc:chgData name="Dr_carlos1988@outlook.com" userId="854f3c07b274c843" providerId="LiveId" clId="{273619DD-D693-4DCF-A379-C3EDD2314402}" dt="2020-12-05T11:17:26.521" v="663"/>
        <pc:sldMkLst>
          <pc:docMk/>
          <pc:sldMk cId="3352307319" sldId="256"/>
        </pc:sldMkLst>
        <pc:spChg chg="del">
          <ac:chgData name="Dr_carlos1988@outlook.com" userId="854f3c07b274c843" providerId="LiveId" clId="{273619DD-D693-4DCF-A379-C3EDD2314402}" dt="2020-12-05T10:07:26.759" v="116" actId="478"/>
          <ac:spMkLst>
            <pc:docMk/>
            <pc:sldMk cId="3352307319" sldId="256"/>
            <ac:spMk id="2" creationId="{E20223E1-F657-4044-A639-E0E18012D01B}"/>
          </ac:spMkLst>
        </pc:spChg>
        <pc:spChg chg="del mod">
          <ac:chgData name="Dr_carlos1988@outlook.com" userId="854f3c07b274c843" providerId="LiveId" clId="{273619DD-D693-4DCF-A379-C3EDD2314402}" dt="2020-12-05T10:07:21.225" v="115" actId="478"/>
          <ac:spMkLst>
            <pc:docMk/>
            <pc:sldMk cId="3352307319" sldId="256"/>
            <ac:spMk id="3" creationId="{FA317F88-E926-4DE1-AB8E-57EF00483356}"/>
          </ac:spMkLst>
        </pc:spChg>
        <pc:spChg chg="add del mod">
          <ac:chgData name="Dr_carlos1988@outlook.com" userId="854f3c07b274c843" providerId="LiveId" clId="{273619DD-D693-4DCF-A379-C3EDD2314402}" dt="2020-12-05T10:01:21.214" v="18" actId="767"/>
          <ac:spMkLst>
            <pc:docMk/>
            <pc:sldMk cId="3352307319" sldId="256"/>
            <ac:spMk id="5" creationId="{16D678EF-092B-4AE9-8507-E50B63B557C5}"/>
          </ac:spMkLst>
        </pc:spChg>
        <pc:spChg chg="add mod">
          <ac:chgData name="Dr_carlos1988@outlook.com" userId="854f3c07b274c843" providerId="LiveId" clId="{273619DD-D693-4DCF-A379-C3EDD2314402}" dt="2020-12-05T10:05:25.098" v="104" actId="1076"/>
          <ac:spMkLst>
            <pc:docMk/>
            <pc:sldMk cId="3352307319" sldId="256"/>
            <ac:spMk id="6" creationId="{843546A8-BF6E-447F-8082-529DB0086FD4}"/>
          </ac:spMkLst>
        </pc:spChg>
        <pc:spChg chg="add mod">
          <ac:chgData name="Dr_carlos1988@outlook.com" userId="854f3c07b274c843" providerId="LiveId" clId="{273619DD-D693-4DCF-A379-C3EDD2314402}" dt="2020-12-05T10:03:22.757" v="83" actId="1036"/>
          <ac:spMkLst>
            <pc:docMk/>
            <pc:sldMk cId="3352307319" sldId="256"/>
            <ac:spMk id="7" creationId="{5711865E-9DF7-41BC-AD1D-5EA6F8727DD0}"/>
          </ac:spMkLst>
        </pc:spChg>
        <pc:spChg chg="add mod">
          <ac:chgData name="Dr_carlos1988@outlook.com" userId="854f3c07b274c843" providerId="LiveId" clId="{273619DD-D693-4DCF-A379-C3EDD2314402}" dt="2020-12-05T10:05:33.465" v="105" actId="1076"/>
          <ac:spMkLst>
            <pc:docMk/>
            <pc:sldMk cId="3352307319" sldId="256"/>
            <ac:spMk id="8" creationId="{C101B8D4-8A20-45C4-B68B-0A5BD4F349AB}"/>
          </ac:spMkLst>
        </pc:spChg>
        <pc:spChg chg="add mod">
          <ac:chgData name="Dr_carlos1988@outlook.com" userId="854f3c07b274c843" providerId="LiveId" clId="{273619DD-D693-4DCF-A379-C3EDD2314402}" dt="2020-12-05T10:11:31.827" v="147" actId="1076"/>
          <ac:spMkLst>
            <pc:docMk/>
            <pc:sldMk cId="3352307319" sldId="256"/>
            <ac:spMk id="10" creationId="{2F5D6F68-F5A5-41E4-8025-C373A1C266E5}"/>
          </ac:spMkLst>
        </pc:spChg>
        <pc:spChg chg="add mod">
          <ac:chgData name="Dr_carlos1988@outlook.com" userId="854f3c07b274c843" providerId="LiveId" clId="{273619DD-D693-4DCF-A379-C3EDD2314402}" dt="2020-12-05T10:11:27.592" v="146" actId="1076"/>
          <ac:spMkLst>
            <pc:docMk/>
            <pc:sldMk cId="3352307319" sldId="256"/>
            <ac:spMk id="11" creationId="{7ED4C275-D241-4215-A072-9DCBD606AAA0}"/>
          </ac:spMkLst>
        </pc:spChg>
        <pc:spChg chg="add mod">
          <ac:chgData name="Dr_carlos1988@outlook.com" userId="854f3c07b274c843" providerId="LiveId" clId="{273619DD-D693-4DCF-A379-C3EDD2314402}" dt="2020-12-05T10:08:30.256" v="123" actId="1076"/>
          <ac:spMkLst>
            <pc:docMk/>
            <pc:sldMk cId="3352307319" sldId="256"/>
            <ac:spMk id="12" creationId="{052C7EF5-5B4B-4B8E-B2BD-AE4ED369F1E8}"/>
          </ac:spMkLst>
        </pc:spChg>
        <pc:spChg chg="add del mod">
          <ac:chgData name="Dr_carlos1988@outlook.com" userId="854f3c07b274c843" providerId="LiveId" clId="{273619DD-D693-4DCF-A379-C3EDD2314402}" dt="2020-12-05T10:07:30.328" v="118" actId="478"/>
          <ac:spMkLst>
            <pc:docMk/>
            <pc:sldMk cId="3352307319" sldId="256"/>
            <ac:spMk id="14" creationId="{76123FFD-044B-4EDF-A282-CE99E788DE2F}"/>
          </ac:spMkLst>
        </pc:spChg>
        <pc:spChg chg="add mod">
          <ac:chgData name="Dr_carlos1988@outlook.com" userId="854f3c07b274c843" providerId="LiveId" clId="{273619DD-D693-4DCF-A379-C3EDD2314402}" dt="2020-12-05T10:10:00.327" v="132" actId="1076"/>
          <ac:spMkLst>
            <pc:docMk/>
            <pc:sldMk cId="3352307319" sldId="256"/>
            <ac:spMk id="17" creationId="{7D18852B-B1FA-45CE-BBD3-550B921732CC}"/>
          </ac:spMkLst>
        </pc:spChg>
        <pc:spChg chg="add mod">
          <ac:chgData name="Dr_carlos1988@outlook.com" userId="854f3c07b274c843" providerId="LiveId" clId="{273619DD-D693-4DCF-A379-C3EDD2314402}" dt="2020-12-05T10:10:40.244" v="142" actId="1076"/>
          <ac:spMkLst>
            <pc:docMk/>
            <pc:sldMk cId="3352307319" sldId="256"/>
            <ac:spMk id="18" creationId="{05003F3B-5524-4965-A340-31E80AEE280B}"/>
          </ac:spMkLst>
        </pc:spChg>
        <pc:spChg chg="add mod">
          <ac:chgData name="Dr_carlos1988@outlook.com" userId="854f3c07b274c843" providerId="LiveId" clId="{273619DD-D693-4DCF-A379-C3EDD2314402}" dt="2020-12-05T10:11:08.877" v="144" actId="1076"/>
          <ac:spMkLst>
            <pc:docMk/>
            <pc:sldMk cId="3352307319" sldId="256"/>
            <ac:spMk id="19" creationId="{449A4A50-9763-471A-AAB1-C542B399CC38}"/>
          </ac:spMkLst>
        </pc:spChg>
        <pc:spChg chg="add del mod">
          <ac:chgData name="Dr_carlos1988@outlook.com" userId="854f3c07b274c843" providerId="LiveId" clId="{273619DD-D693-4DCF-A379-C3EDD2314402}" dt="2020-12-05T11:17:26.521" v="663"/>
          <ac:spMkLst>
            <pc:docMk/>
            <pc:sldMk cId="3352307319" sldId="256"/>
            <ac:spMk id="25" creationId="{A58E4A88-D36F-498D-87FA-68CDA7BAD134}"/>
          </ac:spMkLst>
        </pc:spChg>
        <pc:picChg chg="add del mod ord">
          <ac:chgData name="Dr_carlos1988@outlook.com" userId="854f3c07b274c843" providerId="LiveId" clId="{273619DD-D693-4DCF-A379-C3EDD2314402}" dt="2020-12-05T10:11:22.670" v="145" actId="1076"/>
          <ac:picMkLst>
            <pc:docMk/>
            <pc:sldMk cId="3352307319" sldId="256"/>
            <ac:picMk id="4" creationId="{D7F4121B-A7C1-4AE6-987F-1546CB7CE668}"/>
          </ac:picMkLst>
        </pc:picChg>
        <pc:picChg chg="add del mod">
          <ac:chgData name="Dr_carlos1988@outlook.com" userId="854f3c07b274c843" providerId="LiveId" clId="{273619DD-D693-4DCF-A379-C3EDD2314402}" dt="2020-12-05T10:08:54.282" v="127" actId="478"/>
          <ac:picMkLst>
            <pc:docMk/>
            <pc:sldMk cId="3352307319" sldId="256"/>
            <ac:picMk id="15" creationId="{CB350EA2-FC88-4793-BECA-0089238AD17F}"/>
          </ac:picMkLst>
        </pc:picChg>
        <pc:picChg chg="add del mod">
          <ac:chgData name="Dr_carlos1988@outlook.com" userId="854f3c07b274c843" providerId="LiveId" clId="{273619DD-D693-4DCF-A379-C3EDD2314402}" dt="2020-12-05T10:09:28.831" v="130" actId="478"/>
          <ac:picMkLst>
            <pc:docMk/>
            <pc:sldMk cId="3352307319" sldId="256"/>
            <ac:picMk id="16" creationId="{3D865808-6C1B-495C-9E71-ED3BBBEAF040}"/>
          </ac:picMkLst>
        </pc:picChg>
        <pc:picChg chg="add mod">
          <ac:chgData name="Dr_carlos1988@outlook.com" userId="854f3c07b274c843" providerId="LiveId" clId="{273619DD-D693-4DCF-A379-C3EDD2314402}" dt="2020-12-05T10:12:13.178" v="150" actId="688"/>
          <ac:picMkLst>
            <pc:docMk/>
            <pc:sldMk cId="3352307319" sldId="256"/>
            <ac:picMk id="20" creationId="{3B593D0D-4292-4E06-8357-81110ECE1698}"/>
          </ac:picMkLst>
        </pc:picChg>
        <pc:picChg chg="add mod">
          <ac:chgData name="Dr_carlos1988@outlook.com" userId="854f3c07b274c843" providerId="LiveId" clId="{273619DD-D693-4DCF-A379-C3EDD2314402}" dt="2020-12-05T10:14:53.490" v="154" actId="1076"/>
          <ac:picMkLst>
            <pc:docMk/>
            <pc:sldMk cId="3352307319" sldId="256"/>
            <ac:picMk id="22" creationId="{BAAE1B2D-C5A6-4D28-A246-9A82B5BB72EB}"/>
          </ac:picMkLst>
        </pc:picChg>
        <pc:picChg chg="add mod">
          <ac:chgData name="Dr_carlos1988@outlook.com" userId="854f3c07b274c843" providerId="LiveId" clId="{273619DD-D693-4DCF-A379-C3EDD2314402}" dt="2020-12-05T10:15:23.435" v="158" actId="14100"/>
          <ac:picMkLst>
            <pc:docMk/>
            <pc:sldMk cId="3352307319" sldId="256"/>
            <ac:picMk id="24" creationId="{F2035AC6-5E38-4C3D-9AD7-BA40BAB8E736}"/>
          </ac:picMkLst>
        </pc:picChg>
      </pc:sldChg>
      <pc:sldChg chg="addSp delSp modSp new del mod">
        <pc:chgData name="Dr_carlos1988@outlook.com" userId="854f3c07b274c843" providerId="LiveId" clId="{273619DD-D693-4DCF-A379-C3EDD2314402}" dt="2020-12-05T10:16:13.803" v="159" actId="47"/>
        <pc:sldMkLst>
          <pc:docMk/>
          <pc:sldMk cId="1114158414" sldId="257"/>
        </pc:sldMkLst>
        <pc:spChg chg="del">
          <ac:chgData name="Dr_carlos1988@outlook.com" userId="854f3c07b274c843" providerId="LiveId" clId="{273619DD-D693-4DCF-A379-C3EDD2314402}" dt="2020-12-05T09:59:46.520" v="7"/>
          <ac:spMkLst>
            <pc:docMk/>
            <pc:sldMk cId="1114158414" sldId="257"/>
            <ac:spMk id="3" creationId="{CCFE665C-EB49-4541-B4E1-3BE11C1A4D67}"/>
          </ac:spMkLst>
        </pc:spChg>
        <pc:picChg chg="add mod modCrop">
          <ac:chgData name="Dr_carlos1988@outlook.com" userId="854f3c07b274c843" providerId="LiveId" clId="{273619DD-D693-4DCF-A379-C3EDD2314402}" dt="2020-12-05T10:00:32.804" v="16" actId="14100"/>
          <ac:picMkLst>
            <pc:docMk/>
            <pc:sldMk cId="1114158414" sldId="257"/>
            <ac:picMk id="5" creationId="{E280D8DB-5B08-4B8E-874B-A96303D28F59}"/>
          </ac:picMkLst>
        </pc:picChg>
      </pc:sldChg>
      <pc:sldChg chg="addSp delSp modSp new mod">
        <pc:chgData name="Dr_carlos1988@outlook.com" userId="854f3c07b274c843" providerId="LiveId" clId="{273619DD-D693-4DCF-A379-C3EDD2314402}" dt="2020-12-05T10:17:35.842" v="171" actId="14100"/>
        <pc:sldMkLst>
          <pc:docMk/>
          <pc:sldMk cId="3320986378" sldId="257"/>
        </pc:sldMkLst>
        <pc:spChg chg="del mod">
          <ac:chgData name="Dr_carlos1988@outlook.com" userId="854f3c07b274c843" providerId="LiveId" clId="{273619DD-D693-4DCF-A379-C3EDD2314402}" dt="2020-12-05T10:16:29.623" v="162" actId="478"/>
          <ac:spMkLst>
            <pc:docMk/>
            <pc:sldMk cId="3320986378" sldId="257"/>
            <ac:spMk id="2" creationId="{05570D31-7309-4880-9C9C-7F26CFAB7CEE}"/>
          </ac:spMkLst>
        </pc:spChg>
        <pc:spChg chg="del">
          <ac:chgData name="Dr_carlos1988@outlook.com" userId="854f3c07b274c843" providerId="LiveId" clId="{273619DD-D693-4DCF-A379-C3EDD2314402}" dt="2020-12-05T10:16:33.370" v="163" actId="478"/>
          <ac:spMkLst>
            <pc:docMk/>
            <pc:sldMk cId="3320986378" sldId="257"/>
            <ac:spMk id="3" creationId="{2D9DFAF9-764C-44AB-B55C-A205998E5A83}"/>
          </ac:spMkLst>
        </pc:spChg>
        <pc:picChg chg="add mod modCrop">
          <ac:chgData name="Dr_carlos1988@outlook.com" userId="854f3c07b274c843" providerId="LiveId" clId="{273619DD-D693-4DCF-A379-C3EDD2314402}" dt="2020-12-05T10:17:35.842" v="171" actId="14100"/>
          <ac:picMkLst>
            <pc:docMk/>
            <pc:sldMk cId="3320986378" sldId="257"/>
            <ac:picMk id="5" creationId="{4DF303EE-6EA1-4E21-92E7-77A3D0417151}"/>
          </ac:picMkLst>
        </pc:picChg>
      </pc:sldChg>
      <pc:sldChg chg="addSp new mod">
        <pc:chgData name="Dr_carlos1988@outlook.com" userId="854f3c07b274c843" providerId="LiveId" clId="{273619DD-D693-4DCF-A379-C3EDD2314402}" dt="2020-12-05T10:17:45.846" v="173" actId="22"/>
        <pc:sldMkLst>
          <pc:docMk/>
          <pc:sldMk cId="3323533001" sldId="258"/>
        </pc:sldMkLst>
        <pc:picChg chg="add">
          <ac:chgData name="Dr_carlos1988@outlook.com" userId="854f3c07b274c843" providerId="LiveId" clId="{273619DD-D693-4DCF-A379-C3EDD2314402}" dt="2020-12-05T10:17:45.846" v="173" actId="22"/>
          <ac:picMkLst>
            <pc:docMk/>
            <pc:sldMk cId="3323533001" sldId="258"/>
            <ac:picMk id="5" creationId="{249DC37A-BAF7-41F9-8244-6C2C475ADD8D}"/>
          </ac:picMkLst>
        </pc:picChg>
      </pc:sldChg>
      <pc:sldChg chg="addSp modSp new mod">
        <pc:chgData name="Dr_carlos1988@outlook.com" userId="854f3c07b274c843" providerId="LiveId" clId="{273619DD-D693-4DCF-A379-C3EDD2314402}" dt="2020-12-05T10:18:35.321" v="181" actId="14100"/>
        <pc:sldMkLst>
          <pc:docMk/>
          <pc:sldMk cId="2976718963" sldId="259"/>
        </pc:sldMkLst>
        <pc:picChg chg="add mod modCrop">
          <ac:chgData name="Dr_carlos1988@outlook.com" userId="854f3c07b274c843" providerId="LiveId" clId="{273619DD-D693-4DCF-A379-C3EDD2314402}" dt="2020-12-05T10:18:35.321" v="181" actId="14100"/>
          <ac:picMkLst>
            <pc:docMk/>
            <pc:sldMk cId="2976718963" sldId="259"/>
            <ac:picMk id="5" creationId="{50056072-4FF3-4E18-9FBB-C21698B73264}"/>
          </ac:picMkLst>
        </pc:picChg>
      </pc:sldChg>
      <pc:sldChg chg="addSp delSp modSp new mod">
        <pc:chgData name="Dr_carlos1988@outlook.com" userId="854f3c07b274c843" providerId="LiveId" clId="{273619DD-D693-4DCF-A379-C3EDD2314402}" dt="2020-12-05T10:23:24.904" v="207" actId="1076"/>
        <pc:sldMkLst>
          <pc:docMk/>
          <pc:sldMk cId="3664323088" sldId="260"/>
        </pc:sldMkLst>
        <pc:spChg chg="del mod">
          <ac:chgData name="Dr_carlos1988@outlook.com" userId="854f3c07b274c843" providerId="LiveId" clId="{273619DD-D693-4DCF-A379-C3EDD2314402}" dt="2020-12-05T10:20:49.799" v="184" actId="478"/>
          <ac:spMkLst>
            <pc:docMk/>
            <pc:sldMk cId="3664323088" sldId="260"/>
            <ac:spMk id="2" creationId="{79B2D9C6-E5D9-4A80-BE9D-06020FDFA0F4}"/>
          </ac:spMkLst>
        </pc:spChg>
        <pc:spChg chg="del">
          <ac:chgData name="Dr_carlos1988@outlook.com" userId="854f3c07b274c843" providerId="LiveId" clId="{273619DD-D693-4DCF-A379-C3EDD2314402}" dt="2020-12-05T10:21:05.741" v="185" actId="478"/>
          <ac:spMkLst>
            <pc:docMk/>
            <pc:sldMk cId="3664323088" sldId="260"/>
            <ac:spMk id="3" creationId="{1A172867-985F-4102-89E5-2D21A0D2DBDB}"/>
          </ac:spMkLst>
        </pc:spChg>
        <pc:picChg chg="add mod modCrop">
          <ac:chgData name="Dr_carlos1988@outlook.com" userId="854f3c07b274c843" providerId="LiveId" clId="{273619DD-D693-4DCF-A379-C3EDD2314402}" dt="2020-12-05T10:23:22.566" v="206" actId="14100"/>
          <ac:picMkLst>
            <pc:docMk/>
            <pc:sldMk cId="3664323088" sldId="260"/>
            <ac:picMk id="5" creationId="{D52C24D3-3789-4134-B70F-5A7EF10522A8}"/>
          </ac:picMkLst>
        </pc:picChg>
        <pc:picChg chg="add mod ord modCrop">
          <ac:chgData name="Dr_carlos1988@outlook.com" userId="854f3c07b274c843" providerId="LiveId" clId="{273619DD-D693-4DCF-A379-C3EDD2314402}" dt="2020-12-05T10:23:24.904" v="207" actId="1076"/>
          <ac:picMkLst>
            <pc:docMk/>
            <pc:sldMk cId="3664323088" sldId="260"/>
            <ac:picMk id="7" creationId="{13D79C7C-32C9-4946-88ED-1B5C9384ED11}"/>
          </ac:picMkLst>
        </pc:picChg>
      </pc:sldChg>
      <pc:sldChg chg="addSp delSp modSp new mod">
        <pc:chgData name="Dr_carlos1988@outlook.com" userId="854f3c07b274c843" providerId="LiveId" clId="{273619DD-D693-4DCF-A379-C3EDD2314402}" dt="2020-12-05T12:27:45.203" v="1031" actId="1076"/>
        <pc:sldMkLst>
          <pc:docMk/>
          <pc:sldMk cId="2364397741" sldId="261"/>
        </pc:sldMkLst>
        <pc:spChg chg="del">
          <ac:chgData name="Dr_carlos1988@outlook.com" userId="854f3c07b274c843" providerId="LiveId" clId="{273619DD-D693-4DCF-A379-C3EDD2314402}" dt="2020-12-05T10:24:23.409" v="210" actId="478"/>
          <ac:spMkLst>
            <pc:docMk/>
            <pc:sldMk cId="2364397741" sldId="261"/>
            <ac:spMk id="2" creationId="{721D4B6E-D3C8-4652-A5C9-9F0F4B4A3F2D}"/>
          </ac:spMkLst>
        </pc:spChg>
        <pc:spChg chg="del">
          <ac:chgData name="Dr_carlos1988@outlook.com" userId="854f3c07b274c843" providerId="LiveId" clId="{273619DD-D693-4DCF-A379-C3EDD2314402}" dt="2020-12-05T10:24:19.639" v="209" actId="478"/>
          <ac:spMkLst>
            <pc:docMk/>
            <pc:sldMk cId="2364397741" sldId="261"/>
            <ac:spMk id="3" creationId="{22445DB9-53A5-4B76-BFF8-C81FAB62D28C}"/>
          </ac:spMkLst>
        </pc:spChg>
        <pc:spChg chg="add mod">
          <ac:chgData name="Dr_carlos1988@outlook.com" userId="854f3c07b274c843" providerId="LiveId" clId="{273619DD-D693-4DCF-A379-C3EDD2314402}" dt="2020-12-05T10:24:25.863" v="211"/>
          <ac:spMkLst>
            <pc:docMk/>
            <pc:sldMk cId="2364397741" sldId="261"/>
            <ac:spMk id="4" creationId="{6EBCCCAD-4687-4E03-89FF-C6000FD14510}"/>
          </ac:spMkLst>
        </pc:spChg>
        <pc:spChg chg="add mod">
          <ac:chgData name="Dr_carlos1988@outlook.com" userId="854f3c07b274c843" providerId="LiveId" clId="{273619DD-D693-4DCF-A379-C3EDD2314402}" dt="2020-12-05T12:26:48.619" v="1014" actId="20577"/>
          <ac:spMkLst>
            <pc:docMk/>
            <pc:sldMk cId="2364397741" sldId="261"/>
            <ac:spMk id="8" creationId="{4A1820DB-2560-44AD-9D38-AD454CCA658F}"/>
          </ac:spMkLst>
        </pc:spChg>
        <pc:spChg chg="add mod">
          <ac:chgData name="Dr_carlos1988@outlook.com" userId="854f3c07b274c843" providerId="LiveId" clId="{273619DD-D693-4DCF-A379-C3EDD2314402}" dt="2020-12-05T12:26:11.959" v="1001" actId="20577"/>
          <ac:spMkLst>
            <pc:docMk/>
            <pc:sldMk cId="2364397741" sldId="261"/>
            <ac:spMk id="9" creationId="{8ECCC107-FB56-4598-8DB0-2BD043790304}"/>
          </ac:spMkLst>
        </pc:spChg>
        <pc:spChg chg="add mod">
          <ac:chgData name="Dr_carlos1988@outlook.com" userId="854f3c07b274c843" providerId="LiveId" clId="{273619DD-D693-4DCF-A379-C3EDD2314402}" dt="2020-12-05T12:26:23.726" v="1005" actId="20577"/>
          <ac:spMkLst>
            <pc:docMk/>
            <pc:sldMk cId="2364397741" sldId="261"/>
            <ac:spMk id="10" creationId="{8B3EF654-C107-4A90-95AD-82BC9F20D98F}"/>
          </ac:spMkLst>
        </pc:spChg>
        <pc:spChg chg="add mod">
          <ac:chgData name="Dr_carlos1988@outlook.com" userId="854f3c07b274c843" providerId="LiveId" clId="{273619DD-D693-4DCF-A379-C3EDD2314402}" dt="2020-12-05T12:26:38.905" v="1010" actId="1076"/>
          <ac:spMkLst>
            <pc:docMk/>
            <pc:sldMk cId="2364397741" sldId="261"/>
            <ac:spMk id="11" creationId="{EA5E4371-93F5-4542-A698-FD2806B9992D}"/>
          </ac:spMkLst>
        </pc:spChg>
        <pc:spChg chg="add mod">
          <ac:chgData name="Dr_carlos1988@outlook.com" userId="854f3c07b274c843" providerId="LiveId" clId="{273619DD-D693-4DCF-A379-C3EDD2314402}" dt="2020-12-05T12:26:42.139" v="1011"/>
          <ac:spMkLst>
            <pc:docMk/>
            <pc:sldMk cId="2364397741" sldId="261"/>
            <ac:spMk id="12" creationId="{0574F191-ED16-47EB-B1C2-226F93C793FE}"/>
          </ac:spMkLst>
        </pc:spChg>
        <pc:spChg chg="add mod">
          <ac:chgData name="Dr_carlos1988@outlook.com" userId="854f3c07b274c843" providerId="LiveId" clId="{273619DD-D693-4DCF-A379-C3EDD2314402}" dt="2020-12-05T12:27:00.356" v="1018" actId="20577"/>
          <ac:spMkLst>
            <pc:docMk/>
            <pc:sldMk cId="2364397741" sldId="261"/>
            <ac:spMk id="13" creationId="{D473A433-0E33-4444-94F3-13E713241B78}"/>
          </ac:spMkLst>
        </pc:spChg>
        <pc:spChg chg="add mod">
          <ac:chgData name="Dr_carlos1988@outlook.com" userId="854f3c07b274c843" providerId="LiveId" clId="{273619DD-D693-4DCF-A379-C3EDD2314402}" dt="2020-12-05T12:27:33.217" v="1028" actId="1076"/>
          <ac:spMkLst>
            <pc:docMk/>
            <pc:sldMk cId="2364397741" sldId="261"/>
            <ac:spMk id="16" creationId="{51A88B7E-F8D2-4212-BCB9-85E335626653}"/>
          </ac:spMkLst>
        </pc:spChg>
        <pc:spChg chg="add mod">
          <ac:chgData name="Dr_carlos1988@outlook.com" userId="854f3c07b274c843" providerId="LiveId" clId="{273619DD-D693-4DCF-A379-C3EDD2314402}" dt="2020-12-05T12:27:45.203" v="1031" actId="1076"/>
          <ac:spMkLst>
            <pc:docMk/>
            <pc:sldMk cId="2364397741" sldId="261"/>
            <ac:spMk id="17" creationId="{D3ED818D-C1D1-4DAA-888F-9CE0B3ED13CC}"/>
          </ac:spMkLst>
        </pc:spChg>
        <pc:picChg chg="add del mod">
          <ac:chgData name="Dr_carlos1988@outlook.com" userId="854f3c07b274c843" providerId="LiveId" clId="{273619DD-D693-4DCF-A379-C3EDD2314402}" dt="2020-12-05T12:22:33.180" v="983" actId="478"/>
          <ac:picMkLst>
            <pc:docMk/>
            <pc:sldMk cId="2364397741" sldId="261"/>
            <ac:picMk id="5" creationId="{D2C4B90D-2564-4E12-B17F-B105000161F9}"/>
          </ac:picMkLst>
        </pc:picChg>
        <pc:picChg chg="add mod ord modCrop">
          <ac:chgData name="Dr_carlos1988@outlook.com" userId="854f3c07b274c843" providerId="LiveId" clId="{273619DD-D693-4DCF-A379-C3EDD2314402}" dt="2020-12-05T12:25:14.153" v="991" actId="167"/>
          <ac:picMkLst>
            <pc:docMk/>
            <pc:sldMk cId="2364397741" sldId="261"/>
            <ac:picMk id="7" creationId="{AA03E3D2-69AA-43CC-8B09-358FF568EB66}"/>
          </ac:picMkLst>
        </pc:picChg>
        <pc:picChg chg="add del mod">
          <ac:chgData name="Dr_carlos1988@outlook.com" userId="854f3c07b274c843" providerId="LiveId" clId="{273619DD-D693-4DCF-A379-C3EDD2314402}" dt="2020-12-05T12:27:11.755" v="1020"/>
          <ac:picMkLst>
            <pc:docMk/>
            <pc:sldMk cId="2364397741" sldId="261"/>
            <ac:picMk id="14" creationId="{0F9418D8-1B3A-4901-803B-0881507A7D98}"/>
          </ac:picMkLst>
        </pc:picChg>
        <pc:picChg chg="add del mod">
          <ac:chgData name="Dr_carlos1988@outlook.com" userId="854f3c07b274c843" providerId="LiveId" clId="{273619DD-D693-4DCF-A379-C3EDD2314402}" dt="2020-12-05T12:27:15.924" v="1022" actId="478"/>
          <ac:picMkLst>
            <pc:docMk/>
            <pc:sldMk cId="2364397741" sldId="261"/>
            <ac:picMk id="15" creationId="{E3E7C9AD-E86C-4C67-9A97-1E8E8AF11BE4}"/>
          </ac:picMkLst>
        </pc:picChg>
      </pc:sldChg>
      <pc:sldChg chg="addSp delSp modSp new mod">
        <pc:chgData name="Dr_carlos1988@outlook.com" userId="854f3c07b274c843" providerId="LiveId" clId="{273619DD-D693-4DCF-A379-C3EDD2314402}" dt="2020-12-05T10:41:05.931" v="351" actId="1076"/>
        <pc:sldMkLst>
          <pc:docMk/>
          <pc:sldMk cId="1403258167" sldId="262"/>
        </pc:sldMkLst>
        <pc:spChg chg="del mod">
          <ac:chgData name="Dr_carlos1988@outlook.com" userId="854f3c07b274c843" providerId="LiveId" clId="{273619DD-D693-4DCF-A379-C3EDD2314402}" dt="2020-12-05T10:29:44.134" v="257" actId="478"/>
          <ac:spMkLst>
            <pc:docMk/>
            <pc:sldMk cId="1403258167" sldId="262"/>
            <ac:spMk id="2" creationId="{A86A2CDA-F185-465A-A028-ED687CE7E9C6}"/>
          </ac:spMkLst>
        </pc:spChg>
        <pc:spChg chg="del">
          <ac:chgData name="Dr_carlos1988@outlook.com" userId="854f3c07b274c843" providerId="LiveId" clId="{273619DD-D693-4DCF-A379-C3EDD2314402}" dt="2020-12-05T10:29:42.122" v="255" actId="478"/>
          <ac:spMkLst>
            <pc:docMk/>
            <pc:sldMk cId="1403258167" sldId="262"/>
            <ac:spMk id="3" creationId="{20D23293-35A9-49C3-965B-028158412D28}"/>
          </ac:spMkLst>
        </pc:spChg>
        <pc:spChg chg="add mod">
          <ac:chgData name="Dr_carlos1988@outlook.com" userId="854f3c07b274c843" providerId="LiveId" clId="{273619DD-D693-4DCF-A379-C3EDD2314402}" dt="2020-12-05T10:38:32.494" v="335" actId="20577"/>
          <ac:spMkLst>
            <pc:docMk/>
            <pc:sldMk cId="1403258167" sldId="262"/>
            <ac:spMk id="5" creationId="{8060F25C-B46E-49BF-BAB0-579200190538}"/>
          </ac:spMkLst>
        </pc:spChg>
        <pc:graphicFrameChg chg="add mod modGraphic">
          <ac:chgData name="Dr_carlos1988@outlook.com" userId="854f3c07b274c843" providerId="LiveId" clId="{273619DD-D693-4DCF-A379-C3EDD2314402}" dt="2020-12-05T10:38:45.074" v="343" actId="20577"/>
          <ac:graphicFrameMkLst>
            <pc:docMk/>
            <pc:sldMk cId="1403258167" sldId="262"/>
            <ac:graphicFrameMk id="6" creationId="{56C39281-5A41-48E5-B54A-CCFC5A0C200E}"/>
          </ac:graphicFrameMkLst>
        </pc:graphicFrameChg>
        <pc:picChg chg="add mod">
          <ac:chgData name="Dr_carlos1988@outlook.com" userId="854f3c07b274c843" providerId="LiveId" clId="{273619DD-D693-4DCF-A379-C3EDD2314402}" dt="2020-12-05T10:29:46.963" v="258"/>
          <ac:picMkLst>
            <pc:docMk/>
            <pc:sldMk cId="1403258167" sldId="262"/>
            <ac:picMk id="4" creationId="{595AEDA2-9F89-4928-8364-ED0AA7F16979}"/>
          </ac:picMkLst>
        </pc:picChg>
        <pc:picChg chg="add mod modCrop">
          <ac:chgData name="Dr_carlos1988@outlook.com" userId="854f3c07b274c843" providerId="LiveId" clId="{273619DD-D693-4DCF-A379-C3EDD2314402}" dt="2020-12-05T10:41:05.931" v="351" actId="1076"/>
          <ac:picMkLst>
            <pc:docMk/>
            <pc:sldMk cId="1403258167" sldId="262"/>
            <ac:picMk id="7" creationId="{4293EA3F-F1CA-43A4-86E6-0ACE191264B3}"/>
          </ac:picMkLst>
        </pc:picChg>
      </pc:sldChg>
      <pc:sldChg chg="addSp delSp modSp mod">
        <pc:chgData name="Dr_carlos1988@outlook.com" userId="854f3c07b274c843" providerId="LiveId" clId="{273619DD-D693-4DCF-A379-C3EDD2314402}" dt="2020-12-05T12:03:27.444" v="958" actId="20577"/>
        <pc:sldMkLst>
          <pc:docMk/>
          <pc:sldMk cId="665612730" sldId="263"/>
        </pc:sldMkLst>
        <pc:spChg chg="mod">
          <ac:chgData name="Dr_carlos1988@outlook.com" userId="854f3c07b274c843" providerId="LiveId" clId="{273619DD-D693-4DCF-A379-C3EDD2314402}" dt="2020-12-05T10:26:08.076" v="218" actId="20577"/>
          <ac:spMkLst>
            <pc:docMk/>
            <pc:sldMk cId="665612730" sldId="263"/>
            <ac:spMk id="9" creationId="{97F35A59-5BD7-489C-BE56-1B6256E68EEB}"/>
          </ac:spMkLst>
        </pc:spChg>
        <pc:spChg chg="add del mod">
          <ac:chgData name="Dr_carlos1988@outlook.com" userId="854f3c07b274c843" providerId="LiveId" clId="{273619DD-D693-4DCF-A379-C3EDD2314402}" dt="2020-12-05T12:03:16.936" v="955" actId="478"/>
          <ac:spMkLst>
            <pc:docMk/>
            <pc:sldMk cId="665612730" sldId="263"/>
            <ac:spMk id="13" creationId="{BED2523F-D6E3-419B-B69C-E26B07080D38}"/>
          </ac:spMkLst>
        </pc:spChg>
        <pc:spChg chg="add mod">
          <ac:chgData name="Dr_carlos1988@outlook.com" userId="854f3c07b274c843" providerId="LiveId" clId="{273619DD-D693-4DCF-A379-C3EDD2314402}" dt="2020-12-05T12:03:27.444" v="958" actId="20577"/>
          <ac:spMkLst>
            <pc:docMk/>
            <pc:sldMk cId="665612730" sldId="263"/>
            <ac:spMk id="17" creationId="{58EEBC64-6F55-4F4F-A8DC-B31BE09931CD}"/>
          </ac:spMkLst>
        </pc:spChg>
        <pc:picChg chg="mod">
          <ac:chgData name="Dr_carlos1988@outlook.com" userId="854f3c07b274c843" providerId="LiveId" clId="{273619DD-D693-4DCF-A379-C3EDD2314402}" dt="2020-12-05T10:32:29.692" v="274" actId="1076"/>
          <ac:picMkLst>
            <pc:docMk/>
            <pc:sldMk cId="665612730" sldId="263"/>
            <ac:picMk id="11" creationId="{57D9DE2D-1129-46C4-9160-F1F6FEE62EBC}"/>
          </ac:picMkLst>
        </pc:picChg>
      </pc:sldChg>
      <pc:sldChg chg="addSp delSp modSp mod">
        <pc:chgData name="Dr_carlos1988@outlook.com" userId="854f3c07b274c843" providerId="LiveId" clId="{273619DD-D693-4DCF-A379-C3EDD2314402}" dt="2020-12-05T12:14:54.659" v="978" actId="1076"/>
        <pc:sldMkLst>
          <pc:docMk/>
          <pc:sldMk cId="3379582083" sldId="264"/>
        </pc:sldMkLst>
        <pc:spChg chg="add del">
          <ac:chgData name="Dr_carlos1988@outlook.com" userId="854f3c07b274c843" providerId="LiveId" clId="{273619DD-D693-4DCF-A379-C3EDD2314402}" dt="2020-12-05T12:08:15.056" v="961" actId="478"/>
          <ac:spMkLst>
            <pc:docMk/>
            <pc:sldMk cId="3379582083" sldId="264"/>
            <ac:spMk id="9" creationId="{B893D84E-9B89-4321-A407-4F888583D4E9}"/>
          </ac:spMkLst>
        </pc:spChg>
        <pc:spChg chg="del">
          <ac:chgData name="Dr_carlos1988@outlook.com" userId="854f3c07b274c843" providerId="LiveId" clId="{273619DD-D693-4DCF-A379-C3EDD2314402}" dt="2020-12-05T10:25:57.160" v="213" actId="478"/>
          <ac:spMkLst>
            <pc:docMk/>
            <pc:sldMk cId="3379582083" sldId="264"/>
            <ac:spMk id="10" creationId="{A5113F8A-5B73-4135-8C36-9223B54B8CB0}"/>
          </ac:spMkLst>
        </pc:spChg>
        <pc:spChg chg="add mod">
          <ac:chgData name="Dr_carlos1988@outlook.com" userId="854f3c07b274c843" providerId="LiveId" clId="{273619DD-D693-4DCF-A379-C3EDD2314402}" dt="2020-12-05T10:26:20.592" v="220" actId="1076"/>
          <ac:spMkLst>
            <pc:docMk/>
            <pc:sldMk cId="3379582083" sldId="264"/>
            <ac:spMk id="13" creationId="{3C538F26-AB25-4734-BA0E-9C69ACA97794}"/>
          </ac:spMkLst>
        </pc:spChg>
        <pc:spChg chg="del">
          <ac:chgData name="Dr_carlos1988@outlook.com" userId="854f3c07b274c843" providerId="LiveId" clId="{273619DD-D693-4DCF-A379-C3EDD2314402}" dt="2020-12-05T10:27:00.257" v="221" actId="478"/>
          <ac:spMkLst>
            <pc:docMk/>
            <pc:sldMk cId="3379582083" sldId="264"/>
            <ac:spMk id="15" creationId="{DADF8797-3D5A-475A-95D5-6E0195BD8019}"/>
          </ac:spMkLst>
        </pc:spChg>
        <pc:spChg chg="mod">
          <ac:chgData name="Dr_carlos1988@outlook.com" userId="854f3c07b274c843" providerId="LiveId" clId="{273619DD-D693-4DCF-A379-C3EDD2314402}" dt="2020-12-05T10:27:41.190" v="234" actId="115"/>
          <ac:spMkLst>
            <pc:docMk/>
            <pc:sldMk cId="3379582083" sldId="264"/>
            <ac:spMk id="16" creationId="{93345DEE-3DB8-40FD-8EEA-8642DAB0526F}"/>
          </ac:spMkLst>
        </pc:spChg>
        <pc:spChg chg="add mod">
          <ac:chgData name="Dr_carlos1988@outlook.com" userId="854f3c07b274c843" providerId="LiveId" clId="{273619DD-D693-4DCF-A379-C3EDD2314402}" dt="2020-12-05T12:08:38.752" v="968" actId="1076"/>
          <ac:spMkLst>
            <pc:docMk/>
            <pc:sldMk cId="3379582083" sldId="264"/>
            <ac:spMk id="17" creationId="{91269D6D-E6C4-4209-A698-3B7C2FAE17D0}"/>
          </ac:spMkLst>
        </pc:spChg>
        <pc:picChg chg="add mod">
          <ac:chgData name="Dr_carlos1988@outlook.com" userId="854f3c07b274c843" providerId="LiveId" clId="{273619DD-D693-4DCF-A379-C3EDD2314402}" dt="2020-12-05T12:14:54.659" v="978" actId="1076"/>
          <ac:picMkLst>
            <pc:docMk/>
            <pc:sldMk cId="3379582083" sldId="264"/>
            <ac:picMk id="4" creationId="{724BD7BF-68A2-4A0E-8494-0421D232A1E9}"/>
          </ac:picMkLst>
        </pc:picChg>
      </pc:sldChg>
      <pc:sldChg chg="addSp delSp modSp mod modAnim">
        <pc:chgData name="Dr_carlos1988@outlook.com" userId="854f3c07b274c843" providerId="LiveId" clId="{273619DD-D693-4DCF-A379-C3EDD2314402}" dt="2020-12-05T12:29:03.689" v="1045" actId="14100"/>
        <pc:sldMkLst>
          <pc:docMk/>
          <pc:sldMk cId="356077614" sldId="265"/>
        </pc:sldMkLst>
        <pc:spChg chg="add del mod">
          <ac:chgData name="Dr_carlos1988@outlook.com" userId="854f3c07b274c843" providerId="LiveId" clId="{273619DD-D693-4DCF-A379-C3EDD2314402}" dt="2020-12-05T10:32:25.135" v="273" actId="478"/>
          <ac:spMkLst>
            <pc:docMk/>
            <pc:sldMk cId="356077614" sldId="265"/>
            <ac:spMk id="4" creationId="{0805F59E-7188-4336-8432-37EE4EA785C3}"/>
          </ac:spMkLst>
        </pc:spChg>
        <pc:spChg chg="del">
          <ac:chgData name="Dr_carlos1988@outlook.com" userId="854f3c07b274c843" providerId="LiveId" clId="{273619DD-D693-4DCF-A379-C3EDD2314402}" dt="2020-12-05T10:33:24.331" v="281" actId="478"/>
          <ac:spMkLst>
            <pc:docMk/>
            <pc:sldMk cId="356077614" sldId="265"/>
            <ac:spMk id="9" creationId="{B893D84E-9B89-4321-A407-4F888583D4E9}"/>
          </ac:spMkLst>
        </pc:spChg>
        <pc:spChg chg="add mod">
          <ac:chgData name="Dr_carlos1988@outlook.com" userId="854f3c07b274c843" providerId="LiveId" clId="{273619DD-D693-4DCF-A379-C3EDD2314402}" dt="2020-12-05T12:29:03.689" v="1045" actId="14100"/>
          <ac:spMkLst>
            <pc:docMk/>
            <pc:sldMk cId="356077614" sldId="265"/>
            <ac:spMk id="10" creationId="{FDE53946-A50D-47D1-95F3-C29AB65BC76F}"/>
          </ac:spMkLst>
        </pc:spChg>
        <pc:spChg chg="mod">
          <ac:chgData name="Dr_carlos1988@outlook.com" userId="854f3c07b274c843" providerId="LiveId" clId="{273619DD-D693-4DCF-A379-C3EDD2314402}" dt="2020-12-05T10:28:58.222" v="253" actId="20577"/>
          <ac:spMkLst>
            <pc:docMk/>
            <pc:sldMk cId="356077614" sldId="265"/>
            <ac:spMk id="12" creationId="{07082B49-0872-4FBF-AA89-035EA9D373A2}"/>
          </ac:spMkLst>
        </pc:spChg>
        <pc:spChg chg="del">
          <ac:chgData name="Dr_carlos1988@outlook.com" userId="854f3c07b274c843" providerId="LiveId" clId="{273619DD-D693-4DCF-A379-C3EDD2314402}" dt="2020-12-05T10:27:57.763" v="242" actId="478"/>
          <ac:spMkLst>
            <pc:docMk/>
            <pc:sldMk cId="356077614" sldId="265"/>
            <ac:spMk id="13" creationId="{3C538F26-AB25-4734-BA0E-9C69ACA97794}"/>
          </ac:spMkLst>
        </pc:spChg>
        <pc:spChg chg="mod">
          <ac:chgData name="Dr_carlos1988@outlook.com" userId="854f3c07b274c843" providerId="LiveId" clId="{273619DD-D693-4DCF-A379-C3EDD2314402}" dt="2020-12-05T10:28:53.073" v="251" actId="20577"/>
          <ac:spMkLst>
            <pc:docMk/>
            <pc:sldMk cId="356077614" sldId="265"/>
            <ac:spMk id="14" creationId="{D427FD99-D268-4BA8-A24C-CD926A20D271}"/>
          </ac:spMkLst>
        </pc:spChg>
        <pc:spChg chg="mod">
          <ac:chgData name="Dr_carlos1988@outlook.com" userId="854f3c07b274c843" providerId="LiveId" clId="{273619DD-D693-4DCF-A379-C3EDD2314402}" dt="2020-12-05T10:29:09.993" v="254" actId="20577"/>
          <ac:spMkLst>
            <pc:docMk/>
            <pc:sldMk cId="356077614" sldId="265"/>
            <ac:spMk id="16" creationId="{93345DEE-3DB8-40FD-8EEA-8642DAB0526F}"/>
          </ac:spMkLst>
        </pc:spChg>
        <pc:spChg chg="add mod">
          <ac:chgData name="Dr_carlos1988@outlook.com" userId="854f3c07b274c843" providerId="LiveId" clId="{273619DD-D693-4DCF-A379-C3EDD2314402}" dt="2020-12-05T10:33:09.548" v="277" actId="20577"/>
          <ac:spMkLst>
            <pc:docMk/>
            <pc:sldMk cId="356077614" sldId="265"/>
            <ac:spMk id="17" creationId="{A276CB9F-017A-487A-B2CE-DA0303D4E3D6}"/>
          </ac:spMkLst>
        </pc:spChg>
        <pc:spChg chg="add mod">
          <ac:chgData name="Dr_carlos1988@outlook.com" userId="854f3c07b274c843" providerId="LiveId" clId="{273619DD-D693-4DCF-A379-C3EDD2314402}" dt="2020-12-05T10:33:14.174" v="278" actId="20577"/>
          <ac:spMkLst>
            <pc:docMk/>
            <pc:sldMk cId="356077614" sldId="265"/>
            <ac:spMk id="18" creationId="{639070BF-1E32-4A77-BBFB-77D4E25E83C3}"/>
          </ac:spMkLst>
        </pc:spChg>
        <pc:spChg chg="add mod">
          <ac:chgData name="Dr_carlos1988@outlook.com" userId="854f3c07b274c843" providerId="LiveId" clId="{273619DD-D693-4DCF-A379-C3EDD2314402}" dt="2020-12-05T10:33:20.963" v="280" actId="20577"/>
          <ac:spMkLst>
            <pc:docMk/>
            <pc:sldMk cId="356077614" sldId="265"/>
            <ac:spMk id="19" creationId="{AA72B001-54D0-4A93-9081-61F6BD001772}"/>
          </ac:spMkLst>
        </pc:spChg>
        <pc:spChg chg="add mod">
          <ac:chgData name="Dr_carlos1988@outlook.com" userId="854f3c07b274c843" providerId="LiveId" clId="{273619DD-D693-4DCF-A379-C3EDD2314402}" dt="2020-12-05T12:14:35.759" v="976" actId="14100"/>
          <ac:spMkLst>
            <pc:docMk/>
            <pc:sldMk cId="356077614" sldId="265"/>
            <ac:spMk id="20" creationId="{63A5943C-F462-44E1-9912-64E7306155CD}"/>
          </ac:spMkLst>
        </pc:spChg>
        <pc:spChg chg="add mod">
          <ac:chgData name="Dr_carlos1988@outlook.com" userId="854f3c07b274c843" providerId="LiveId" clId="{273619DD-D693-4DCF-A379-C3EDD2314402}" dt="2020-12-05T12:15:20.643" v="980" actId="1076"/>
          <ac:spMkLst>
            <pc:docMk/>
            <pc:sldMk cId="356077614" sldId="265"/>
            <ac:spMk id="21" creationId="{EC5DE5C0-53A2-4EA5-B8E3-53F6978D087D}"/>
          </ac:spMkLst>
        </pc:spChg>
        <pc:picChg chg="del">
          <ac:chgData name="Dr_carlos1988@outlook.com" userId="854f3c07b274c843" providerId="LiveId" clId="{273619DD-D693-4DCF-A379-C3EDD2314402}" dt="2020-12-05T10:32:21.925" v="272" actId="478"/>
          <ac:picMkLst>
            <pc:docMk/>
            <pc:sldMk cId="356077614" sldId="265"/>
            <ac:picMk id="11" creationId="{57D9DE2D-1129-46C4-9160-F1F6FEE62EBC}"/>
          </ac:picMkLst>
        </pc:picChg>
        <pc:picChg chg="add mod">
          <ac:chgData name="Dr_carlos1988@outlook.com" userId="854f3c07b274c843" providerId="LiveId" clId="{273619DD-D693-4DCF-A379-C3EDD2314402}" dt="2020-12-05T12:14:29.947" v="975" actId="1076"/>
          <ac:picMkLst>
            <pc:docMk/>
            <pc:sldMk cId="356077614" sldId="265"/>
            <ac:picMk id="15" creationId="{55CC3C77-003B-4B60-B3F6-4ABBAEF730F9}"/>
          </ac:picMkLst>
        </pc:picChg>
      </pc:sldChg>
      <pc:sldChg chg="addSp delSp modSp new mod">
        <pc:chgData name="Dr_carlos1988@outlook.com" userId="854f3c07b274c843" providerId="LiveId" clId="{273619DD-D693-4DCF-A379-C3EDD2314402}" dt="2020-12-05T11:42:15.806" v="936" actId="1076"/>
        <pc:sldMkLst>
          <pc:docMk/>
          <pc:sldMk cId="3022356518" sldId="266"/>
        </pc:sldMkLst>
        <pc:spChg chg="del">
          <ac:chgData name="Dr_carlos1988@outlook.com" userId="854f3c07b274c843" providerId="LiveId" clId="{273619DD-D693-4DCF-A379-C3EDD2314402}" dt="2020-12-05T10:55:18.971" v="516" actId="478"/>
          <ac:spMkLst>
            <pc:docMk/>
            <pc:sldMk cId="3022356518" sldId="266"/>
            <ac:spMk id="2" creationId="{C5841BE0-48B2-4034-97CE-EA3E73823830}"/>
          </ac:spMkLst>
        </pc:spChg>
        <pc:spChg chg="del">
          <ac:chgData name="Dr_carlos1988@outlook.com" userId="854f3c07b274c843" providerId="LiveId" clId="{273619DD-D693-4DCF-A379-C3EDD2314402}" dt="2020-12-05T10:55:21.711" v="517" actId="478"/>
          <ac:spMkLst>
            <pc:docMk/>
            <pc:sldMk cId="3022356518" sldId="266"/>
            <ac:spMk id="3" creationId="{13A7BF77-255F-4598-99F9-9E85B7DFA5EF}"/>
          </ac:spMkLst>
        </pc:spChg>
        <pc:spChg chg="add mod">
          <ac:chgData name="Dr_carlos1988@outlook.com" userId="854f3c07b274c843" providerId="LiveId" clId="{273619DD-D693-4DCF-A379-C3EDD2314402}" dt="2020-12-05T10:56:24.658" v="542" actId="1076"/>
          <ac:spMkLst>
            <pc:docMk/>
            <pc:sldMk cId="3022356518" sldId="266"/>
            <ac:spMk id="6" creationId="{4E357B08-2C5C-4903-85E3-76A27C59E074}"/>
          </ac:spMkLst>
        </pc:spChg>
        <pc:spChg chg="add mod">
          <ac:chgData name="Dr_carlos1988@outlook.com" userId="854f3c07b274c843" providerId="LiveId" clId="{273619DD-D693-4DCF-A379-C3EDD2314402}" dt="2020-12-05T11:42:15.806" v="936" actId="1076"/>
          <ac:spMkLst>
            <pc:docMk/>
            <pc:sldMk cId="3022356518" sldId="266"/>
            <ac:spMk id="8" creationId="{B0356CC5-E492-43D7-A20D-F70E33F3AC7E}"/>
          </ac:spMkLst>
        </pc:spChg>
        <pc:picChg chg="add mod">
          <ac:chgData name="Dr_carlos1988@outlook.com" userId="854f3c07b274c843" providerId="LiveId" clId="{273619DD-D693-4DCF-A379-C3EDD2314402}" dt="2020-12-05T10:55:28.495" v="519" actId="1076"/>
          <ac:picMkLst>
            <pc:docMk/>
            <pc:sldMk cId="3022356518" sldId="266"/>
            <ac:picMk id="5" creationId="{2CCBC7C4-78EB-4666-99B3-B8577720D0B1}"/>
          </ac:picMkLst>
        </pc:picChg>
      </pc:sldChg>
      <pc:sldChg chg="modSp mod modAnim">
        <pc:chgData name="Dr_carlos1988@outlook.com" userId="854f3c07b274c843" providerId="LiveId" clId="{273619DD-D693-4DCF-A379-C3EDD2314402}" dt="2020-12-05T10:42:25.463" v="369" actId="20577"/>
        <pc:sldMkLst>
          <pc:docMk/>
          <pc:sldMk cId="702828025" sldId="267"/>
        </pc:sldMkLst>
        <pc:spChg chg="mod">
          <ac:chgData name="Dr_carlos1988@outlook.com" userId="854f3c07b274c843" providerId="LiveId" clId="{273619DD-D693-4DCF-A379-C3EDD2314402}" dt="2020-12-05T10:41:48.771" v="356" actId="20577"/>
          <ac:spMkLst>
            <pc:docMk/>
            <pc:sldMk cId="702828025" sldId="267"/>
            <ac:spMk id="7" creationId="{5AB0AFD5-0D96-47E0-BB6B-A8FC275B1DED}"/>
          </ac:spMkLst>
        </pc:spChg>
        <pc:spChg chg="mod">
          <ac:chgData name="Dr_carlos1988@outlook.com" userId="854f3c07b274c843" providerId="LiveId" clId="{273619DD-D693-4DCF-A379-C3EDD2314402}" dt="2020-12-05T10:41:53.042" v="357" actId="20577"/>
          <ac:spMkLst>
            <pc:docMk/>
            <pc:sldMk cId="702828025" sldId="267"/>
            <ac:spMk id="8" creationId="{70264E55-4A37-4720-9D48-F690548A7497}"/>
          </ac:spMkLst>
        </pc:spChg>
        <pc:spChg chg="mod">
          <ac:chgData name="Dr_carlos1988@outlook.com" userId="854f3c07b274c843" providerId="LiveId" clId="{273619DD-D693-4DCF-A379-C3EDD2314402}" dt="2020-12-05T10:41:56.600" v="359" actId="20577"/>
          <ac:spMkLst>
            <pc:docMk/>
            <pc:sldMk cId="702828025" sldId="267"/>
            <ac:spMk id="9" creationId="{1737D801-D2E0-40C9-9211-7372303CB03B}"/>
          </ac:spMkLst>
        </pc:spChg>
        <pc:spChg chg="mod">
          <ac:chgData name="Dr_carlos1988@outlook.com" userId="854f3c07b274c843" providerId="LiveId" clId="{273619DD-D693-4DCF-A379-C3EDD2314402}" dt="2020-12-05T10:41:59.938" v="360" actId="20577"/>
          <ac:spMkLst>
            <pc:docMk/>
            <pc:sldMk cId="702828025" sldId="267"/>
            <ac:spMk id="10" creationId="{596D0BD7-A8F9-4122-8726-ABDC9A192CD8}"/>
          </ac:spMkLst>
        </pc:spChg>
        <pc:spChg chg="mod">
          <ac:chgData name="Dr_carlos1988@outlook.com" userId="854f3c07b274c843" providerId="LiveId" clId="{273619DD-D693-4DCF-A379-C3EDD2314402}" dt="2020-12-05T10:42:08.161" v="364" actId="20577"/>
          <ac:spMkLst>
            <pc:docMk/>
            <pc:sldMk cId="702828025" sldId="267"/>
            <ac:spMk id="11" creationId="{51D12DFA-5A5B-4329-9A51-0F39D8B26363}"/>
          </ac:spMkLst>
        </pc:spChg>
        <pc:spChg chg="mod">
          <ac:chgData name="Dr_carlos1988@outlook.com" userId="854f3c07b274c843" providerId="LiveId" clId="{273619DD-D693-4DCF-A379-C3EDD2314402}" dt="2020-12-05T10:42:13.879" v="365" actId="20577"/>
          <ac:spMkLst>
            <pc:docMk/>
            <pc:sldMk cId="702828025" sldId="267"/>
            <ac:spMk id="12" creationId="{EA95E38B-D04D-47A7-AA0B-B5CE8F48146A}"/>
          </ac:spMkLst>
        </pc:spChg>
        <pc:spChg chg="mod">
          <ac:chgData name="Dr_carlos1988@outlook.com" userId="854f3c07b274c843" providerId="LiveId" clId="{273619DD-D693-4DCF-A379-C3EDD2314402}" dt="2020-12-05T10:42:21.059" v="367" actId="20577"/>
          <ac:spMkLst>
            <pc:docMk/>
            <pc:sldMk cId="702828025" sldId="267"/>
            <ac:spMk id="13" creationId="{1251DAEF-3B2E-41E0-94FB-7D7746250EE2}"/>
          </ac:spMkLst>
        </pc:spChg>
        <pc:spChg chg="mod">
          <ac:chgData name="Dr_carlos1988@outlook.com" userId="854f3c07b274c843" providerId="LiveId" clId="{273619DD-D693-4DCF-A379-C3EDD2314402}" dt="2020-12-05T10:42:25.463" v="369" actId="20577"/>
          <ac:spMkLst>
            <pc:docMk/>
            <pc:sldMk cId="702828025" sldId="267"/>
            <ac:spMk id="14" creationId="{87C0B985-28C2-455E-9DEA-4A61931F40A2}"/>
          </ac:spMkLst>
        </pc:spChg>
      </pc:sldChg>
      <pc:sldChg chg="addSp delSp modSp mod modAnim">
        <pc:chgData name="Dr_carlos1988@outlook.com" userId="854f3c07b274c843" providerId="LiveId" clId="{273619DD-D693-4DCF-A379-C3EDD2314402}" dt="2020-12-05T10:52:52.855" v="515" actId="1076"/>
        <pc:sldMkLst>
          <pc:docMk/>
          <pc:sldMk cId="2423846356" sldId="268"/>
        </pc:sldMkLst>
        <pc:spChg chg="add mod">
          <ac:chgData name="Dr_carlos1988@outlook.com" userId="854f3c07b274c843" providerId="LiveId" clId="{273619DD-D693-4DCF-A379-C3EDD2314402}" dt="2020-12-05T10:52:52.855" v="515" actId="1076"/>
          <ac:spMkLst>
            <pc:docMk/>
            <pc:sldMk cId="2423846356" sldId="268"/>
            <ac:spMk id="3" creationId="{615548C7-F1F5-4DBA-8A8B-FB62FEAB63A1}"/>
          </ac:spMkLst>
        </pc:spChg>
        <pc:spChg chg="mod">
          <ac:chgData name="Dr_carlos1988@outlook.com" userId="854f3c07b274c843" providerId="LiveId" clId="{273619DD-D693-4DCF-A379-C3EDD2314402}" dt="2020-12-05T10:44:40.074" v="378" actId="20577"/>
          <ac:spMkLst>
            <pc:docMk/>
            <pc:sldMk cId="2423846356" sldId="268"/>
            <ac:spMk id="7" creationId="{5AB0AFD5-0D96-47E0-BB6B-A8FC275B1DED}"/>
          </ac:spMkLst>
        </pc:spChg>
        <pc:spChg chg="mod">
          <ac:chgData name="Dr_carlos1988@outlook.com" userId="854f3c07b274c843" providerId="LiveId" clId="{273619DD-D693-4DCF-A379-C3EDD2314402}" dt="2020-12-05T10:44:44.116" v="380" actId="20577"/>
          <ac:spMkLst>
            <pc:docMk/>
            <pc:sldMk cId="2423846356" sldId="268"/>
            <ac:spMk id="8" creationId="{70264E55-4A37-4720-9D48-F690548A7497}"/>
          </ac:spMkLst>
        </pc:spChg>
        <pc:spChg chg="mod">
          <ac:chgData name="Dr_carlos1988@outlook.com" userId="854f3c07b274c843" providerId="LiveId" clId="{273619DD-D693-4DCF-A379-C3EDD2314402}" dt="2020-12-05T10:44:48.275" v="382" actId="20577"/>
          <ac:spMkLst>
            <pc:docMk/>
            <pc:sldMk cId="2423846356" sldId="268"/>
            <ac:spMk id="9" creationId="{1737D801-D2E0-40C9-9211-7372303CB03B}"/>
          </ac:spMkLst>
        </pc:spChg>
        <pc:spChg chg="mod">
          <ac:chgData name="Dr_carlos1988@outlook.com" userId="854f3c07b274c843" providerId="LiveId" clId="{273619DD-D693-4DCF-A379-C3EDD2314402}" dt="2020-12-05T10:44:53.109" v="386" actId="20577"/>
          <ac:spMkLst>
            <pc:docMk/>
            <pc:sldMk cId="2423846356" sldId="268"/>
            <ac:spMk id="10" creationId="{596D0BD7-A8F9-4122-8726-ABDC9A192CD8}"/>
          </ac:spMkLst>
        </pc:spChg>
        <pc:spChg chg="mod">
          <ac:chgData name="Dr_carlos1988@outlook.com" userId="854f3c07b274c843" providerId="LiveId" clId="{273619DD-D693-4DCF-A379-C3EDD2314402}" dt="2020-12-05T10:46:19.429" v="393" actId="20577"/>
          <ac:spMkLst>
            <pc:docMk/>
            <pc:sldMk cId="2423846356" sldId="268"/>
            <ac:spMk id="11" creationId="{51D12DFA-5A5B-4329-9A51-0F39D8B26363}"/>
          </ac:spMkLst>
        </pc:spChg>
        <pc:spChg chg="mod">
          <ac:chgData name="Dr_carlos1988@outlook.com" userId="854f3c07b274c843" providerId="LiveId" clId="{273619DD-D693-4DCF-A379-C3EDD2314402}" dt="2020-12-05T10:46:25.999" v="397" actId="20577"/>
          <ac:spMkLst>
            <pc:docMk/>
            <pc:sldMk cId="2423846356" sldId="268"/>
            <ac:spMk id="13" creationId="{1251DAEF-3B2E-41E0-94FB-7D7746250EE2}"/>
          </ac:spMkLst>
        </pc:spChg>
        <pc:spChg chg="mod">
          <ac:chgData name="Dr_carlos1988@outlook.com" userId="854f3c07b274c843" providerId="LiveId" clId="{273619DD-D693-4DCF-A379-C3EDD2314402}" dt="2020-12-05T10:47:28.158" v="408" actId="20577"/>
          <ac:spMkLst>
            <pc:docMk/>
            <pc:sldMk cId="2423846356" sldId="268"/>
            <ac:spMk id="14" creationId="{87C0B985-28C2-455E-9DEA-4A61931F40A2}"/>
          </ac:spMkLst>
        </pc:spChg>
        <pc:spChg chg="add mod">
          <ac:chgData name="Dr_carlos1988@outlook.com" userId="854f3c07b274c843" providerId="LiveId" clId="{273619DD-D693-4DCF-A379-C3EDD2314402}" dt="2020-12-05T10:47:59.523" v="411" actId="1076"/>
          <ac:spMkLst>
            <pc:docMk/>
            <pc:sldMk cId="2423846356" sldId="268"/>
            <ac:spMk id="15" creationId="{A9094B38-1D49-4950-9E7B-8087182762A7}"/>
          </ac:spMkLst>
        </pc:spChg>
        <pc:graphicFrameChg chg="mod">
          <ac:chgData name="Dr_carlos1988@outlook.com" userId="854f3c07b274c843" providerId="LiveId" clId="{273619DD-D693-4DCF-A379-C3EDD2314402}" dt="2020-12-05T10:47:08.928" v="404" actId="1076"/>
          <ac:graphicFrameMkLst>
            <pc:docMk/>
            <pc:sldMk cId="2423846356" sldId="268"/>
            <ac:graphicFrameMk id="5" creationId="{9E11B467-4DFF-4C3A-8E15-52014D35B9A2}"/>
          </ac:graphicFrameMkLst>
        </pc:graphicFrameChg>
        <pc:picChg chg="del">
          <ac:chgData name="Dr_carlos1988@outlook.com" userId="854f3c07b274c843" providerId="LiveId" clId="{273619DD-D693-4DCF-A379-C3EDD2314402}" dt="2020-12-05T10:48:16.578" v="412" actId="478"/>
          <ac:picMkLst>
            <pc:docMk/>
            <pc:sldMk cId="2423846356" sldId="268"/>
            <ac:picMk id="2" creationId="{C17F7D17-5E70-44A0-A48F-55165EE4EFE4}"/>
          </ac:picMkLst>
        </pc:picChg>
        <pc:picChg chg="add del mod">
          <ac:chgData name="Dr_carlos1988@outlook.com" userId="854f3c07b274c843" providerId="LiveId" clId="{273619DD-D693-4DCF-A379-C3EDD2314402}" dt="2020-12-05T10:48:49.292" v="414" actId="478"/>
          <ac:picMkLst>
            <pc:docMk/>
            <pc:sldMk cId="2423846356" sldId="268"/>
            <ac:picMk id="16" creationId="{C0EB8C6E-EB49-47B8-A530-B737AA1CEDF7}"/>
          </ac:picMkLst>
        </pc:picChg>
        <pc:picChg chg="add del mod">
          <ac:chgData name="Dr_carlos1988@outlook.com" userId="854f3c07b274c843" providerId="LiveId" clId="{273619DD-D693-4DCF-A379-C3EDD2314402}" dt="2020-12-05T10:49:18.914" v="416" actId="478"/>
          <ac:picMkLst>
            <pc:docMk/>
            <pc:sldMk cId="2423846356" sldId="268"/>
            <ac:picMk id="17" creationId="{C4D74A44-7AB2-44EB-B343-B34693DA337F}"/>
          </ac:picMkLst>
        </pc:picChg>
      </pc:sldChg>
      <pc:sldChg chg="addSp delSp modSp new mod">
        <pc:chgData name="Dr_carlos1988@outlook.com" userId="854f3c07b274c843" providerId="LiveId" clId="{273619DD-D693-4DCF-A379-C3EDD2314402}" dt="2020-12-05T10:58:53.496" v="555" actId="1076"/>
        <pc:sldMkLst>
          <pc:docMk/>
          <pc:sldMk cId="4116294459" sldId="269"/>
        </pc:sldMkLst>
        <pc:spChg chg="del mod">
          <ac:chgData name="Dr_carlos1988@outlook.com" userId="854f3c07b274c843" providerId="LiveId" clId="{273619DD-D693-4DCF-A379-C3EDD2314402}" dt="2020-12-05T10:56:48.028" v="546" actId="478"/>
          <ac:spMkLst>
            <pc:docMk/>
            <pc:sldMk cId="4116294459" sldId="269"/>
            <ac:spMk id="2" creationId="{19436D36-6CCE-42FD-A7D2-1ED9173F6792}"/>
          </ac:spMkLst>
        </pc:spChg>
        <pc:spChg chg="del">
          <ac:chgData name="Dr_carlos1988@outlook.com" userId="854f3c07b274c843" providerId="LiveId" clId="{273619DD-D693-4DCF-A379-C3EDD2314402}" dt="2020-12-05T10:56:45.097" v="544" actId="478"/>
          <ac:spMkLst>
            <pc:docMk/>
            <pc:sldMk cId="4116294459" sldId="269"/>
            <ac:spMk id="3" creationId="{C878ADE0-63C1-4D74-9997-C7F1F06211D6}"/>
          </ac:spMkLst>
        </pc:spChg>
        <pc:picChg chg="add mod">
          <ac:chgData name="Dr_carlos1988@outlook.com" userId="854f3c07b274c843" providerId="LiveId" clId="{273619DD-D693-4DCF-A379-C3EDD2314402}" dt="2020-12-05T10:56:50.876" v="547"/>
          <ac:picMkLst>
            <pc:docMk/>
            <pc:sldMk cId="4116294459" sldId="269"/>
            <ac:picMk id="4" creationId="{85B5E056-7695-4EBB-86CC-F4EA395FAA07}"/>
          </ac:picMkLst>
        </pc:picChg>
        <pc:picChg chg="add mod ord">
          <ac:chgData name="Dr_carlos1988@outlook.com" userId="854f3c07b274c843" providerId="LiveId" clId="{273619DD-D693-4DCF-A379-C3EDD2314402}" dt="2020-12-05T10:58:53.496" v="555" actId="1076"/>
          <ac:picMkLst>
            <pc:docMk/>
            <pc:sldMk cId="4116294459" sldId="269"/>
            <ac:picMk id="5" creationId="{ECB00A69-4663-41D8-BA73-5A96BAE0E495}"/>
          </ac:picMkLst>
        </pc:picChg>
      </pc:sldChg>
      <pc:sldChg chg="addSp modSp new mod">
        <pc:chgData name="Dr_carlos1988@outlook.com" userId="854f3c07b274c843" providerId="LiveId" clId="{273619DD-D693-4DCF-A379-C3EDD2314402}" dt="2020-12-05T11:47:21.571" v="949" actId="1076"/>
        <pc:sldMkLst>
          <pc:docMk/>
          <pc:sldMk cId="1528873188" sldId="270"/>
        </pc:sldMkLst>
        <pc:spChg chg="add mod">
          <ac:chgData name="Dr_carlos1988@outlook.com" userId="854f3c07b274c843" providerId="LiveId" clId="{273619DD-D693-4DCF-A379-C3EDD2314402}" dt="2020-12-05T11:02:55.122" v="567" actId="207"/>
          <ac:spMkLst>
            <pc:docMk/>
            <pc:sldMk cId="1528873188" sldId="270"/>
            <ac:spMk id="5" creationId="{53A4801A-BC2F-4D55-A3E6-9718222D78FD}"/>
          </ac:spMkLst>
        </pc:spChg>
        <pc:spChg chg="add mod">
          <ac:chgData name="Dr_carlos1988@outlook.com" userId="854f3c07b274c843" providerId="LiveId" clId="{273619DD-D693-4DCF-A379-C3EDD2314402}" dt="2020-12-05T11:03:29.313" v="571" actId="1076"/>
          <ac:spMkLst>
            <pc:docMk/>
            <pc:sldMk cId="1528873188" sldId="270"/>
            <ac:spMk id="6" creationId="{163F7A07-3C63-475B-B4DA-BEAB8653B834}"/>
          </ac:spMkLst>
        </pc:spChg>
        <pc:spChg chg="add mod">
          <ac:chgData name="Dr_carlos1988@outlook.com" userId="854f3c07b274c843" providerId="LiveId" clId="{273619DD-D693-4DCF-A379-C3EDD2314402}" dt="2020-12-05T11:47:21.571" v="949" actId="1076"/>
          <ac:spMkLst>
            <pc:docMk/>
            <pc:sldMk cId="1528873188" sldId="270"/>
            <ac:spMk id="8" creationId="{B1744387-5A53-4EEE-98D6-7CD08C2D4E30}"/>
          </ac:spMkLst>
        </pc:spChg>
        <pc:picChg chg="add mod modCrop">
          <ac:chgData name="Dr_carlos1988@outlook.com" userId="854f3c07b274c843" providerId="LiveId" clId="{273619DD-D693-4DCF-A379-C3EDD2314402}" dt="2020-12-05T11:02:26.732" v="564" actId="14100"/>
          <ac:picMkLst>
            <pc:docMk/>
            <pc:sldMk cId="1528873188" sldId="270"/>
            <ac:picMk id="4" creationId="{D28B3300-6625-4645-A234-714A66716F23}"/>
          </ac:picMkLst>
        </pc:picChg>
      </pc:sldChg>
      <pc:sldChg chg="addSp delSp modSp new mod modAnim">
        <pc:chgData name="Dr_carlos1988@outlook.com" userId="854f3c07b274c843" providerId="LiveId" clId="{273619DD-D693-4DCF-A379-C3EDD2314402}" dt="2020-12-05T11:14:56.560" v="660"/>
        <pc:sldMkLst>
          <pc:docMk/>
          <pc:sldMk cId="4270695153" sldId="271"/>
        </pc:sldMkLst>
        <pc:spChg chg="del mod">
          <ac:chgData name="Dr_carlos1988@outlook.com" userId="854f3c07b274c843" providerId="LiveId" clId="{273619DD-D693-4DCF-A379-C3EDD2314402}" dt="2020-12-05T11:04:09.548" v="575" actId="478"/>
          <ac:spMkLst>
            <pc:docMk/>
            <pc:sldMk cId="4270695153" sldId="271"/>
            <ac:spMk id="2" creationId="{ED7D446E-E045-4F23-9D67-0D859E4BB122}"/>
          </ac:spMkLst>
        </pc:spChg>
        <pc:spChg chg="del">
          <ac:chgData name="Dr_carlos1988@outlook.com" userId="854f3c07b274c843" providerId="LiveId" clId="{273619DD-D693-4DCF-A379-C3EDD2314402}" dt="2020-12-05T11:04:07.375" v="573" actId="478"/>
          <ac:spMkLst>
            <pc:docMk/>
            <pc:sldMk cId="4270695153" sldId="271"/>
            <ac:spMk id="3" creationId="{B69E8874-99C5-40CC-A7D4-6F1E72FB3977}"/>
          </ac:spMkLst>
        </pc:spChg>
        <pc:spChg chg="add mod">
          <ac:chgData name="Dr_carlos1988@outlook.com" userId="854f3c07b274c843" providerId="LiveId" clId="{273619DD-D693-4DCF-A379-C3EDD2314402}" dt="2020-12-05T11:14:40.583" v="657" actId="1076"/>
          <ac:spMkLst>
            <pc:docMk/>
            <pc:sldMk cId="4270695153" sldId="271"/>
            <ac:spMk id="4" creationId="{5C8EA1D0-814F-4195-A9C4-9BDE242923FD}"/>
          </ac:spMkLst>
        </pc:spChg>
        <pc:spChg chg="add mod">
          <ac:chgData name="Dr_carlos1988@outlook.com" userId="854f3c07b274c843" providerId="LiveId" clId="{273619DD-D693-4DCF-A379-C3EDD2314402}" dt="2020-12-05T11:08:58.194" v="603" actId="403"/>
          <ac:spMkLst>
            <pc:docMk/>
            <pc:sldMk cId="4270695153" sldId="271"/>
            <ac:spMk id="8" creationId="{0EF6AD7B-6198-4CAC-98E8-398FA7B81B2B}"/>
          </ac:spMkLst>
        </pc:spChg>
        <pc:spChg chg="add mod">
          <ac:chgData name="Dr_carlos1988@outlook.com" userId="854f3c07b274c843" providerId="LiveId" clId="{273619DD-D693-4DCF-A379-C3EDD2314402}" dt="2020-12-05T11:12:07.850" v="637" actId="1076"/>
          <ac:spMkLst>
            <pc:docMk/>
            <pc:sldMk cId="4270695153" sldId="271"/>
            <ac:spMk id="9" creationId="{2BA4C919-64A0-450E-B5D6-7873990F9F82}"/>
          </ac:spMkLst>
        </pc:spChg>
        <pc:spChg chg="add mod">
          <ac:chgData name="Dr_carlos1988@outlook.com" userId="854f3c07b274c843" providerId="LiveId" clId="{273619DD-D693-4DCF-A379-C3EDD2314402}" dt="2020-12-05T11:12:31.937" v="642" actId="1076"/>
          <ac:spMkLst>
            <pc:docMk/>
            <pc:sldMk cId="4270695153" sldId="271"/>
            <ac:spMk id="10" creationId="{9BF2A755-1A04-49F2-B1DA-BA6FE15D2DBE}"/>
          </ac:spMkLst>
        </pc:spChg>
        <pc:spChg chg="add mod">
          <ac:chgData name="Dr_carlos1988@outlook.com" userId="854f3c07b274c843" providerId="LiveId" clId="{273619DD-D693-4DCF-A379-C3EDD2314402}" dt="2020-12-05T11:12:15.387" v="639" actId="1076"/>
          <ac:spMkLst>
            <pc:docMk/>
            <pc:sldMk cId="4270695153" sldId="271"/>
            <ac:spMk id="11" creationId="{D1762C24-F7D3-47EE-BE4A-8D94E00F40FE}"/>
          </ac:spMkLst>
        </pc:spChg>
        <pc:spChg chg="add mod">
          <ac:chgData name="Dr_carlos1988@outlook.com" userId="854f3c07b274c843" providerId="LiveId" clId="{273619DD-D693-4DCF-A379-C3EDD2314402}" dt="2020-12-05T11:12:54.259" v="649" actId="1076"/>
          <ac:spMkLst>
            <pc:docMk/>
            <pc:sldMk cId="4270695153" sldId="271"/>
            <ac:spMk id="12" creationId="{F2AF31EF-D7F7-4367-AD16-7530346F6E4D}"/>
          </ac:spMkLst>
        </pc:spChg>
        <pc:spChg chg="add mod">
          <ac:chgData name="Dr_carlos1988@outlook.com" userId="854f3c07b274c843" providerId="LiveId" clId="{273619DD-D693-4DCF-A379-C3EDD2314402}" dt="2020-12-05T11:12:45.930" v="648" actId="1076"/>
          <ac:spMkLst>
            <pc:docMk/>
            <pc:sldMk cId="4270695153" sldId="271"/>
            <ac:spMk id="13" creationId="{1AB19670-C738-4842-8E73-572186A3C828}"/>
          </ac:spMkLst>
        </pc:spChg>
        <pc:picChg chg="add mod">
          <ac:chgData name="Dr_carlos1988@outlook.com" userId="854f3c07b274c843" providerId="LiveId" clId="{273619DD-D693-4DCF-A379-C3EDD2314402}" dt="2020-12-05T11:14:05.961" v="652" actId="1440"/>
          <ac:picMkLst>
            <pc:docMk/>
            <pc:sldMk cId="4270695153" sldId="271"/>
            <ac:picMk id="5" creationId="{8C0A71B7-53CF-4F89-A83B-473A5AD8FFA7}"/>
          </ac:picMkLst>
        </pc:picChg>
        <pc:picChg chg="add mod">
          <ac:chgData name="Dr_carlos1988@outlook.com" userId="854f3c07b274c843" providerId="LiveId" clId="{273619DD-D693-4DCF-A379-C3EDD2314402}" dt="2020-12-05T11:07:43.459" v="592" actId="1076"/>
          <ac:picMkLst>
            <pc:docMk/>
            <pc:sldMk cId="4270695153" sldId="271"/>
            <ac:picMk id="7" creationId="{CA48661E-52F3-4D03-8612-24293C830BD5}"/>
          </ac:picMkLst>
        </pc:picChg>
      </pc:sldChg>
      <pc:sldChg chg="addSp delSp modSp new mod modAnim">
        <pc:chgData name="Dr_carlos1988@outlook.com" userId="854f3c07b274c843" providerId="LiveId" clId="{273619DD-D693-4DCF-A379-C3EDD2314402}" dt="2020-12-05T11:29:54.631" v="915"/>
        <pc:sldMkLst>
          <pc:docMk/>
          <pc:sldMk cId="1125117982" sldId="272"/>
        </pc:sldMkLst>
        <pc:spChg chg="del mod">
          <ac:chgData name="Dr_carlos1988@outlook.com" userId="854f3c07b274c843" providerId="LiveId" clId="{273619DD-D693-4DCF-A379-C3EDD2314402}" dt="2020-12-05T11:17:43.619" v="666" actId="478"/>
          <ac:spMkLst>
            <pc:docMk/>
            <pc:sldMk cId="1125117982" sldId="272"/>
            <ac:spMk id="2" creationId="{654ED439-DDB1-44A9-A5A7-D9D7131C0F1E}"/>
          </ac:spMkLst>
        </pc:spChg>
        <pc:spChg chg="del">
          <ac:chgData name="Dr_carlos1988@outlook.com" userId="854f3c07b274c843" providerId="LiveId" clId="{273619DD-D693-4DCF-A379-C3EDD2314402}" dt="2020-12-05T11:17:40.774" v="664" actId="478"/>
          <ac:spMkLst>
            <pc:docMk/>
            <pc:sldMk cId="1125117982" sldId="272"/>
            <ac:spMk id="3" creationId="{9FE31262-444D-497A-9E12-65ABCBEDB333}"/>
          </ac:spMkLst>
        </pc:spChg>
        <pc:spChg chg="add mod">
          <ac:chgData name="Dr_carlos1988@outlook.com" userId="854f3c07b274c843" providerId="LiveId" clId="{273619DD-D693-4DCF-A379-C3EDD2314402}" dt="2020-12-05T11:25:10.274" v="743" actId="1076"/>
          <ac:spMkLst>
            <pc:docMk/>
            <pc:sldMk cId="1125117982" sldId="272"/>
            <ac:spMk id="5" creationId="{7C29048E-40A9-4E5B-A43D-0E0B129BA22C}"/>
          </ac:spMkLst>
        </pc:spChg>
        <pc:spChg chg="add mod">
          <ac:chgData name="Dr_carlos1988@outlook.com" userId="854f3c07b274c843" providerId="LiveId" clId="{273619DD-D693-4DCF-A379-C3EDD2314402}" dt="2020-12-05T11:25:16.740" v="744" actId="1076"/>
          <ac:spMkLst>
            <pc:docMk/>
            <pc:sldMk cId="1125117982" sldId="272"/>
            <ac:spMk id="6" creationId="{BF39BFFE-380A-442D-937E-E1B9BCD46DD6}"/>
          </ac:spMkLst>
        </pc:spChg>
        <pc:spChg chg="add mod">
          <ac:chgData name="Dr_carlos1988@outlook.com" userId="854f3c07b274c843" providerId="LiveId" clId="{273619DD-D693-4DCF-A379-C3EDD2314402}" dt="2020-12-05T11:25:20.824" v="745" actId="1076"/>
          <ac:spMkLst>
            <pc:docMk/>
            <pc:sldMk cId="1125117982" sldId="272"/>
            <ac:spMk id="7" creationId="{F9050E24-C8B9-4688-BE33-B135D20DBCE8}"/>
          </ac:spMkLst>
        </pc:spChg>
        <pc:spChg chg="add del mod">
          <ac:chgData name="Dr_carlos1988@outlook.com" userId="854f3c07b274c843" providerId="LiveId" clId="{273619DD-D693-4DCF-A379-C3EDD2314402}" dt="2020-12-05T11:26:01.740" v="749" actId="767"/>
          <ac:spMkLst>
            <pc:docMk/>
            <pc:sldMk cId="1125117982" sldId="272"/>
            <ac:spMk id="8" creationId="{36274FBE-C40C-44D5-841B-8344DFC6FE0B}"/>
          </ac:spMkLst>
        </pc:spChg>
        <pc:spChg chg="add mod">
          <ac:chgData name="Dr_carlos1988@outlook.com" userId="854f3c07b274c843" providerId="LiveId" clId="{273619DD-D693-4DCF-A379-C3EDD2314402}" dt="2020-12-05T11:27:35.153" v="785" actId="207"/>
          <ac:spMkLst>
            <pc:docMk/>
            <pc:sldMk cId="1125117982" sldId="272"/>
            <ac:spMk id="9" creationId="{4F7F1DEE-870D-48E9-B401-53BA8E5312B0}"/>
          </ac:spMkLst>
        </pc:spChg>
        <pc:spChg chg="add del mod">
          <ac:chgData name="Dr_carlos1988@outlook.com" userId="854f3c07b274c843" providerId="LiveId" clId="{273619DD-D693-4DCF-A379-C3EDD2314402}" dt="2020-12-05T11:26:46.211" v="753" actId="478"/>
          <ac:spMkLst>
            <pc:docMk/>
            <pc:sldMk cId="1125117982" sldId="272"/>
            <ac:spMk id="10" creationId="{55E2E065-3BD4-4EB4-8E7C-F870BC0CFDC6}"/>
          </ac:spMkLst>
        </pc:spChg>
        <pc:spChg chg="add mod">
          <ac:chgData name="Dr_carlos1988@outlook.com" userId="854f3c07b274c843" providerId="LiveId" clId="{273619DD-D693-4DCF-A379-C3EDD2314402}" dt="2020-12-05T11:28:32.775" v="903" actId="1076"/>
          <ac:spMkLst>
            <pc:docMk/>
            <pc:sldMk cId="1125117982" sldId="272"/>
            <ac:spMk id="11" creationId="{60B5EEDE-8EB4-4E24-9CD4-EF39684AC5D7}"/>
          </ac:spMkLst>
        </pc:spChg>
        <pc:picChg chg="add mod">
          <ac:chgData name="Dr_carlos1988@outlook.com" userId="854f3c07b274c843" providerId="LiveId" clId="{273619DD-D693-4DCF-A379-C3EDD2314402}" dt="2020-12-05T11:25:25.662" v="747" actId="1076"/>
          <ac:picMkLst>
            <pc:docMk/>
            <pc:sldMk cId="1125117982" sldId="272"/>
            <ac:picMk id="4" creationId="{D16B7E8A-6B6D-4319-B553-721CD2501603}"/>
          </ac:picMkLst>
        </pc:picChg>
      </pc:sldChg>
      <pc:sldChg chg="addSp delSp modSp new mod">
        <pc:chgData name="Dr_carlos1988@outlook.com" userId="854f3c07b274c843" providerId="LiveId" clId="{273619DD-D693-4DCF-A379-C3EDD2314402}" dt="2020-12-05T11:34:45.421" v="930" actId="14100"/>
        <pc:sldMkLst>
          <pc:docMk/>
          <pc:sldMk cId="588370305" sldId="273"/>
        </pc:sldMkLst>
        <pc:spChg chg="del">
          <ac:chgData name="Dr_carlos1988@outlook.com" userId="854f3c07b274c843" providerId="LiveId" clId="{273619DD-D693-4DCF-A379-C3EDD2314402}" dt="2020-12-05T11:33:04.766" v="918" actId="478"/>
          <ac:spMkLst>
            <pc:docMk/>
            <pc:sldMk cId="588370305" sldId="273"/>
            <ac:spMk id="2" creationId="{BBBE0603-5484-4B2A-96FF-2333974EC9CA}"/>
          </ac:spMkLst>
        </pc:spChg>
        <pc:spChg chg="del">
          <ac:chgData name="Dr_carlos1988@outlook.com" userId="854f3c07b274c843" providerId="LiveId" clId="{273619DD-D693-4DCF-A379-C3EDD2314402}" dt="2020-12-05T11:33:01.478" v="917" actId="478"/>
          <ac:spMkLst>
            <pc:docMk/>
            <pc:sldMk cId="588370305" sldId="273"/>
            <ac:spMk id="3" creationId="{37BD5514-65ED-4632-AC38-EC77C74FEF5D}"/>
          </ac:spMkLst>
        </pc:spChg>
        <pc:picChg chg="add mod modCrop">
          <ac:chgData name="Dr_carlos1988@outlook.com" userId="854f3c07b274c843" providerId="LiveId" clId="{273619DD-D693-4DCF-A379-C3EDD2314402}" dt="2020-12-05T11:34:45.421" v="930" actId="14100"/>
          <ac:picMkLst>
            <pc:docMk/>
            <pc:sldMk cId="588370305" sldId="273"/>
            <ac:picMk id="5" creationId="{3AE942A5-16AB-4C12-90F3-B378F8373FE9}"/>
          </ac:picMkLst>
        </pc:picChg>
        <pc:picChg chg="add mod">
          <ac:chgData name="Dr_carlos1988@outlook.com" userId="854f3c07b274c843" providerId="LiveId" clId="{273619DD-D693-4DCF-A379-C3EDD2314402}" dt="2020-12-05T11:34:41.934" v="929" actId="1076"/>
          <ac:picMkLst>
            <pc:docMk/>
            <pc:sldMk cId="588370305" sldId="273"/>
            <ac:picMk id="1026" creationId="{27562F41-6B1F-4D6A-A0C5-6896DCA4462A}"/>
          </ac:picMkLst>
        </pc:picChg>
      </pc:sldChg>
      <pc:sldChg chg="new del">
        <pc:chgData name="Dr_carlos1988@outlook.com" userId="854f3c07b274c843" providerId="LiveId" clId="{273619DD-D693-4DCF-A379-C3EDD2314402}" dt="2020-12-05T12:28:02.475" v="1033" actId="47"/>
        <pc:sldMkLst>
          <pc:docMk/>
          <pc:sldMk cId="2083637137" sldId="2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D36B1-A59B-48F4-AED2-A512BB8F5F3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7F127-CB64-4D56-AEF3-A094D8A25315}">
      <dgm:prSet phldrT="[Text]"/>
      <dgm:spPr/>
      <dgm:t>
        <a:bodyPr/>
        <a:lstStyle/>
        <a:p>
          <a:endParaRPr lang="en-US" dirty="0"/>
        </a:p>
      </dgm:t>
    </dgm:pt>
    <dgm:pt modelId="{56C69D0A-BA8A-42BE-933D-3D1DE01E4DDB}" type="parTrans" cxnId="{B8C5880C-9425-4318-96D5-867CC9312F02}">
      <dgm:prSet/>
      <dgm:spPr/>
      <dgm:t>
        <a:bodyPr/>
        <a:lstStyle/>
        <a:p>
          <a:endParaRPr lang="en-US"/>
        </a:p>
      </dgm:t>
    </dgm:pt>
    <dgm:pt modelId="{B106DF46-A32D-414E-82C0-042549ED1083}" type="sibTrans" cxnId="{B8C5880C-9425-4318-96D5-867CC9312F02}">
      <dgm:prSet/>
      <dgm:spPr/>
      <dgm:t>
        <a:bodyPr/>
        <a:lstStyle/>
        <a:p>
          <a:endParaRPr lang="en-US"/>
        </a:p>
      </dgm:t>
    </dgm:pt>
    <dgm:pt modelId="{F44D7B87-8CB5-43AB-82D9-70A73F8B485F}">
      <dgm:prSet phldrT="[Text]" phldr="1"/>
      <dgm:spPr/>
      <dgm:t>
        <a:bodyPr/>
        <a:lstStyle/>
        <a:p>
          <a:endParaRPr lang="en-US" dirty="0"/>
        </a:p>
      </dgm:t>
    </dgm:pt>
    <dgm:pt modelId="{C0163F7F-5AD4-4CF7-BC79-ACD666E1E7EB}" type="parTrans" cxnId="{62761DF3-AA45-4AE2-9E5F-7E02941B8451}">
      <dgm:prSet/>
      <dgm:spPr/>
      <dgm:t>
        <a:bodyPr/>
        <a:lstStyle/>
        <a:p>
          <a:endParaRPr lang="en-US"/>
        </a:p>
      </dgm:t>
    </dgm:pt>
    <dgm:pt modelId="{FF598986-2D27-4070-B0C5-BF1409719C16}" type="sibTrans" cxnId="{62761DF3-AA45-4AE2-9E5F-7E02941B8451}">
      <dgm:prSet/>
      <dgm:spPr/>
      <dgm:t>
        <a:bodyPr/>
        <a:lstStyle/>
        <a:p>
          <a:endParaRPr lang="en-US"/>
        </a:p>
      </dgm:t>
    </dgm:pt>
    <dgm:pt modelId="{7320A86E-4F57-480F-A96E-68BEBBAF3E8A}">
      <dgm:prSet phldrT="[Text]" phldr="1"/>
      <dgm:spPr/>
      <dgm:t>
        <a:bodyPr/>
        <a:lstStyle/>
        <a:p>
          <a:endParaRPr lang="en-US"/>
        </a:p>
      </dgm:t>
    </dgm:pt>
    <dgm:pt modelId="{8AD2BE5D-7894-49C0-A531-3F6800893ECA}" type="parTrans" cxnId="{8A090447-72BF-4600-A9E0-A3AC717AF0E1}">
      <dgm:prSet/>
      <dgm:spPr/>
      <dgm:t>
        <a:bodyPr/>
        <a:lstStyle/>
        <a:p>
          <a:endParaRPr lang="en-US"/>
        </a:p>
      </dgm:t>
    </dgm:pt>
    <dgm:pt modelId="{D62DBD88-4140-4B4D-8611-EA530390BDF3}" type="sibTrans" cxnId="{8A090447-72BF-4600-A9E0-A3AC717AF0E1}">
      <dgm:prSet/>
      <dgm:spPr/>
      <dgm:t>
        <a:bodyPr/>
        <a:lstStyle/>
        <a:p>
          <a:endParaRPr lang="en-US"/>
        </a:p>
      </dgm:t>
    </dgm:pt>
    <dgm:pt modelId="{26810989-2481-441A-B5DD-A1B545F61452}">
      <dgm:prSet phldrT="[Text]"/>
      <dgm:spPr/>
      <dgm:t>
        <a:bodyPr/>
        <a:lstStyle/>
        <a:p>
          <a:endParaRPr lang="en-US" dirty="0">
            <a:latin typeface="Comic Sans MS" panose="030F0702030302020204" pitchFamily="66" charset="0"/>
          </a:endParaRPr>
        </a:p>
      </dgm:t>
    </dgm:pt>
    <dgm:pt modelId="{38DCEC10-9D86-424D-ADEB-4E5FB5762367}" type="parTrans" cxnId="{C2568EB0-BDBC-4D56-A69F-0539DA409F99}">
      <dgm:prSet/>
      <dgm:spPr/>
      <dgm:t>
        <a:bodyPr/>
        <a:lstStyle/>
        <a:p>
          <a:endParaRPr lang="en-US"/>
        </a:p>
      </dgm:t>
    </dgm:pt>
    <dgm:pt modelId="{F06AAE53-9B81-41C0-8E7F-F42FFA0FE164}" type="sibTrans" cxnId="{C2568EB0-BDBC-4D56-A69F-0539DA409F99}">
      <dgm:prSet/>
      <dgm:spPr/>
      <dgm:t>
        <a:bodyPr/>
        <a:lstStyle/>
        <a:p>
          <a:endParaRPr lang="en-US"/>
        </a:p>
      </dgm:t>
    </dgm:pt>
    <dgm:pt modelId="{8055B72D-F717-44AE-A867-C38BB10C5B39}">
      <dgm:prSet phldrT="[Text]" phldr="1"/>
      <dgm:spPr/>
      <dgm:t>
        <a:bodyPr/>
        <a:lstStyle/>
        <a:p>
          <a:endParaRPr lang="en-US" dirty="0"/>
        </a:p>
      </dgm:t>
    </dgm:pt>
    <dgm:pt modelId="{EF8DD8AF-7482-4698-97D1-170A814B1EF9}" type="parTrans" cxnId="{FED81DD9-EAD9-4DD2-B902-D476BA6E6229}">
      <dgm:prSet/>
      <dgm:spPr/>
      <dgm:t>
        <a:bodyPr/>
        <a:lstStyle/>
        <a:p>
          <a:endParaRPr lang="en-US"/>
        </a:p>
      </dgm:t>
    </dgm:pt>
    <dgm:pt modelId="{1FC1F639-636A-4F9F-A1A7-FFFA1BB49437}" type="sibTrans" cxnId="{FED81DD9-EAD9-4DD2-B902-D476BA6E6229}">
      <dgm:prSet/>
      <dgm:spPr/>
      <dgm:t>
        <a:bodyPr/>
        <a:lstStyle/>
        <a:p>
          <a:endParaRPr lang="en-US"/>
        </a:p>
      </dgm:t>
    </dgm:pt>
    <dgm:pt modelId="{643A46D0-D821-4644-B57C-D2572BAA16ED}">
      <dgm:prSet phldrT="[Text]" phldr="1"/>
      <dgm:spPr/>
      <dgm:t>
        <a:bodyPr/>
        <a:lstStyle/>
        <a:p>
          <a:endParaRPr lang="en-US"/>
        </a:p>
      </dgm:t>
    </dgm:pt>
    <dgm:pt modelId="{BEE8443D-A7B7-4B38-8021-88310322C669}" type="parTrans" cxnId="{FAA56BB4-4788-4EF4-9A48-8DD02FD471B2}">
      <dgm:prSet/>
      <dgm:spPr/>
      <dgm:t>
        <a:bodyPr/>
        <a:lstStyle/>
        <a:p>
          <a:endParaRPr lang="en-US"/>
        </a:p>
      </dgm:t>
    </dgm:pt>
    <dgm:pt modelId="{581E478D-9072-431E-B4BE-0C5241F9BA41}" type="sibTrans" cxnId="{FAA56BB4-4788-4EF4-9A48-8DD02FD471B2}">
      <dgm:prSet/>
      <dgm:spPr/>
      <dgm:t>
        <a:bodyPr/>
        <a:lstStyle/>
        <a:p>
          <a:endParaRPr lang="en-US"/>
        </a:p>
      </dgm:t>
    </dgm:pt>
    <dgm:pt modelId="{AA7BB606-C1B5-4D5C-A476-B1A56C3B9BBF}">
      <dgm:prSet phldrT="[Text]"/>
      <dgm:spPr/>
      <dgm:t>
        <a:bodyPr/>
        <a:lstStyle/>
        <a:p>
          <a:endParaRPr lang="en-US" dirty="0"/>
        </a:p>
      </dgm:t>
    </dgm:pt>
    <dgm:pt modelId="{DDC88699-FA77-40C9-B620-59019BFF833D}" type="parTrans" cxnId="{9325BD5E-A765-4BB9-866D-D0491FA2F2AE}">
      <dgm:prSet/>
      <dgm:spPr/>
      <dgm:t>
        <a:bodyPr/>
        <a:lstStyle/>
        <a:p>
          <a:endParaRPr lang="en-US"/>
        </a:p>
      </dgm:t>
    </dgm:pt>
    <dgm:pt modelId="{DB3758FC-7EA3-4B52-88E4-6EB7903BDBE7}" type="sibTrans" cxnId="{9325BD5E-A765-4BB9-866D-D0491FA2F2AE}">
      <dgm:prSet/>
      <dgm:spPr/>
      <dgm:t>
        <a:bodyPr/>
        <a:lstStyle/>
        <a:p>
          <a:endParaRPr lang="en-US"/>
        </a:p>
      </dgm:t>
    </dgm:pt>
    <dgm:pt modelId="{29451E31-1F50-4D25-9D99-B6D853B12C27}">
      <dgm:prSet phldrT="[Text]" phldr="1"/>
      <dgm:spPr/>
      <dgm:t>
        <a:bodyPr/>
        <a:lstStyle/>
        <a:p>
          <a:endParaRPr lang="en-US"/>
        </a:p>
      </dgm:t>
    </dgm:pt>
    <dgm:pt modelId="{503B106B-1EA4-47F7-8A1B-4CBA433FC800}" type="parTrans" cxnId="{8F08F1ED-B540-4210-BDF0-75454374B4D3}">
      <dgm:prSet/>
      <dgm:spPr/>
      <dgm:t>
        <a:bodyPr/>
        <a:lstStyle/>
        <a:p>
          <a:endParaRPr lang="en-US"/>
        </a:p>
      </dgm:t>
    </dgm:pt>
    <dgm:pt modelId="{CC1850A8-E8E8-4ABD-AE82-15F7A29409BA}" type="sibTrans" cxnId="{8F08F1ED-B540-4210-BDF0-75454374B4D3}">
      <dgm:prSet/>
      <dgm:spPr/>
      <dgm:t>
        <a:bodyPr/>
        <a:lstStyle/>
        <a:p>
          <a:endParaRPr lang="en-US"/>
        </a:p>
      </dgm:t>
    </dgm:pt>
    <dgm:pt modelId="{ABD6ADD3-45CA-4D7E-BF8F-F095E3C2F980}">
      <dgm:prSet phldrT="[Text]" phldr="1"/>
      <dgm:spPr/>
      <dgm:t>
        <a:bodyPr/>
        <a:lstStyle/>
        <a:p>
          <a:endParaRPr lang="en-US"/>
        </a:p>
      </dgm:t>
    </dgm:pt>
    <dgm:pt modelId="{B603483D-10AB-4685-B11A-D8149AA75CED}" type="parTrans" cxnId="{7DA9C7C3-A98C-4BD2-961E-DC53D3525D4B}">
      <dgm:prSet/>
      <dgm:spPr/>
      <dgm:t>
        <a:bodyPr/>
        <a:lstStyle/>
        <a:p>
          <a:endParaRPr lang="en-US"/>
        </a:p>
      </dgm:t>
    </dgm:pt>
    <dgm:pt modelId="{F97CA9E1-FF5C-4FCB-9059-90A41EF2217A}" type="sibTrans" cxnId="{7DA9C7C3-A98C-4BD2-961E-DC53D3525D4B}">
      <dgm:prSet/>
      <dgm:spPr/>
      <dgm:t>
        <a:bodyPr/>
        <a:lstStyle/>
        <a:p>
          <a:endParaRPr lang="en-US"/>
        </a:p>
      </dgm:t>
    </dgm:pt>
    <dgm:pt modelId="{B6E15BAB-7512-4CC3-9FF0-577340AE5675}" type="pres">
      <dgm:prSet presAssocID="{071D36B1-A59B-48F4-AED2-A512BB8F5F3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22C97EE-BFB0-4C0A-A902-1EDAA49D4B62}" type="pres">
      <dgm:prSet presAssocID="{071D36B1-A59B-48F4-AED2-A512BB8F5F33}" presName="cycle" presStyleCnt="0"/>
      <dgm:spPr/>
    </dgm:pt>
    <dgm:pt modelId="{BAD15B3E-D255-4E4F-BD16-DED8F1A3C9A4}" type="pres">
      <dgm:prSet presAssocID="{071D36B1-A59B-48F4-AED2-A512BB8F5F33}" presName="centerShape" presStyleCnt="0"/>
      <dgm:spPr/>
    </dgm:pt>
    <dgm:pt modelId="{8EC17ECB-5209-44C0-B3C3-C608C30057D4}" type="pres">
      <dgm:prSet presAssocID="{071D36B1-A59B-48F4-AED2-A512BB8F5F33}" presName="connSite" presStyleLbl="node1" presStyleIdx="0" presStyleCnt="4"/>
      <dgm:spPr/>
    </dgm:pt>
    <dgm:pt modelId="{C54D25E7-4E3F-430E-8127-54EBBFFB19CA}" type="pres">
      <dgm:prSet presAssocID="{071D36B1-A59B-48F4-AED2-A512BB8F5F33}" presName="visible" presStyleLbl="node1" presStyleIdx="0" presStyleCnt="4"/>
      <dgm:spPr/>
    </dgm:pt>
    <dgm:pt modelId="{20E4910D-0576-4071-A80B-8193231568F1}" type="pres">
      <dgm:prSet presAssocID="{56C69D0A-BA8A-42BE-933D-3D1DE01E4DDB}" presName="Name25" presStyleLbl="parChTrans1D1" presStyleIdx="0" presStyleCnt="3"/>
      <dgm:spPr/>
    </dgm:pt>
    <dgm:pt modelId="{B2B94BDF-9285-46E7-A176-5A9882A4DD9E}" type="pres">
      <dgm:prSet presAssocID="{4E67F127-CB64-4D56-AEF3-A094D8A25315}" presName="node" presStyleCnt="0"/>
      <dgm:spPr/>
    </dgm:pt>
    <dgm:pt modelId="{6B83FB9D-6FF3-4B51-9B18-7ECA9AD72D0B}" type="pres">
      <dgm:prSet presAssocID="{4E67F127-CB64-4D56-AEF3-A094D8A25315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CBB63250-2144-4D66-AB34-BB2E5FBFE15F}" type="pres">
      <dgm:prSet presAssocID="{4E67F127-CB64-4D56-AEF3-A094D8A25315}" presName="childNode" presStyleLbl="revTx" presStyleIdx="0" presStyleCnt="3">
        <dgm:presLayoutVars>
          <dgm:bulletEnabled val="1"/>
        </dgm:presLayoutVars>
      </dgm:prSet>
      <dgm:spPr/>
    </dgm:pt>
    <dgm:pt modelId="{369DB02A-58C0-4345-9C7E-38439356602E}" type="pres">
      <dgm:prSet presAssocID="{38DCEC10-9D86-424D-ADEB-4E5FB5762367}" presName="Name25" presStyleLbl="parChTrans1D1" presStyleIdx="1" presStyleCnt="3"/>
      <dgm:spPr/>
    </dgm:pt>
    <dgm:pt modelId="{25079512-218B-4153-8F4C-0BE9BB05C75F}" type="pres">
      <dgm:prSet presAssocID="{26810989-2481-441A-B5DD-A1B545F61452}" presName="node" presStyleCnt="0"/>
      <dgm:spPr/>
    </dgm:pt>
    <dgm:pt modelId="{776ED997-6A5C-4974-AFDE-B571B19F3C31}" type="pres">
      <dgm:prSet presAssocID="{26810989-2481-441A-B5DD-A1B545F61452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D80A40FE-B111-475E-911D-6EB609BB3190}" type="pres">
      <dgm:prSet presAssocID="{26810989-2481-441A-B5DD-A1B545F61452}" presName="childNode" presStyleLbl="revTx" presStyleIdx="1" presStyleCnt="3">
        <dgm:presLayoutVars>
          <dgm:bulletEnabled val="1"/>
        </dgm:presLayoutVars>
      </dgm:prSet>
      <dgm:spPr/>
    </dgm:pt>
    <dgm:pt modelId="{FDBCEB98-AB2F-4C8E-874A-EE3B9F20693B}" type="pres">
      <dgm:prSet presAssocID="{DDC88699-FA77-40C9-B620-59019BFF833D}" presName="Name25" presStyleLbl="parChTrans1D1" presStyleIdx="2" presStyleCnt="3"/>
      <dgm:spPr/>
    </dgm:pt>
    <dgm:pt modelId="{028A18F4-EB78-458D-A3B0-9EB8F7A665C2}" type="pres">
      <dgm:prSet presAssocID="{AA7BB606-C1B5-4D5C-A476-B1A56C3B9BBF}" presName="node" presStyleCnt="0"/>
      <dgm:spPr/>
    </dgm:pt>
    <dgm:pt modelId="{77F38EA4-8FFC-4FD2-870C-CFC6357BF8F7}" type="pres">
      <dgm:prSet presAssocID="{AA7BB606-C1B5-4D5C-A476-B1A56C3B9BBF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6AE0F925-3507-47F8-BA8E-4066C38F88C0}" type="pres">
      <dgm:prSet presAssocID="{AA7BB606-C1B5-4D5C-A476-B1A56C3B9BBF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9FE78102-03CF-4C93-B5DB-A095C158EEF6}" type="presOf" srcId="{56C69D0A-BA8A-42BE-933D-3D1DE01E4DDB}" destId="{20E4910D-0576-4071-A80B-8193231568F1}" srcOrd="0" destOrd="0" presId="urn:microsoft.com/office/officeart/2005/8/layout/radial2"/>
    <dgm:cxn modelId="{B8C5880C-9425-4318-96D5-867CC9312F02}" srcId="{071D36B1-A59B-48F4-AED2-A512BB8F5F33}" destId="{4E67F127-CB64-4D56-AEF3-A094D8A25315}" srcOrd="0" destOrd="0" parTransId="{56C69D0A-BA8A-42BE-933D-3D1DE01E4DDB}" sibTransId="{B106DF46-A32D-414E-82C0-042549ED1083}"/>
    <dgm:cxn modelId="{C0CC2B13-AB93-4CDB-B564-3D20AB93CFCD}" type="presOf" srcId="{F44D7B87-8CB5-43AB-82D9-70A73F8B485F}" destId="{CBB63250-2144-4D66-AB34-BB2E5FBFE15F}" srcOrd="0" destOrd="0" presId="urn:microsoft.com/office/officeart/2005/8/layout/radial2"/>
    <dgm:cxn modelId="{9FD2E018-D2AF-4F2A-A8FB-0FB00BB1946E}" type="presOf" srcId="{38DCEC10-9D86-424D-ADEB-4E5FB5762367}" destId="{369DB02A-58C0-4345-9C7E-38439356602E}" srcOrd="0" destOrd="0" presId="urn:microsoft.com/office/officeart/2005/8/layout/radial2"/>
    <dgm:cxn modelId="{E8B4F51C-9650-4C6E-80A3-AD40389573B7}" type="presOf" srcId="{4E67F127-CB64-4D56-AEF3-A094D8A25315}" destId="{6B83FB9D-6FF3-4B51-9B18-7ECA9AD72D0B}" srcOrd="0" destOrd="0" presId="urn:microsoft.com/office/officeart/2005/8/layout/radial2"/>
    <dgm:cxn modelId="{E48B7933-F7E1-47D6-93B2-9F49B6B2B307}" type="presOf" srcId="{DDC88699-FA77-40C9-B620-59019BFF833D}" destId="{FDBCEB98-AB2F-4C8E-874A-EE3B9F20693B}" srcOrd="0" destOrd="0" presId="urn:microsoft.com/office/officeart/2005/8/layout/radial2"/>
    <dgm:cxn modelId="{9325BD5E-A765-4BB9-866D-D0491FA2F2AE}" srcId="{071D36B1-A59B-48F4-AED2-A512BB8F5F33}" destId="{AA7BB606-C1B5-4D5C-A476-B1A56C3B9BBF}" srcOrd="2" destOrd="0" parTransId="{DDC88699-FA77-40C9-B620-59019BFF833D}" sibTransId="{DB3758FC-7EA3-4B52-88E4-6EB7903BDBE7}"/>
    <dgm:cxn modelId="{898D3260-5FE7-4675-A3D2-8F947293F426}" type="presOf" srcId="{AA7BB606-C1B5-4D5C-A476-B1A56C3B9BBF}" destId="{77F38EA4-8FFC-4FD2-870C-CFC6357BF8F7}" srcOrd="0" destOrd="0" presId="urn:microsoft.com/office/officeart/2005/8/layout/radial2"/>
    <dgm:cxn modelId="{8A090447-72BF-4600-A9E0-A3AC717AF0E1}" srcId="{4E67F127-CB64-4D56-AEF3-A094D8A25315}" destId="{7320A86E-4F57-480F-A96E-68BEBBAF3E8A}" srcOrd="1" destOrd="0" parTransId="{8AD2BE5D-7894-49C0-A531-3F6800893ECA}" sibTransId="{D62DBD88-4140-4B4D-8611-EA530390BDF3}"/>
    <dgm:cxn modelId="{A07C1E4B-EC6A-414B-B2E1-2CE1C2F97168}" type="presOf" srcId="{643A46D0-D821-4644-B57C-D2572BAA16ED}" destId="{D80A40FE-B111-475E-911D-6EB609BB3190}" srcOrd="0" destOrd="1" presId="urn:microsoft.com/office/officeart/2005/8/layout/radial2"/>
    <dgm:cxn modelId="{475B2953-6AFB-4A1E-B599-AE69D80DCD31}" type="presOf" srcId="{29451E31-1F50-4D25-9D99-B6D853B12C27}" destId="{6AE0F925-3507-47F8-BA8E-4066C38F88C0}" srcOrd="0" destOrd="0" presId="urn:microsoft.com/office/officeart/2005/8/layout/radial2"/>
    <dgm:cxn modelId="{56B15D5A-1114-4B3A-B3D1-71000F547E95}" type="presOf" srcId="{26810989-2481-441A-B5DD-A1B545F61452}" destId="{776ED997-6A5C-4974-AFDE-B571B19F3C31}" srcOrd="0" destOrd="0" presId="urn:microsoft.com/office/officeart/2005/8/layout/radial2"/>
    <dgm:cxn modelId="{A920CF7A-1D60-46C5-895C-C5DD709176E0}" type="presOf" srcId="{8055B72D-F717-44AE-A867-C38BB10C5B39}" destId="{D80A40FE-B111-475E-911D-6EB609BB3190}" srcOrd="0" destOrd="0" presId="urn:microsoft.com/office/officeart/2005/8/layout/radial2"/>
    <dgm:cxn modelId="{2E0CB39A-E32D-4F04-AEB2-9A1324101137}" type="presOf" srcId="{071D36B1-A59B-48F4-AED2-A512BB8F5F33}" destId="{B6E15BAB-7512-4CC3-9FF0-577340AE5675}" srcOrd="0" destOrd="0" presId="urn:microsoft.com/office/officeart/2005/8/layout/radial2"/>
    <dgm:cxn modelId="{C2568EB0-BDBC-4D56-A69F-0539DA409F99}" srcId="{071D36B1-A59B-48F4-AED2-A512BB8F5F33}" destId="{26810989-2481-441A-B5DD-A1B545F61452}" srcOrd="1" destOrd="0" parTransId="{38DCEC10-9D86-424D-ADEB-4E5FB5762367}" sibTransId="{F06AAE53-9B81-41C0-8E7F-F42FFA0FE164}"/>
    <dgm:cxn modelId="{FAA56BB4-4788-4EF4-9A48-8DD02FD471B2}" srcId="{26810989-2481-441A-B5DD-A1B545F61452}" destId="{643A46D0-D821-4644-B57C-D2572BAA16ED}" srcOrd="1" destOrd="0" parTransId="{BEE8443D-A7B7-4B38-8021-88310322C669}" sibTransId="{581E478D-9072-431E-B4BE-0C5241F9BA41}"/>
    <dgm:cxn modelId="{8FB7CDB5-F216-4711-8454-42C41600DCAC}" type="presOf" srcId="{ABD6ADD3-45CA-4D7E-BF8F-F095E3C2F980}" destId="{6AE0F925-3507-47F8-BA8E-4066C38F88C0}" srcOrd="0" destOrd="1" presId="urn:microsoft.com/office/officeart/2005/8/layout/radial2"/>
    <dgm:cxn modelId="{7DA9C7C3-A98C-4BD2-961E-DC53D3525D4B}" srcId="{AA7BB606-C1B5-4D5C-A476-B1A56C3B9BBF}" destId="{ABD6ADD3-45CA-4D7E-BF8F-F095E3C2F980}" srcOrd="1" destOrd="0" parTransId="{B603483D-10AB-4685-B11A-D8149AA75CED}" sibTransId="{F97CA9E1-FF5C-4FCB-9059-90A41EF2217A}"/>
    <dgm:cxn modelId="{129C73D1-5A3D-4A26-936D-FE83C9789310}" type="presOf" srcId="{7320A86E-4F57-480F-A96E-68BEBBAF3E8A}" destId="{CBB63250-2144-4D66-AB34-BB2E5FBFE15F}" srcOrd="0" destOrd="1" presId="urn:microsoft.com/office/officeart/2005/8/layout/radial2"/>
    <dgm:cxn modelId="{FED81DD9-EAD9-4DD2-B902-D476BA6E6229}" srcId="{26810989-2481-441A-B5DD-A1B545F61452}" destId="{8055B72D-F717-44AE-A867-C38BB10C5B39}" srcOrd="0" destOrd="0" parTransId="{EF8DD8AF-7482-4698-97D1-170A814B1EF9}" sibTransId="{1FC1F639-636A-4F9F-A1A7-FFFA1BB49437}"/>
    <dgm:cxn modelId="{8F08F1ED-B540-4210-BDF0-75454374B4D3}" srcId="{AA7BB606-C1B5-4D5C-A476-B1A56C3B9BBF}" destId="{29451E31-1F50-4D25-9D99-B6D853B12C27}" srcOrd="0" destOrd="0" parTransId="{503B106B-1EA4-47F7-8A1B-4CBA433FC800}" sibTransId="{CC1850A8-E8E8-4ABD-AE82-15F7A29409BA}"/>
    <dgm:cxn modelId="{62761DF3-AA45-4AE2-9E5F-7E02941B8451}" srcId="{4E67F127-CB64-4D56-AEF3-A094D8A25315}" destId="{F44D7B87-8CB5-43AB-82D9-70A73F8B485F}" srcOrd="0" destOrd="0" parTransId="{C0163F7F-5AD4-4CF7-BC79-ACD666E1E7EB}" sibTransId="{FF598986-2D27-4070-B0C5-BF1409719C16}"/>
    <dgm:cxn modelId="{6CD3E2B4-3207-49B4-8F38-610005E318F0}" type="presParOf" srcId="{B6E15BAB-7512-4CC3-9FF0-577340AE5675}" destId="{E22C97EE-BFB0-4C0A-A902-1EDAA49D4B62}" srcOrd="0" destOrd="0" presId="urn:microsoft.com/office/officeart/2005/8/layout/radial2"/>
    <dgm:cxn modelId="{C5A43C1A-7E76-4858-B97F-69E3803C9A04}" type="presParOf" srcId="{E22C97EE-BFB0-4C0A-A902-1EDAA49D4B62}" destId="{BAD15B3E-D255-4E4F-BD16-DED8F1A3C9A4}" srcOrd="0" destOrd="0" presId="urn:microsoft.com/office/officeart/2005/8/layout/radial2"/>
    <dgm:cxn modelId="{27412A93-447A-46B2-BE4C-A71E7914A610}" type="presParOf" srcId="{BAD15B3E-D255-4E4F-BD16-DED8F1A3C9A4}" destId="{8EC17ECB-5209-44C0-B3C3-C608C30057D4}" srcOrd="0" destOrd="0" presId="urn:microsoft.com/office/officeart/2005/8/layout/radial2"/>
    <dgm:cxn modelId="{523816EE-E131-482D-AF50-2FC93F4E9BE9}" type="presParOf" srcId="{BAD15B3E-D255-4E4F-BD16-DED8F1A3C9A4}" destId="{C54D25E7-4E3F-430E-8127-54EBBFFB19CA}" srcOrd="1" destOrd="0" presId="urn:microsoft.com/office/officeart/2005/8/layout/radial2"/>
    <dgm:cxn modelId="{1850A90A-A1AA-4B82-B4D0-277287DC5F21}" type="presParOf" srcId="{E22C97EE-BFB0-4C0A-A902-1EDAA49D4B62}" destId="{20E4910D-0576-4071-A80B-8193231568F1}" srcOrd="1" destOrd="0" presId="urn:microsoft.com/office/officeart/2005/8/layout/radial2"/>
    <dgm:cxn modelId="{3E9382B3-4826-41BF-94E4-C7FD23E384ED}" type="presParOf" srcId="{E22C97EE-BFB0-4C0A-A902-1EDAA49D4B62}" destId="{B2B94BDF-9285-46E7-A176-5A9882A4DD9E}" srcOrd="2" destOrd="0" presId="urn:microsoft.com/office/officeart/2005/8/layout/radial2"/>
    <dgm:cxn modelId="{BF6E047C-D710-471A-AC59-B72979C9F9CC}" type="presParOf" srcId="{B2B94BDF-9285-46E7-A176-5A9882A4DD9E}" destId="{6B83FB9D-6FF3-4B51-9B18-7ECA9AD72D0B}" srcOrd="0" destOrd="0" presId="urn:microsoft.com/office/officeart/2005/8/layout/radial2"/>
    <dgm:cxn modelId="{39F6EB6A-4CFD-45EF-9F04-08BF29ADA213}" type="presParOf" srcId="{B2B94BDF-9285-46E7-A176-5A9882A4DD9E}" destId="{CBB63250-2144-4D66-AB34-BB2E5FBFE15F}" srcOrd="1" destOrd="0" presId="urn:microsoft.com/office/officeart/2005/8/layout/radial2"/>
    <dgm:cxn modelId="{E7876A9C-2DC4-4B8B-BDDB-4BF07B6FE897}" type="presParOf" srcId="{E22C97EE-BFB0-4C0A-A902-1EDAA49D4B62}" destId="{369DB02A-58C0-4345-9C7E-38439356602E}" srcOrd="3" destOrd="0" presId="urn:microsoft.com/office/officeart/2005/8/layout/radial2"/>
    <dgm:cxn modelId="{3268620E-725B-449E-B66F-298219B15060}" type="presParOf" srcId="{E22C97EE-BFB0-4C0A-A902-1EDAA49D4B62}" destId="{25079512-218B-4153-8F4C-0BE9BB05C75F}" srcOrd="4" destOrd="0" presId="urn:microsoft.com/office/officeart/2005/8/layout/radial2"/>
    <dgm:cxn modelId="{F3410C06-7E13-41F2-9A4A-8191D236946D}" type="presParOf" srcId="{25079512-218B-4153-8F4C-0BE9BB05C75F}" destId="{776ED997-6A5C-4974-AFDE-B571B19F3C31}" srcOrd="0" destOrd="0" presId="urn:microsoft.com/office/officeart/2005/8/layout/radial2"/>
    <dgm:cxn modelId="{E6814208-DB3B-4617-8EDF-9D89DA85163F}" type="presParOf" srcId="{25079512-218B-4153-8F4C-0BE9BB05C75F}" destId="{D80A40FE-B111-475E-911D-6EB609BB3190}" srcOrd="1" destOrd="0" presId="urn:microsoft.com/office/officeart/2005/8/layout/radial2"/>
    <dgm:cxn modelId="{202331FA-C2D5-4BC1-A358-F3AD2A839A39}" type="presParOf" srcId="{E22C97EE-BFB0-4C0A-A902-1EDAA49D4B62}" destId="{FDBCEB98-AB2F-4C8E-874A-EE3B9F20693B}" srcOrd="5" destOrd="0" presId="urn:microsoft.com/office/officeart/2005/8/layout/radial2"/>
    <dgm:cxn modelId="{BD7A9450-B8E4-40D9-8DDF-F247E04A8FD0}" type="presParOf" srcId="{E22C97EE-BFB0-4C0A-A902-1EDAA49D4B62}" destId="{028A18F4-EB78-458D-A3B0-9EB8F7A665C2}" srcOrd="6" destOrd="0" presId="urn:microsoft.com/office/officeart/2005/8/layout/radial2"/>
    <dgm:cxn modelId="{C53662A2-0B0F-46C8-B863-ACD0E0FB4CB8}" type="presParOf" srcId="{028A18F4-EB78-458D-A3B0-9EB8F7A665C2}" destId="{77F38EA4-8FFC-4FD2-870C-CFC6357BF8F7}" srcOrd="0" destOrd="0" presId="urn:microsoft.com/office/officeart/2005/8/layout/radial2"/>
    <dgm:cxn modelId="{C7B57A96-866A-4B35-86AB-EF6F15E5BF97}" type="presParOf" srcId="{028A18F4-EB78-458D-A3B0-9EB8F7A665C2}" destId="{6AE0F925-3507-47F8-BA8E-4066C38F88C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980A5A-BFFA-4A29-AF67-855A58777141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0"/>
      <dgm:spPr/>
      <dgm:t>
        <a:bodyPr/>
        <a:lstStyle/>
        <a:p>
          <a:endParaRPr lang="en-US"/>
        </a:p>
      </dgm:t>
    </dgm:pt>
    <dgm:pt modelId="{9A5F9BF6-EB78-47A2-ACFD-FECFE5C53D2A}">
      <dgm:prSet phldrT="[Text]" phldr="1"/>
      <dgm:spPr/>
      <dgm:t>
        <a:bodyPr/>
        <a:lstStyle/>
        <a:p>
          <a:endParaRPr lang="en-US"/>
        </a:p>
      </dgm:t>
    </dgm:pt>
    <dgm:pt modelId="{39A9288C-FF4A-4DA2-97DF-DD2A44049AB6}" type="parTrans" cxnId="{2F391484-9138-4B1D-9CE9-311B5864C809}">
      <dgm:prSet/>
      <dgm:spPr/>
      <dgm:t>
        <a:bodyPr/>
        <a:lstStyle/>
        <a:p>
          <a:endParaRPr lang="en-US"/>
        </a:p>
      </dgm:t>
    </dgm:pt>
    <dgm:pt modelId="{592FD1FE-8105-4A0D-9EE3-CCCE1840DC01}" type="sibTrans" cxnId="{2F391484-9138-4B1D-9CE9-311B5864C809}">
      <dgm:prSet/>
      <dgm:spPr/>
      <dgm:t>
        <a:bodyPr/>
        <a:lstStyle/>
        <a:p>
          <a:endParaRPr lang="en-US"/>
        </a:p>
      </dgm:t>
    </dgm:pt>
    <dgm:pt modelId="{A2AFF957-74E1-440A-AC51-4A5080EE1A5F}">
      <dgm:prSet phldrT="[Text]" phldr="1"/>
      <dgm:spPr/>
      <dgm:t>
        <a:bodyPr/>
        <a:lstStyle/>
        <a:p>
          <a:endParaRPr lang="en-US"/>
        </a:p>
      </dgm:t>
    </dgm:pt>
    <dgm:pt modelId="{BF9DF0DA-4BE1-4FF7-8572-76C98ECD427F}" type="parTrans" cxnId="{22EFEDD8-B625-4479-A8DF-3F5B07E3C490}">
      <dgm:prSet/>
      <dgm:spPr/>
      <dgm:t>
        <a:bodyPr/>
        <a:lstStyle/>
        <a:p>
          <a:endParaRPr lang="en-US"/>
        </a:p>
      </dgm:t>
    </dgm:pt>
    <dgm:pt modelId="{F4F3FA74-6FB3-43AE-B721-73F896A62FE0}" type="sibTrans" cxnId="{22EFEDD8-B625-4479-A8DF-3F5B07E3C490}">
      <dgm:prSet/>
      <dgm:spPr/>
      <dgm:t>
        <a:bodyPr/>
        <a:lstStyle/>
        <a:p>
          <a:endParaRPr lang="en-US"/>
        </a:p>
      </dgm:t>
    </dgm:pt>
    <dgm:pt modelId="{EE138756-DE7E-4D60-AF7F-9617E4C4D1DE}">
      <dgm:prSet phldrT="[Text]" phldr="1"/>
      <dgm:spPr/>
      <dgm:t>
        <a:bodyPr/>
        <a:lstStyle/>
        <a:p>
          <a:endParaRPr lang="en-US"/>
        </a:p>
      </dgm:t>
    </dgm:pt>
    <dgm:pt modelId="{0C120F94-217B-454C-B29F-C195EBE0E6CA}" type="parTrans" cxnId="{A9BE4686-818C-422F-99AA-2222033136D7}">
      <dgm:prSet/>
      <dgm:spPr/>
      <dgm:t>
        <a:bodyPr/>
        <a:lstStyle/>
        <a:p>
          <a:endParaRPr lang="en-US"/>
        </a:p>
      </dgm:t>
    </dgm:pt>
    <dgm:pt modelId="{72DB3E14-03F3-4F6B-AC00-27BE51C0AE0C}" type="sibTrans" cxnId="{A9BE4686-818C-422F-99AA-2222033136D7}">
      <dgm:prSet/>
      <dgm:spPr/>
      <dgm:t>
        <a:bodyPr/>
        <a:lstStyle/>
        <a:p>
          <a:endParaRPr lang="en-US"/>
        </a:p>
      </dgm:t>
    </dgm:pt>
    <dgm:pt modelId="{A6F9CCED-8825-4F5D-9DD9-E857BF85BF7D}">
      <dgm:prSet phldrT="[Text]" phldr="1"/>
      <dgm:spPr/>
      <dgm:t>
        <a:bodyPr/>
        <a:lstStyle/>
        <a:p>
          <a:endParaRPr lang="en-US" dirty="0"/>
        </a:p>
      </dgm:t>
    </dgm:pt>
    <dgm:pt modelId="{A6CBE49F-5B84-4325-82EC-F7A85F2D7370}" type="parTrans" cxnId="{3DE0AECF-36BE-4C1C-BF75-8B70F137376B}">
      <dgm:prSet/>
      <dgm:spPr/>
      <dgm:t>
        <a:bodyPr/>
        <a:lstStyle/>
        <a:p>
          <a:endParaRPr lang="en-US"/>
        </a:p>
      </dgm:t>
    </dgm:pt>
    <dgm:pt modelId="{10C08DEC-C534-417D-888A-56940CE0C944}" type="sibTrans" cxnId="{3DE0AECF-36BE-4C1C-BF75-8B70F137376B}">
      <dgm:prSet/>
      <dgm:spPr/>
      <dgm:t>
        <a:bodyPr/>
        <a:lstStyle/>
        <a:p>
          <a:endParaRPr lang="en-US"/>
        </a:p>
      </dgm:t>
    </dgm:pt>
    <dgm:pt modelId="{C077AC6E-C1DB-4E4C-A387-7D78E15EAF06}">
      <dgm:prSet phldrT="[Text]" phldr="1"/>
      <dgm:spPr/>
      <dgm:t>
        <a:bodyPr/>
        <a:lstStyle/>
        <a:p>
          <a:endParaRPr lang="en-US"/>
        </a:p>
      </dgm:t>
    </dgm:pt>
    <dgm:pt modelId="{09FA597A-D02A-4864-99D4-850ABEB5E6BA}" type="parTrans" cxnId="{30AF16EA-7116-4754-8DDF-3E6395AA5040}">
      <dgm:prSet/>
      <dgm:spPr/>
      <dgm:t>
        <a:bodyPr/>
        <a:lstStyle/>
        <a:p>
          <a:endParaRPr lang="en-US"/>
        </a:p>
      </dgm:t>
    </dgm:pt>
    <dgm:pt modelId="{4F0B3762-C73F-44C3-A710-5BD2ABD687E0}" type="sibTrans" cxnId="{30AF16EA-7116-4754-8DDF-3E6395AA5040}">
      <dgm:prSet/>
      <dgm:spPr/>
      <dgm:t>
        <a:bodyPr/>
        <a:lstStyle/>
        <a:p>
          <a:endParaRPr lang="en-US"/>
        </a:p>
      </dgm:t>
    </dgm:pt>
    <dgm:pt modelId="{814F47CB-132A-4DD3-A07E-20109F92CAD2}">
      <dgm:prSet phldrT="[Text]" phldr="1"/>
      <dgm:spPr/>
      <dgm:t>
        <a:bodyPr/>
        <a:lstStyle/>
        <a:p>
          <a:endParaRPr lang="en-US"/>
        </a:p>
      </dgm:t>
    </dgm:pt>
    <dgm:pt modelId="{EB2DE746-4E1B-44DD-81E7-900F339ACCA4}" type="parTrans" cxnId="{FFCCF12D-0199-4F56-A8EF-205A8484AD37}">
      <dgm:prSet/>
      <dgm:spPr/>
      <dgm:t>
        <a:bodyPr/>
        <a:lstStyle/>
        <a:p>
          <a:endParaRPr lang="en-US"/>
        </a:p>
      </dgm:t>
    </dgm:pt>
    <dgm:pt modelId="{D2007B96-9A20-4E06-B848-C3243BDEB0EC}" type="sibTrans" cxnId="{FFCCF12D-0199-4F56-A8EF-205A8484AD37}">
      <dgm:prSet/>
      <dgm:spPr/>
      <dgm:t>
        <a:bodyPr/>
        <a:lstStyle/>
        <a:p>
          <a:endParaRPr lang="en-US"/>
        </a:p>
      </dgm:t>
    </dgm:pt>
    <dgm:pt modelId="{6C065287-4AED-485E-BB40-B69F4265ED56}">
      <dgm:prSet phldrT="[Text]" phldr="1"/>
      <dgm:spPr/>
      <dgm:t>
        <a:bodyPr/>
        <a:lstStyle/>
        <a:p>
          <a:endParaRPr lang="en-US"/>
        </a:p>
      </dgm:t>
    </dgm:pt>
    <dgm:pt modelId="{8C7FAEAF-C969-4250-90C9-74B5527BFEA5}" type="parTrans" cxnId="{840DA347-A2A1-4FB9-B1C4-FD95320CDAFC}">
      <dgm:prSet/>
      <dgm:spPr/>
      <dgm:t>
        <a:bodyPr/>
        <a:lstStyle/>
        <a:p>
          <a:endParaRPr lang="en-US"/>
        </a:p>
      </dgm:t>
    </dgm:pt>
    <dgm:pt modelId="{669DEDAD-5C6B-424F-BA8D-1F4F2180431E}" type="sibTrans" cxnId="{840DA347-A2A1-4FB9-B1C4-FD95320CDAFC}">
      <dgm:prSet/>
      <dgm:spPr/>
      <dgm:t>
        <a:bodyPr/>
        <a:lstStyle/>
        <a:p>
          <a:endParaRPr lang="en-US"/>
        </a:p>
      </dgm:t>
    </dgm:pt>
    <dgm:pt modelId="{7DB7AB39-6A6B-4B9A-AC9D-42132D16CD52}">
      <dgm:prSet phldrT="[Text]" phldr="1"/>
      <dgm:spPr/>
      <dgm:t>
        <a:bodyPr/>
        <a:lstStyle/>
        <a:p>
          <a:endParaRPr lang="en-US"/>
        </a:p>
      </dgm:t>
    </dgm:pt>
    <dgm:pt modelId="{7D69260C-3996-4987-B924-4D3F9F085491}" type="parTrans" cxnId="{02146702-5750-4F58-BBD6-3AACD3926F73}">
      <dgm:prSet/>
      <dgm:spPr/>
      <dgm:t>
        <a:bodyPr/>
        <a:lstStyle/>
        <a:p>
          <a:endParaRPr lang="en-US"/>
        </a:p>
      </dgm:t>
    </dgm:pt>
    <dgm:pt modelId="{8DB1C458-F0F8-4D47-A9E9-285BCC984CA6}" type="sibTrans" cxnId="{02146702-5750-4F58-BBD6-3AACD3926F73}">
      <dgm:prSet/>
      <dgm:spPr/>
      <dgm:t>
        <a:bodyPr/>
        <a:lstStyle/>
        <a:p>
          <a:endParaRPr lang="en-US"/>
        </a:p>
      </dgm:t>
    </dgm:pt>
    <dgm:pt modelId="{7B9CA1D0-9270-43CC-8388-CB64F2F90A01}">
      <dgm:prSet phldrT="[Text]" phldr="1"/>
      <dgm:spPr/>
      <dgm:t>
        <a:bodyPr/>
        <a:lstStyle/>
        <a:p>
          <a:endParaRPr lang="en-US"/>
        </a:p>
      </dgm:t>
    </dgm:pt>
    <dgm:pt modelId="{35B097AC-5384-462D-9BBD-4CA9733C13C1}" type="parTrans" cxnId="{FA2D3B45-C857-4BE4-A392-4860E6C54221}">
      <dgm:prSet/>
      <dgm:spPr/>
      <dgm:t>
        <a:bodyPr/>
        <a:lstStyle/>
        <a:p>
          <a:endParaRPr lang="en-US"/>
        </a:p>
      </dgm:t>
    </dgm:pt>
    <dgm:pt modelId="{961FE7DB-976B-4C30-86C6-0C09AC5D2BA4}" type="sibTrans" cxnId="{FA2D3B45-C857-4BE4-A392-4860E6C54221}">
      <dgm:prSet/>
      <dgm:spPr/>
      <dgm:t>
        <a:bodyPr/>
        <a:lstStyle/>
        <a:p>
          <a:endParaRPr lang="en-US"/>
        </a:p>
      </dgm:t>
    </dgm:pt>
    <dgm:pt modelId="{5AD17964-F2B6-4AFA-B869-E51C89D059FE}" type="pres">
      <dgm:prSet presAssocID="{DD980A5A-BFFA-4A29-AF67-855A5877714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A177968-BEDC-4AD4-A046-B6AC9B133A5C}" type="pres">
      <dgm:prSet presAssocID="{DD980A5A-BFFA-4A29-AF67-855A58777141}" presName="cycle" presStyleCnt="0"/>
      <dgm:spPr/>
    </dgm:pt>
    <dgm:pt modelId="{45D1678B-E158-4EC3-9104-66D0F70FBB26}" type="pres">
      <dgm:prSet presAssocID="{DD980A5A-BFFA-4A29-AF67-855A58777141}" presName="centerShape" presStyleCnt="0"/>
      <dgm:spPr/>
    </dgm:pt>
    <dgm:pt modelId="{57F8D720-43E0-4DB3-9D9F-68F5E3B3EC5E}" type="pres">
      <dgm:prSet presAssocID="{DD980A5A-BFFA-4A29-AF67-855A58777141}" presName="connSite" presStyleLbl="node1" presStyleIdx="0" presStyleCnt="4"/>
      <dgm:spPr/>
    </dgm:pt>
    <dgm:pt modelId="{D3073B34-AE4B-4D52-824B-30CBC15A3F70}" type="pres">
      <dgm:prSet presAssocID="{DD980A5A-BFFA-4A29-AF67-855A58777141}" presName="visible" presStyleLbl="node1" presStyleIdx="0" presStyleCnt="4"/>
      <dgm:spPr/>
    </dgm:pt>
    <dgm:pt modelId="{8B3C2B6B-31D7-4E84-8BED-C889C79C64DD}" type="pres">
      <dgm:prSet presAssocID="{39A9288C-FF4A-4DA2-97DF-DD2A44049AB6}" presName="Name25" presStyleLbl="parChTrans1D1" presStyleIdx="0" presStyleCnt="3"/>
      <dgm:spPr/>
    </dgm:pt>
    <dgm:pt modelId="{9EB7F8D4-F7ED-4366-B161-91D6AF06F6F6}" type="pres">
      <dgm:prSet presAssocID="{9A5F9BF6-EB78-47A2-ACFD-FECFE5C53D2A}" presName="node" presStyleCnt="0"/>
      <dgm:spPr/>
    </dgm:pt>
    <dgm:pt modelId="{DC502AD6-1F66-40A4-808C-9431799FF01D}" type="pres">
      <dgm:prSet presAssocID="{9A5F9BF6-EB78-47A2-ACFD-FECFE5C53D2A}" presName="parentNode" presStyleLbl="node1" presStyleIdx="1" presStyleCnt="4" custLinFactNeighborX="6098" custLinFactNeighborY="-1220">
        <dgm:presLayoutVars>
          <dgm:chMax val="1"/>
          <dgm:bulletEnabled val="1"/>
        </dgm:presLayoutVars>
      </dgm:prSet>
      <dgm:spPr/>
    </dgm:pt>
    <dgm:pt modelId="{BC3F973B-9CF3-474C-9773-77CC2588114B}" type="pres">
      <dgm:prSet presAssocID="{9A5F9BF6-EB78-47A2-ACFD-FECFE5C53D2A}" presName="childNode" presStyleLbl="revTx" presStyleIdx="0" presStyleCnt="3">
        <dgm:presLayoutVars>
          <dgm:bulletEnabled val="1"/>
        </dgm:presLayoutVars>
      </dgm:prSet>
      <dgm:spPr/>
    </dgm:pt>
    <dgm:pt modelId="{AB99E29B-20BA-4087-81F0-03B1CA2F1191}" type="pres">
      <dgm:prSet presAssocID="{A6CBE49F-5B84-4325-82EC-F7A85F2D7370}" presName="Name25" presStyleLbl="parChTrans1D1" presStyleIdx="1" presStyleCnt="3"/>
      <dgm:spPr/>
    </dgm:pt>
    <dgm:pt modelId="{1E92F748-7FAF-458E-9664-D6574D2A6EE8}" type="pres">
      <dgm:prSet presAssocID="{A6F9CCED-8825-4F5D-9DD9-E857BF85BF7D}" presName="node" presStyleCnt="0"/>
      <dgm:spPr/>
    </dgm:pt>
    <dgm:pt modelId="{2CCE2C59-88EC-4403-AB74-67500B7BF876}" type="pres">
      <dgm:prSet presAssocID="{A6F9CCED-8825-4F5D-9DD9-E857BF85BF7D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647AA51B-AA1F-4A62-A299-8E87F8F5D70C}" type="pres">
      <dgm:prSet presAssocID="{A6F9CCED-8825-4F5D-9DD9-E857BF85BF7D}" presName="childNode" presStyleLbl="revTx" presStyleIdx="1" presStyleCnt="3">
        <dgm:presLayoutVars>
          <dgm:bulletEnabled val="1"/>
        </dgm:presLayoutVars>
      </dgm:prSet>
      <dgm:spPr/>
    </dgm:pt>
    <dgm:pt modelId="{CCB52168-BC38-4BEC-B46B-F251382A2805}" type="pres">
      <dgm:prSet presAssocID="{8C7FAEAF-C969-4250-90C9-74B5527BFEA5}" presName="Name25" presStyleLbl="parChTrans1D1" presStyleIdx="2" presStyleCnt="3"/>
      <dgm:spPr/>
    </dgm:pt>
    <dgm:pt modelId="{48647ED2-A214-4267-B3D7-EF437AD038F1}" type="pres">
      <dgm:prSet presAssocID="{6C065287-4AED-485E-BB40-B69F4265ED56}" presName="node" presStyleCnt="0"/>
      <dgm:spPr/>
    </dgm:pt>
    <dgm:pt modelId="{9497215A-0C9E-418D-B80D-FA1FE8EC38BB}" type="pres">
      <dgm:prSet presAssocID="{6C065287-4AED-485E-BB40-B69F4265ED56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73E1FC38-8B8F-4080-8A09-613FA4A80853}" type="pres">
      <dgm:prSet presAssocID="{6C065287-4AED-485E-BB40-B69F4265ED56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2146702-5750-4F58-BBD6-3AACD3926F73}" srcId="{6C065287-4AED-485E-BB40-B69F4265ED56}" destId="{7DB7AB39-6A6B-4B9A-AC9D-42132D16CD52}" srcOrd="0" destOrd="0" parTransId="{7D69260C-3996-4987-B924-4D3F9F085491}" sibTransId="{8DB1C458-F0F8-4D47-A9E9-285BCC984CA6}"/>
    <dgm:cxn modelId="{801A180D-AC24-4752-9739-5333711E6BD0}" type="presOf" srcId="{7DB7AB39-6A6B-4B9A-AC9D-42132D16CD52}" destId="{73E1FC38-8B8F-4080-8A09-613FA4A80853}" srcOrd="0" destOrd="0" presId="urn:microsoft.com/office/officeart/2005/8/layout/radial2"/>
    <dgm:cxn modelId="{CBEB0C24-1D34-47AF-903C-5EF633566D8E}" type="presOf" srcId="{A2AFF957-74E1-440A-AC51-4A5080EE1A5F}" destId="{BC3F973B-9CF3-474C-9773-77CC2588114B}" srcOrd="0" destOrd="0" presId="urn:microsoft.com/office/officeart/2005/8/layout/radial2"/>
    <dgm:cxn modelId="{C850AD25-C168-45A3-84FA-C8EE02646C11}" type="presOf" srcId="{EE138756-DE7E-4D60-AF7F-9617E4C4D1DE}" destId="{BC3F973B-9CF3-474C-9773-77CC2588114B}" srcOrd="0" destOrd="1" presId="urn:microsoft.com/office/officeart/2005/8/layout/radial2"/>
    <dgm:cxn modelId="{FFCCF12D-0199-4F56-A8EF-205A8484AD37}" srcId="{A6F9CCED-8825-4F5D-9DD9-E857BF85BF7D}" destId="{814F47CB-132A-4DD3-A07E-20109F92CAD2}" srcOrd="1" destOrd="0" parTransId="{EB2DE746-4E1B-44DD-81E7-900F339ACCA4}" sibTransId="{D2007B96-9A20-4E06-B848-C3243BDEB0EC}"/>
    <dgm:cxn modelId="{9C0A0442-8777-4852-8DA7-DE6C55142D67}" type="presOf" srcId="{814F47CB-132A-4DD3-A07E-20109F92CAD2}" destId="{647AA51B-AA1F-4A62-A299-8E87F8F5D70C}" srcOrd="0" destOrd="1" presId="urn:microsoft.com/office/officeart/2005/8/layout/radial2"/>
    <dgm:cxn modelId="{FA2D3B45-C857-4BE4-A392-4860E6C54221}" srcId="{6C065287-4AED-485E-BB40-B69F4265ED56}" destId="{7B9CA1D0-9270-43CC-8388-CB64F2F90A01}" srcOrd="1" destOrd="0" parTransId="{35B097AC-5384-462D-9BBD-4CA9733C13C1}" sibTransId="{961FE7DB-976B-4C30-86C6-0C09AC5D2BA4}"/>
    <dgm:cxn modelId="{840DA347-A2A1-4FB9-B1C4-FD95320CDAFC}" srcId="{DD980A5A-BFFA-4A29-AF67-855A58777141}" destId="{6C065287-4AED-485E-BB40-B69F4265ED56}" srcOrd="2" destOrd="0" parTransId="{8C7FAEAF-C969-4250-90C9-74B5527BFEA5}" sibTransId="{669DEDAD-5C6B-424F-BA8D-1F4F2180431E}"/>
    <dgm:cxn modelId="{7AB00149-D241-40F3-BB3C-25C24F75F282}" type="presOf" srcId="{DD980A5A-BFFA-4A29-AF67-855A58777141}" destId="{5AD17964-F2B6-4AFA-B869-E51C89D059FE}" srcOrd="0" destOrd="0" presId="urn:microsoft.com/office/officeart/2005/8/layout/radial2"/>
    <dgm:cxn modelId="{9F05254B-3D8E-4D58-9937-801D8845F856}" type="presOf" srcId="{6C065287-4AED-485E-BB40-B69F4265ED56}" destId="{9497215A-0C9E-418D-B80D-FA1FE8EC38BB}" srcOrd="0" destOrd="0" presId="urn:microsoft.com/office/officeart/2005/8/layout/radial2"/>
    <dgm:cxn modelId="{0370F16C-BB6C-43BE-B8D8-5D774ABBE283}" type="presOf" srcId="{39A9288C-FF4A-4DA2-97DF-DD2A44049AB6}" destId="{8B3C2B6B-31D7-4E84-8BED-C889C79C64DD}" srcOrd="0" destOrd="0" presId="urn:microsoft.com/office/officeart/2005/8/layout/radial2"/>
    <dgm:cxn modelId="{61A71374-5D96-4BF5-8308-8BF002FA015A}" type="presOf" srcId="{9A5F9BF6-EB78-47A2-ACFD-FECFE5C53D2A}" destId="{DC502AD6-1F66-40A4-808C-9431799FF01D}" srcOrd="0" destOrd="0" presId="urn:microsoft.com/office/officeart/2005/8/layout/radial2"/>
    <dgm:cxn modelId="{2676D574-B017-4FC6-A178-6B071DE784AB}" type="presOf" srcId="{A6F9CCED-8825-4F5D-9DD9-E857BF85BF7D}" destId="{2CCE2C59-88EC-4403-AB74-67500B7BF876}" srcOrd="0" destOrd="0" presId="urn:microsoft.com/office/officeart/2005/8/layout/radial2"/>
    <dgm:cxn modelId="{2F391484-9138-4B1D-9CE9-311B5864C809}" srcId="{DD980A5A-BFFA-4A29-AF67-855A58777141}" destId="{9A5F9BF6-EB78-47A2-ACFD-FECFE5C53D2A}" srcOrd="0" destOrd="0" parTransId="{39A9288C-FF4A-4DA2-97DF-DD2A44049AB6}" sibTransId="{592FD1FE-8105-4A0D-9EE3-CCCE1840DC01}"/>
    <dgm:cxn modelId="{A9BE4686-818C-422F-99AA-2222033136D7}" srcId="{9A5F9BF6-EB78-47A2-ACFD-FECFE5C53D2A}" destId="{EE138756-DE7E-4D60-AF7F-9617E4C4D1DE}" srcOrd="1" destOrd="0" parTransId="{0C120F94-217B-454C-B29F-C195EBE0E6CA}" sibTransId="{72DB3E14-03F3-4F6B-AC00-27BE51C0AE0C}"/>
    <dgm:cxn modelId="{8FAB8395-47DA-4507-8E9B-9BCA1204DB4C}" type="presOf" srcId="{7B9CA1D0-9270-43CC-8388-CB64F2F90A01}" destId="{73E1FC38-8B8F-4080-8A09-613FA4A80853}" srcOrd="0" destOrd="1" presId="urn:microsoft.com/office/officeart/2005/8/layout/radial2"/>
    <dgm:cxn modelId="{484EA695-06E6-4615-8CE9-0C660A686DEC}" type="presOf" srcId="{8C7FAEAF-C969-4250-90C9-74B5527BFEA5}" destId="{CCB52168-BC38-4BEC-B46B-F251382A2805}" srcOrd="0" destOrd="0" presId="urn:microsoft.com/office/officeart/2005/8/layout/radial2"/>
    <dgm:cxn modelId="{3DE0AECF-36BE-4C1C-BF75-8B70F137376B}" srcId="{DD980A5A-BFFA-4A29-AF67-855A58777141}" destId="{A6F9CCED-8825-4F5D-9DD9-E857BF85BF7D}" srcOrd="1" destOrd="0" parTransId="{A6CBE49F-5B84-4325-82EC-F7A85F2D7370}" sibTransId="{10C08DEC-C534-417D-888A-56940CE0C944}"/>
    <dgm:cxn modelId="{22EFEDD8-B625-4479-A8DF-3F5B07E3C490}" srcId="{9A5F9BF6-EB78-47A2-ACFD-FECFE5C53D2A}" destId="{A2AFF957-74E1-440A-AC51-4A5080EE1A5F}" srcOrd="0" destOrd="0" parTransId="{BF9DF0DA-4BE1-4FF7-8572-76C98ECD427F}" sibTransId="{F4F3FA74-6FB3-43AE-B721-73F896A62FE0}"/>
    <dgm:cxn modelId="{30AF16EA-7116-4754-8DDF-3E6395AA5040}" srcId="{A6F9CCED-8825-4F5D-9DD9-E857BF85BF7D}" destId="{C077AC6E-C1DB-4E4C-A387-7D78E15EAF06}" srcOrd="0" destOrd="0" parTransId="{09FA597A-D02A-4864-99D4-850ABEB5E6BA}" sibTransId="{4F0B3762-C73F-44C3-A710-5BD2ABD687E0}"/>
    <dgm:cxn modelId="{5CDF28FA-327B-4EF6-A8EF-74E8BBEE5329}" type="presOf" srcId="{A6CBE49F-5B84-4325-82EC-F7A85F2D7370}" destId="{AB99E29B-20BA-4087-81F0-03B1CA2F1191}" srcOrd="0" destOrd="0" presId="urn:microsoft.com/office/officeart/2005/8/layout/radial2"/>
    <dgm:cxn modelId="{948DFBFA-343F-4B8E-BBB6-2F7B6B5C3BE2}" type="presOf" srcId="{C077AC6E-C1DB-4E4C-A387-7D78E15EAF06}" destId="{647AA51B-AA1F-4A62-A299-8E87F8F5D70C}" srcOrd="0" destOrd="0" presId="urn:microsoft.com/office/officeart/2005/8/layout/radial2"/>
    <dgm:cxn modelId="{A914058B-0094-4627-9FC0-FEB5A92FB4D9}" type="presParOf" srcId="{5AD17964-F2B6-4AFA-B869-E51C89D059FE}" destId="{7A177968-BEDC-4AD4-A046-B6AC9B133A5C}" srcOrd="0" destOrd="0" presId="urn:microsoft.com/office/officeart/2005/8/layout/radial2"/>
    <dgm:cxn modelId="{52227C1C-ED0E-4470-A5B0-372781CDE417}" type="presParOf" srcId="{7A177968-BEDC-4AD4-A046-B6AC9B133A5C}" destId="{45D1678B-E158-4EC3-9104-66D0F70FBB26}" srcOrd="0" destOrd="0" presId="urn:microsoft.com/office/officeart/2005/8/layout/radial2"/>
    <dgm:cxn modelId="{75262E80-4E7C-40A6-81CA-F3E70986D24A}" type="presParOf" srcId="{45D1678B-E158-4EC3-9104-66D0F70FBB26}" destId="{57F8D720-43E0-4DB3-9D9F-68F5E3B3EC5E}" srcOrd="0" destOrd="0" presId="urn:microsoft.com/office/officeart/2005/8/layout/radial2"/>
    <dgm:cxn modelId="{B2D5A2D9-4C1F-4AF1-ADE1-7CBFE202DC20}" type="presParOf" srcId="{45D1678B-E158-4EC3-9104-66D0F70FBB26}" destId="{D3073B34-AE4B-4D52-824B-30CBC15A3F70}" srcOrd="1" destOrd="0" presId="urn:microsoft.com/office/officeart/2005/8/layout/radial2"/>
    <dgm:cxn modelId="{38189705-A27D-4168-AEF3-1C4B24654546}" type="presParOf" srcId="{7A177968-BEDC-4AD4-A046-B6AC9B133A5C}" destId="{8B3C2B6B-31D7-4E84-8BED-C889C79C64DD}" srcOrd="1" destOrd="0" presId="urn:microsoft.com/office/officeart/2005/8/layout/radial2"/>
    <dgm:cxn modelId="{A9C73BB9-F5D1-46A9-924B-793339BE33E0}" type="presParOf" srcId="{7A177968-BEDC-4AD4-A046-B6AC9B133A5C}" destId="{9EB7F8D4-F7ED-4366-B161-91D6AF06F6F6}" srcOrd="2" destOrd="0" presId="urn:microsoft.com/office/officeart/2005/8/layout/radial2"/>
    <dgm:cxn modelId="{8E3DB84A-7A6D-40E8-B73A-A150E91C5225}" type="presParOf" srcId="{9EB7F8D4-F7ED-4366-B161-91D6AF06F6F6}" destId="{DC502AD6-1F66-40A4-808C-9431799FF01D}" srcOrd="0" destOrd="0" presId="urn:microsoft.com/office/officeart/2005/8/layout/radial2"/>
    <dgm:cxn modelId="{7A418BC5-FEEB-43AF-8D7A-89D68EB3EA8B}" type="presParOf" srcId="{9EB7F8D4-F7ED-4366-B161-91D6AF06F6F6}" destId="{BC3F973B-9CF3-474C-9773-77CC2588114B}" srcOrd="1" destOrd="0" presId="urn:microsoft.com/office/officeart/2005/8/layout/radial2"/>
    <dgm:cxn modelId="{98425138-A727-4F6A-B520-4B7F0001B128}" type="presParOf" srcId="{7A177968-BEDC-4AD4-A046-B6AC9B133A5C}" destId="{AB99E29B-20BA-4087-81F0-03B1CA2F1191}" srcOrd="3" destOrd="0" presId="urn:microsoft.com/office/officeart/2005/8/layout/radial2"/>
    <dgm:cxn modelId="{93C67952-913D-497C-B457-6FDF4C3CD7FD}" type="presParOf" srcId="{7A177968-BEDC-4AD4-A046-B6AC9B133A5C}" destId="{1E92F748-7FAF-458E-9664-D6574D2A6EE8}" srcOrd="4" destOrd="0" presId="urn:microsoft.com/office/officeart/2005/8/layout/radial2"/>
    <dgm:cxn modelId="{F731C057-DB77-4D67-840F-E34A569A70A4}" type="presParOf" srcId="{1E92F748-7FAF-458E-9664-D6574D2A6EE8}" destId="{2CCE2C59-88EC-4403-AB74-67500B7BF876}" srcOrd="0" destOrd="0" presId="urn:microsoft.com/office/officeart/2005/8/layout/radial2"/>
    <dgm:cxn modelId="{37E48B9A-6698-484C-AFB7-06EA62BB620B}" type="presParOf" srcId="{1E92F748-7FAF-458E-9664-D6574D2A6EE8}" destId="{647AA51B-AA1F-4A62-A299-8E87F8F5D70C}" srcOrd="1" destOrd="0" presId="urn:microsoft.com/office/officeart/2005/8/layout/radial2"/>
    <dgm:cxn modelId="{89E84C17-2C09-448D-8879-10BB2050E755}" type="presParOf" srcId="{7A177968-BEDC-4AD4-A046-B6AC9B133A5C}" destId="{CCB52168-BC38-4BEC-B46B-F251382A2805}" srcOrd="5" destOrd="0" presId="urn:microsoft.com/office/officeart/2005/8/layout/radial2"/>
    <dgm:cxn modelId="{B5AF8724-70F2-4841-97B6-5B637D794C22}" type="presParOf" srcId="{7A177968-BEDC-4AD4-A046-B6AC9B133A5C}" destId="{48647ED2-A214-4267-B3D7-EF437AD038F1}" srcOrd="6" destOrd="0" presId="urn:microsoft.com/office/officeart/2005/8/layout/radial2"/>
    <dgm:cxn modelId="{C776744D-5E74-486B-8AD4-9521CC2AE88B}" type="presParOf" srcId="{48647ED2-A214-4267-B3D7-EF437AD038F1}" destId="{9497215A-0C9E-418D-B80D-FA1FE8EC38BB}" srcOrd="0" destOrd="0" presId="urn:microsoft.com/office/officeart/2005/8/layout/radial2"/>
    <dgm:cxn modelId="{422CB8CC-11B2-4F2E-8BCA-3DFACE1F2680}" type="presParOf" srcId="{48647ED2-A214-4267-B3D7-EF437AD038F1}" destId="{73E1FC38-8B8F-4080-8A09-613FA4A8085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1D36B1-A59B-48F4-AED2-A512BB8F5F3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7F127-CB64-4D56-AEF3-A094D8A25315}">
      <dgm:prSet phldrT="[Text]"/>
      <dgm:spPr/>
      <dgm:t>
        <a:bodyPr/>
        <a:lstStyle/>
        <a:p>
          <a:endParaRPr lang="en-US" dirty="0"/>
        </a:p>
      </dgm:t>
    </dgm:pt>
    <dgm:pt modelId="{56C69D0A-BA8A-42BE-933D-3D1DE01E4DDB}" type="parTrans" cxnId="{B8C5880C-9425-4318-96D5-867CC9312F02}">
      <dgm:prSet/>
      <dgm:spPr/>
      <dgm:t>
        <a:bodyPr/>
        <a:lstStyle/>
        <a:p>
          <a:endParaRPr lang="en-US"/>
        </a:p>
      </dgm:t>
    </dgm:pt>
    <dgm:pt modelId="{B106DF46-A32D-414E-82C0-042549ED1083}" type="sibTrans" cxnId="{B8C5880C-9425-4318-96D5-867CC9312F02}">
      <dgm:prSet/>
      <dgm:spPr/>
      <dgm:t>
        <a:bodyPr/>
        <a:lstStyle/>
        <a:p>
          <a:endParaRPr lang="en-US"/>
        </a:p>
      </dgm:t>
    </dgm:pt>
    <dgm:pt modelId="{F44D7B87-8CB5-43AB-82D9-70A73F8B485F}">
      <dgm:prSet phldrT="[Text]" phldr="1"/>
      <dgm:spPr/>
      <dgm:t>
        <a:bodyPr/>
        <a:lstStyle/>
        <a:p>
          <a:endParaRPr lang="en-US" dirty="0"/>
        </a:p>
      </dgm:t>
    </dgm:pt>
    <dgm:pt modelId="{C0163F7F-5AD4-4CF7-BC79-ACD666E1E7EB}" type="parTrans" cxnId="{62761DF3-AA45-4AE2-9E5F-7E02941B8451}">
      <dgm:prSet/>
      <dgm:spPr/>
      <dgm:t>
        <a:bodyPr/>
        <a:lstStyle/>
        <a:p>
          <a:endParaRPr lang="en-US"/>
        </a:p>
      </dgm:t>
    </dgm:pt>
    <dgm:pt modelId="{FF598986-2D27-4070-B0C5-BF1409719C16}" type="sibTrans" cxnId="{62761DF3-AA45-4AE2-9E5F-7E02941B8451}">
      <dgm:prSet/>
      <dgm:spPr/>
      <dgm:t>
        <a:bodyPr/>
        <a:lstStyle/>
        <a:p>
          <a:endParaRPr lang="en-US"/>
        </a:p>
      </dgm:t>
    </dgm:pt>
    <dgm:pt modelId="{7320A86E-4F57-480F-A96E-68BEBBAF3E8A}">
      <dgm:prSet phldrT="[Text]" phldr="1"/>
      <dgm:spPr/>
      <dgm:t>
        <a:bodyPr/>
        <a:lstStyle/>
        <a:p>
          <a:endParaRPr lang="en-US"/>
        </a:p>
      </dgm:t>
    </dgm:pt>
    <dgm:pt modelId="{8AD2BE5D-7894-49C0-A531-3F6800893ECA}" type="parTrans" cxnId="{8A090447-72BF-4600-A9E0-A3AC717AF0E1}">
      <dgm:prSet/>
      <dgm:spPr/>
      <dgm:t>
        <a:bodyPr/>
        <a:lstStyle/>
        <a:p>
          <a:endParaRPr lang="en-US"/>
        </a:p>
      </dgm:t>
    </dgm:pt>
    <dgm:pt modelId="{D62DBD88-4140-4B4D-8611-EA530390BDF3}" type="sibTrans" cxnId="{8A090447-72BF-4600-A9E0-A3AC717AF0E1}">
      <dgm:prSet/>
      <dgm:spPr/>
      <dgm:t>
        <a:bodyPr/>
        <a:lstStyle/>
        <a:p>
          <a:endParaRPr lang="en-US"/>
        </a:p>
      </dgm:t>
    </dgm:pt>
    <dgm:pt modelId="{26810989-2481-441A-B5DD-A1B545F61452}">
      <dgm:prSet phldrT="[Text]"/>
      <dgm:spPr/>
      <dgm:t>
        <a:bodyPr/>
        <a:lstStyle/>
        <a:p>
          <a:endParaRPr lang="en-US" dirty="0">
            <a:latin typeface="Comic Sans MS" panose="030F0702030302020204" pitchFamily="66" charset="0"/>
          </a:endParaRPr>
        </a:p>
      </dgm:t>
    </dgm:pt>
    <dgm:pt modelId="{38DCEC10-9D86-424D-ADEB-4E5FB5762367}" type="parTrans" cxnId="{C2568EB0-BDBC-4D56-A69F-0539DA409F99}">
      <dgm:prSet/>
      <dgm:spPr/>
      <dgm:t>
        <a:bodyPr/>
        <a:lstStyle/>
        <a:p>
          <a:endParaRPr lang="en-US"/>
        </a:p>
      </dgm:t>
    </dgm:pt>
    <dgm:pt modelId="{F06AAE53-9B81-41C0-8E7F-F42FFA0FE164}" type="sibTrans" cxnId="{C2568EB0-BDBC-4D56-A69F-0539DA409F99}">
      <dgm:prSet/>
      <dgm:spPr/>
      <dgm:t>
        <a:bodyPr/>
        <a:lstStyle/>
        <a:p>
          <a:endParaRPr lang="en-US"/>
        </a:p>
      </dgm:t>
    </dgm:pt>
    <dgm:pt modelId="{8055B72D-F717-44AE-A867-C38BB10C5B39}">
      <dgm:prSet phldrT="[Text]" phldr="1"/>
      <dgm:spPr/>
      <dgm:t>
        <a:bodyPr/>
        <a:lstStyle/>
        <a:p>
          <a:endParaRPr lang="en-US" dirty="0"/>
        </a:p>
      </dgm:t>
    </dgm:pt>
    <dgm:pt modelId="{EF8DD8AF-7482-4698-97D1-170A814B1EF9}" type="parTrans" cxnId="{FED81DD9-EAD9-4DD2-B902-D476BA6E6229}">
      <dgm:prSet/>
      <dgm:spPr/>
      <dgm:t>
        <a:bodyPr/>
        <a:lstStyle/>
        <a:p>
          <a:endParaRPr lang="en-US"/>
        </a:p>
      </dgm:t>
    </dgm:pt>
    <dgm:pt modelId="{1FC1F639-636A-4F9F-A1A7-FFFA1BB49437}" type="sibTrans" cxnId="{FED81DD9-EAD9-4DD2-B902-D476BA6E6229}">
      <dgm:prSet/>
      <dgm:spPr/>
      <dgm:t>
        <a:bodyPr/>
        <a:lstStyle/>
        <a:p>
          <a:endParaRPr lang="en-US"/>
        </a:p>
      </dgm:t>
    </dgm:pt>
    <dgm:pt modelId="{643A46D0-D821-4644-B57C-D2572BAA16ED}">
      <dgm:prSet phldrT="[Text]" phldr="1"/>
      <dgm:spPr/>
      <dgm:t>
        <a:bodyPr/>
        <a:lstStyle/>
        <a:p>
          <a:endParaRPr lang="en-US"/>
        </a:p>
      </dgm:t>
    </dgm:pt>
    <dgm:pt modelId="{BEE8443D-A7B7-4B38-8021-88310322C669}" type="parTrans" cxnId="{FAA56BB4-4788-4EF4-9A48-8DD02FD471B2}">
      <dgm:prSet/>
      <dgm:spPr/>
      <dgm:t>
        <a:bodyPr/>
        <a:lstStyle/>
        <a:p>
          <a:endParaRPr lang="en-US"/>
        </a:p>
      </dgm:t>
    </dgm:pt>
    <dgm:pt modelId="{581E478D-9072-431E-B4BE-0C5241F9BA41}" type="sibTrans" cxnId="{FAA56BB4-4788-4EF4-9A48-8DD02FD471B2}">
      <dgm:prSet/>
      <dgm:spPr/>
      <dgm:t>
        <a:bodyPr/>
        <a:lstStyle/>
        <a:p>
          <a:endParaRPr lang="en-US"/>
        </a:p>
      </dgm:t>
    </dgm:pt>
    <dgm:pt modelId="{AA7BB606-C1B5-4D5C-A476-B1A56C3B9BBF}">
      <dgm:prSet phldrT="[Text]"/>
      <dgm:spPr/>
      <dgm:t>
        <a:bodyPr/>
        <a:lstStyle/>
        <a:p>
          <a:endParaRPr lang="en-US" dirty="0"/>
        </a:p>
      </dgm:t>
    </dgm:pt>
    <dgm:pt modelId="{DDC88699-FA77-40C9-B620-59019BFF833D}" type="parTrans" cxnId="{9325BD5E-A765-4BB9-866D-D0491FA2F2AE}">
      <dgm:prSet/>
      <dgm:spPr/>
      <dgm:t>
        <a:bodyPr/>
        <a:lstStyle/>
        <a:p>
          <a:endParaRPr lang="en-US"/>
        </a:p>
      </dgm:t>
    </dgm:pt>
    <dgm:pt modelId="{DB3758FC-7EA3-4B52-88E4-6EB7903BDBE7}" type="sibTrans" cxnId="{9325BD5E-A765-4BB9-866D-D0491FA2F2AE}">
      <dgm:prSet/>
      <dgm:spPr/>
      <dgm:t>
        <a:bodyPr/>
        <a:lstStyle/>
        <a:p>
          <a:endParaRPr lang="en-US"/>
        </a:p>
      </dgm:t>
    </dgm:pt>
    <dgm:pt modelId="{29451E31-1F50-4D25-9D99-B6D853B12C27}">
      <dgm:prSet phldrT="[Text]" phldr="1"/>
      <dgm:spPr/>
      <dgm:t>
        <a:bodyPr/>
        <a:lstStyle/>
        <a:p>
          <a:endParaRPr lang="en-US"/>
        </a:p>
      </dgm:t>
    </dgm:pt>
    <dgm:pt modelId="{503B106B-1EA4-47F7-8A1B-4CBA433FC800}" type="parTrans" cxnId="{8F08F1ED-B540-4210-BDF0-75454374B4D3}">
      <dgm:prSet/>
      <dgm:spPr/>
      <dgm:t>
        <a:bodyPr/>
        <a:lstStyle/>
        <a:p>
          <a:endParaRPr lang="en-US"/>
        </a:p>
      </dgm:t>
    </dgm:pt>
    <dgm:pt modelId="{CC1850A8-E8E8-4ABD-AE82-15F7A29409BA}" type="sibTrans" cxnId="{8F08F1ED-B540-4210-BDF0-75454374B4D3}">
      <dgm:prSet/>
      <dgm:spPr/>
      <dgm:t>
        <a:bodyPr/>
        <a:lstStyle/>
        <a:p>
          <a:endParaRPr lang="en-US"/>
        </a:p>
      </dgm:t>
    </dgm:pt>
    <dgm:pt modelId="{ABD6ADD3-45CA-4D7E-BF8F-F095E3C2F980}">
      <dgm:prSet phldrT="[Text]" phldr="1"/>
      <dgm:spPr/>
      <dgm:t>
        <a:bodyPr/>
        <a:lstStyle/>
        <a:p>
          <a:endParaRPr lang="en-US"/>
        </a:p>
      </dgm:t>
    </dgm:pt>
    <dgm:pt modelId="{B603483D-10AB-4685-B11A-D8149AA75CED}" type="parTrans" cxnId="{7DA9C7C3-A98C-4BD2-961E-DC53D3525D4B}">
      <dgm:prSet/>
      <dgm:spPr/>
      <dgm:t>
        <a:bodyPr/>
        <a:lstStyle/>
        <a:p>
          <a:endParaRPr lang="en-US"/>
        </a:p>
      </dgm:t>
    </dgm:pt>
    <dgm:pt modelId="{F97CA9E1-FF5C-4FCB-9059-90A41EF2217A}" type="sibTrans" cxnId="{7DA9C7C3-A98C-4BD2-961E-DC53D3525D4B}">
      <dgm:prSet/>
      <dgm:spPr/>
      <dgm:t>
        <a:bodyPr/>
        <a:lstStyle/>
        <a:p>
          <a:endParaRPr lang="en-US"/>
        </a:p>
      </dgm:t>
    </dgm:pt>
    <dgm:pt modelId="{B6E15BAB-7512-4CC3-9FF0-577340AE5675}" type="pres">
      <dgm:prSet presAssocID="{071D36B1-A59B-48F4-AED2-A512BB8F5F3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22C97EE-BFB0-4C0A-A902-1EDAA49D4B62}" type="pres">
      <dgm:prSet presAssocID="{071D36B1-A59B-48F4-AED2-A512BB8F5F33}" presName="cycle" presStyleCnt="0"/>
      <dgm:spPr/>
    </dgm:pt>
    <dgm:pt modelId="{BAD15B3E-D255-4E4F-BD16-DED8F1A3C9A4}" type="pres">
      <dgm:prSet presAssocID="{071D36B1-A59B-48F4-AED2-A512BB8F5F33}" presName="centerShape" presStyleCnt="0"/>
      <dgm:spPr/>
    </dgm:pt>
    <dgm:pt modelId="{8EC17ECB-5209-44C0-B3C3-C608C30057D4}" type="pres">
      <dgm:prSet presAssocID="{071D36B1-A59B-48F4-AED2-A512BB8F5F33}" presName="connSite" presStyleLbl="node1" presStyleIdx="0" presStyleCnt="4"/>
      <dgm:spPr/>
    </dgm:pt>
    <dgm:pt modelId="{C54D25E7-4E3F-430E-8127-54EBBFFB19CA}" type="pres">
      <dgm:prSet presAssocID="{071D36B1-A59B-48F4-AED2-A512BB8F5F33}" presName="visible" presStyleLbl="node1" presStyleIdx="0" presStyleCnt="4"/>
      <dgm:spPr/>
    </dgm:pt>
    <dgm:pt modelId="{20E4910D-0576-4071-A80B-8193231568F1}" type="pres">
      <dgm:prSet presAssocID="{56C69D0A-BA8A-42BE-933D-3D1DE01E4DDB}" presName="Name25" presStyleLbl="parChTrans1D1" presStyleIdx="0" presStyleCnt="3"/>
      <dgm:spPr/>
    </dgm:pt>
    <dgm:pt modelId="{B2B94BDF-9285-46E7-A176-5A9882A4DD9E}" type="pres">
      <dgm:prSet presAssocID="{4E67F127-CB64-4D56-AEF3-A094D8A25315}" presName="node" presStyleCnt="0"/>
      <dgm:spPr/>
    </dgm:pt>
    <dgm:pt modelId="{6B83FB9D-6FF3-4B51-9B18-7ECA9AD72D0B}" type="pres">
      <dgm:prSet presAssocID="{4E67F127-CB64-4D56-AEF3-A094D8A25315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CBB63250-2144-4D66-AB34-BB2E5FBFE15F}" type="pres">
      <dgm:prSet presAssocID="{4E67F127-CB64-4D56-AEF3-A094D8A25315}" presName="childNode" presStyleLbl="revTx" presStyleIdx="0" presStyleCnt="3">
        <dgm:presLayoutVars>
          <dgm:bulletEnabled val="1"/>
        </dgm:presLayoutVars>
      </dgm:prSet>
      <dgm:spPr/>
    </dgm:pt>
    <dgm:pt modelId="{369DB02A-58C0-4345-9C7E-38439356602E}" type="pres">
      <dgm:prSet presAssocID="{38DCEC10-9D86-424D-ADEB-4E5FB5762367}" presName="Name25" presStyleLbl="parChTrans1D1" presStyleIdx="1" presStyleCnt="3"/>
      <dgm:spPr/>
    </dgm:pt>
    <dgm:pt modelId="{25079512-218B-4153-8F4C-0BE9BB05C75F}" type="pres">
      <dgm:prSet presAssocID="{26810989-2481-441A-B5DD-A1B545F61452}" presName="node" presStyleCnt="0"/>
      <dgm:spPr/>
    </dgm:pt>
    <dgm:pt modelId="{776ED997-6A5C-4974-AFDE-B571B19F3C31}" type="pres">
      <dgm:prSet presAssocID="{26810989-2481-441A-B5DD-A1B545F61452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D80A40FE-B111-475E-911D-6EB609BB3190}" type="pres">
      <dgm:prSet presAssocID="{26810989-2481-441A-B5DD-A1B545F61452}" presName="childNode" presStyleLbl="revTx" presStyleIdx="1" presStyleCnt="3">
        <dgm:presLayoutVars>
          <dgm:bulletEnabled val="1"/>
        </dgm:presLayoutVars>
      </dgm:prSet>
      <dgm:spPr/>
    </dgm:pt>
    <dgm:pt modelId="{FDBCEB98-AB2F-4C8E-874A-EE3B9F20693B}" type="pres">
      <dgm:prSet presAssocID="{DDC88699-FA77-40C9-B620-59019BFF833D}" presName="Name25" presStyleLbl="parChTrans1D1" presStyleIdx="2" presStyleCnt="3"/>
      <dgm:spPr/>
    </dgm:pt>
    <dgm:pt modelId="{028A18F4-EB78-458D-A3B0-9EB8F7A665C2}" type="pres">
      <dgm:prSet presAssocID="{AA7BB606-C1B5-4D5C-A476-B1A56C3B9BBF}" presName="node" presStyleCnt="0"/>
      <dgm:spPr/>
    </dgm:pt>
    <dgm:pt modelId="{77F38EA4-8FFC-4FD2-870C-CFC6357BF8F7}" type="pres">
      <dgm:prSet presAssocID="{AA7BB606-C1B5-4D5C-A476-B1A56C3B9BBF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6AE0F925-3507-47F8-BA8E-4066C38F88C0}" type="pres">
      <dgm:prSet presAssocID="{AA7BB606-C1B5-4D5C-A476-B1A56C3B9BBF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9FE78102-03CF-4C93-B5DB-A095C158EEF6}" type="presOf" srcId="{56C69D0A-BA8A-42BE-933D-3D1DE01E4DDB}" destId="{20E4910D-0576-4071-A80B-8193231568F1}" srcOrd="0" destOrd="0" presId="urn:microsoft.com/office/officeart/2005/8/layout/radial2"/>
    <dgm:cxn modelId="{B8C5880C-9425-4318-96D5-867CC9312F02}" srcId="{071D36B1-A59B-48F4-AED2-A512BB8F5F33}" destId="{4E67F127-CB64-4D56-AEF3-A094D8A25315}" srcOrd="0" destOrd="0" parTransId="{56C69D0A-BA8A-42BE-933D-3D1DE01E4DDB}" sibTransId="{B106DF46-A32D-414E-82C0-042549ED1083}"/>
    <dgm:cxn modelId="{C0CC2B13-AB93-4CDB-B564-3D20AB93CFCD}" type="presOf" srcId="{F44D7B87-8CB5-43AB-82D9-70A73F8B485F}" destId="{CBB63250-2144-4D66-AB34-BB2E5FBFE15F}" srcOrd="0" destOrd="0" presId="urn:microsoft.com/office/officeart/2005/8/layout/radial2"/>
    <dgm:cxn modelId="{9FD2E018-D2AF-4F2A-A8FB-0FB00BB1946E}" type="presOf" srcId="{38DCEC10-9D86-424D-ADEB-4E5FB5762367}" destId="{369DB02A-58C0-4345-9C7E-38439356602E}" srcOrd="0" destOrd="0" presId="urn:microsoft.com/office/officeart/2005/8/layout/radial2"/>
    <dgm:cxn modelId="{E8B4F51C-9650-4C6E-80A3-AD40389573B7}" type="presOf" srcId="{4E67F127-CB64-4D56-AEF3-A094D8A25315}" destId="{6B83FB9D-6FF3-4B51-9B18-7ECA9AD72D0B}" srcOrd="0" destOrd="0" presId="urn:microsoft.com/office/officeart/2005/8/layout/radial2"/>
    <dgm:cxn modelId="{E48B7933-F7E1-47D6-93B2-9F49B6B2B307}" type="presOf" srcId="{DDC88699-FA77-40C9-B620-59019BFF833D}" destId="{FDBCEB98-AB2F-4C8E-874A-EE3B9F20693B}" srcOrd="0" destOrd="0" presId="urn:microsoft.com/office/officeart/2005/8/layout/radial2"/>
    <dgm:cxn modelId="{9325BD5E-A765-4BB9-866D-D0491FA2F2AE}" srcId="{071D36B1-A59B-48F4-AED2-A512BB8F5F33}" destId="{AA7BB606-C1B5-4D5C-A476-B1A56C3B9BBF}" srcOrd="2" destOrd="0" parTransId="{DDC88699-FA77-40C9-B620-59019BFF833D}" sibTransId="{DB3758FC-7EA3-4B52-88E4-6EB7903BDBE7}"/>
    <dgm:cxn modelId="{898D3260-5FE7-4675-A3D2-8F947293F426}" type="presOf" srcId="{AA7BB606-C1B5-4D5C-A476-B1A56C3B9BBF}" destId="{77F38EA4-8FFC-4FD2-870C-CFC6357BF8F7}" srcOrd="0" destOrd="0" presId="urn:microsoft.com/office/officeart/2005/8/layout/radial2"/>
    <dgm:cxn modelId="{8A090447-72BF-4600-A9E0-A3AC717AF0E1}" srcId="{4E67F127-CB64-4D56-AEF3-A094D8A25315}" destId="{7320A86E-4F57-480F-A96E-68BEBBAF3E8A}" srcOrd="1" destOrd="0" parTransId="{8AD2BE5D-7894-49C0-A531-3F6800893ECA}" sibTransId="{D62DBD88-4140-4B4D-8611-EA530390BDF3}"/>
    <dgm:cxn modelId="{A07C1E4B-EC6A-414B-B2E1-2CE1C2F97168}" type="presOf" srcId="{643A46D0-D821-4644-B57C-D2572BAA16ED}" destId="{D80A40FE-B111-475E-911D-6EB609BB3190}" srcOrd="0" destOrd="1" presId="urn:microsoft.com/office/officeart/2005/8/layout/radial2"/>
    <dgm:cxn modelId="{475B2953-6AFB-4A1E-B599-AE69D80DCD31}" type="presOf" srcId="{29451E31-1F50-4D25-9D99-B6D853B12C27}" destId="{6AE0F925-3507-47F8-BA8E-4066C38F88C0}" srcOrd="0" destOrd="0" presId="urn:microsoft.com/office/officeart/2005/8/layout/radial2"/>
    <dgm:cxn modelId="{56B15D5A-1114-4B3A-B3D1-71000F547E95}" type="presOf" srcId="{26810989-2481-441A-B5DD-A1B545F61452}" destId="{776ED997-6A5C-4974-AFDE-B571B19F3C31}" srcOrd="0" destOrd="0" presId="urn:microsoft.com/office/officeart/2005/8/layout/radial2"/>
    <dgm:cxn modelId="{A920CF7A-1D60-46C5-895C-C5DD709176E0}" type="presOf" srcId="{8055B72D-F717-44AE-A867-C38BB10C5B39}" destId="{D80A40FE-B111-475E-911D-6EB609BB3190}" srcOrd="0" destOrd="0" presId="urn:microsoft.com/office/officeart/2005/8/layout/radial2"/>
    <dgm:cxn modelId="{2E0CB39A-E32D-4F04-AEB2-9A1324101137}" type="presOf" srcId="{071D36B1-A59B-48F4-AED2-A512BB8F5F33}" destId="{B6E15BAB-7512-4CC3-9FF0-577340AE5675}" srcOrd="0" destOrd="0" presId="urn:microsoft.com/office/officeart/2005/8/layout/radial2"/>
    <dgm:cxn modelId="{C2568EB0-BDBC-4D56-A69F-0539DA409F99}" srcId="{071D36B1-A59B-48F4-AED2-A512BB8F5F33}" destId="{26810989-2481-441A-B5DD-A1B545F61452}" srcOrd="1" destOrd="0" parTransId="{38DCEC10-9D86-424D-ADEB-4E5FB5762367}" sibTransId="{F06AAE53-9B81-41C0-8E7F-F42FFA0FE164}"/>
    <dgm:cxn modelId="{FAA56BB4-4788-4EF4-9A48-8DD02FD471B2}" srcId="{26810989-2481-441A-B5DD-A1B545F61452}" destId="{643A46D0-D821-4644-B57C-D2572BAA16ED}" srcOrd="1" destOrd="0" parTransId="{BEE8443D-A7B7-4B38-8021-88310322C669}" sibTransId="{581E478D-9072-431E-B4BE-0C5241F9BA41}"/>
    <dgm:cxn modelId="{8FB7CDB5-F216-4711-8454-42C41600DCAC}" type="presOf" srcId="{ABD6ADD3-45CA-4D7E-BF8F-F095E3C2F980}" destId="{6AE0F925-3507-47F8-BA8E-4066C38F88C0}" srcOrd="0" destOrd="1" presId="urn:microsoft.com/office/officeart/2005/8/layout/radial2"/>
    <dgm:cxn modelId="{7DA9C7C3-A98C-4BD2-961E-DC53D3525D4B}" srcId="{AA7BB606-C1B5-4D5C-A476-B1A56C3B9BBF}" destId="{ABD6ADD3-45CA-4D7E-BF8F-F095E3C2F980}" srcOrd="1" destOrd="0" parTransId="{B603483D-10AB-4685-B11A-D8149AA75CED}" sibTransId="{F97CA9E1-FF5C-4FCB-9059-90A41EF2217A}"/>
    <dgm:cxn modelId="{129C73D1-5A3D-4A26-936D-FE83C9789310}" type="presOf" srcId="{7320A86E-4F57-480F-A96E-68BEBBAF3E8A}" destId="{CBB63250-2144-4D66-AB34-BB2E5FBFE15F}" srcOrd="0" destOrd="1" presId="urn:microsoft.com/office/officeart/2005/8/layout/radial2"/>
    <dgm:cxn modelId="{FED81DD9-EAD9-4DD2-B902-D476BA6E6229}" srcId="{26810989-2481-441A-B5DD-A1B545F61452}" destId="{8055B72D-F717-44AE-A867-C38BB10C5B39}" srcOrd="0" destOrd="0" parTransId="{EF8DD8AF-7482-4698-97D1-170A814B1EF9}" sibTransId="{1FC1F639-636A-4F9F-A1A7-FFFA1BB49437}"/>
    <dgm:cxn modelId="{8F08F1ED-B540-4210-BDF0-75454374B4D3}" srcId="{AA7BB606-C1B5-4D5C-A476-B1A56C3B9BBF}" destId="{29451E31-1F50-4D25-9D99-B6D853B12C27}" srcOrd="0" destOrd="0" parTransId="{503B106B-1EA4-47F7-8A1B-4CBA433FC800}" sibTransId="{CC1850A8-E8E8-4ABD-AE82-15F7A29409BA}"/>
    <dgm:cxn modelId="{62761DF3-AA45-4AE2-9E5F-7E02941B8451}" srcId="{4E67F127-CB64-4D56-AEF3-A094D8A25315}" destId="{F44D7B87-8CB5-43AB-82D9-70A73F8B485F}" srcOrd="0" destOrd="0" parTransId="{C0163F7F-5AD4-4CF7-BC79-ACD666E1E7EB}" sibTransId="{FF598986-2D27-4070-B0C5-BF1409719C16}"/>
    <dgm:cxn modelId="{6CD3E2B4-3207-49B4-8F38-610005E318F0}" type="presParOf" srcId="{B6E15BAB-7512-4CC3-9FF0-577340AE5675}" destId="{E22C97EE-BFB0-4C0A-A902-1EDAA49D4B62}" srcOrd="0" destOrd="0" presId="urn:microsoft.com/office/officeart/2005/8/layout/radial2"/>
    <dgm:cxn modelId="{C5A43C1A-7E76-4858-B97F-69E3803C9A04}" type="presParOf" srcId="{E22C97EE-BFB0-4C0A-A902-1EDAA49D4B62}" destId="{BAD15B3E-D255-4E4F-BD16-DED8F1A3C9A4}" srcOrd="0" destOrd="0" presId="urn:microsoft.com/office/officeart/2005/8/layout/radial2"/>
    <dgm:cxn modelId="{27412A93-447A-46B2-BE4C-A71E7914A610}" type="presParOf" srcId="{BAD15B3E-D255-4E4F-BD16-DED8F1A3C9A4}" destId="{8EC17ECB-5209-44C0-B3C3-C608C30057D4}" srcOrd="0" destOrd="0" presId="urn:microsoft.com/office/officeart/2005/8/layout/radial2"/>
    <dgm:cxn modelId="{523816EE-E131-482D-AF50-2FC93F4E9BE9}" type="presParOf" srcId="{BAD15B3E-D255-4E4F-BD16-DED8F1A3C9A4}" destId="{C54D25E7-4E3F-430E-8127-54EBBFFB19CA}" srcOrd="1" destOrd="0" presId="urn:microsoft.com/office/officeart/2005/8/layout/radial2"/>
    <dgm:cxn modelId="{1850A90A-A1AA-4B82-B4D0-277287DC5F21}" type="presParOf" srcId="{E22C97EE-BFB0-4C0A-A902-1EDAA49D4B62}" destId="{20E4910D-0576-4071-A80B-8193231568F1}" srcOrd="1" destOrd="0" presId="urn:microsoft.com/office/officeart/2005/8/layout/radial2"/>
    <dgm:cxn modelId="{3E9382B3-4826-41BF-94E4-C7FD23E384ED}" type="presParOf" srcId="{E22C97EE-BFB0-4C0A-A902-1EDAA49D4B62}" destId="{B2B94BDF-9285-46E7-A176-5A9882A4DD9E}" srcOrd="2" destOrd="0" presId="urn:microsoft.com/office/officeart/2005/8/layout/radial2"/>
    <dgm:cxn modelId="{BF6E047C-D710-471A-AC59-B72979C9F9CC}" type="presParOf" srcId="{B2B94BDF-9285-46E7-A176-5A9882A4DD9E}" destId="{6B83FB9D-6FF3-4B51-9B18-7ECA9AD72D0B}" srcOrd="0" destOrd="0" presId="urn:microsoft.com/office/officeart/2005/8/layout/radial2"/>
    <dgm:cxn modelId="{39F6EB6A-4CFD-45EF-9F04-08BF29ADA213}" type="presParOf" srcId="{B2B94BDF-9285-46E7-A176-5A9882A4DD9E}" destId="{CBB63250-2144-4D66-AB34-BB2E5FBFE15F}" srcOrd="1" destOrd="0" presId="urn:microsoft.com/office/officeart/2005/8/layout/radial2"/>
    <dgm:cxn modelId="{E7876A9C-2DC4-4B8B-BDDB-4BF07B6FE897}" type="presParOf" srcId="{E22C97EE-BFB0-4C0A-A902-1EDAA49D4B62}" destId="{369DB02A-58C0-4345-9C7E-38439356602E}" srcOrd="3" destOrd="0" presId="urn:microsoft.com/office/officeart/2005/8/layout/radial2"/>
    <dgm:cxn modelId="{3268620E-725B-449E-B66F-298219B15060}" type="presParOf" srcId="{E22C97EE-BFB0-4C0A-A902-1EDAA49D4B62}" destId="{25079512-218B-4153-8F4C-0BE9BB05C75F}" srcOrd="4" destOrd="0" presId="urn:microsoft.com/office/officeart/2005/8/layout/radial2"/>
    <dgm:cxn modelId="{F3410C06-7E13-41F2-9A4A-8191D236946D}" type="presParOf" srcId="{25079512-218B-4153-8F4C-0BE9BB05C75F}" destId="{776ED997-6A5C-4974-AFDE-B571B19F3C31}" srcOrd="0" destOrd="0" presId="urn:microsoft.com/office/officeart/2005/8/layout/radial2"/>
    <dgm:cxn modelId="{E6814208-DB3B-4617-8EDF-9D89DA85163F}" type="presParOf" srcId="{25079512-218B-4153-8F4C-0BE9BB05C75F}" destId="{D80A40FE-B111-475E-911D-6EB609BB3190}" srcOrd="1" destOrd="0" presId="urn:microsoft.com/office/officeart/2005/8/layout/radial2"/>
    <dgm:cxn modelId="{202331FA-C2D5-4BC1-A358-F3AD2A839A39}" type="presParOf" srcId="{E22C97EE-BFB0-4C0A-A902-1EDAA49D4B62}" destId="{FDBCEB98-AB2F-4C8E-874A-EE3B9F20693B}" srcOrd="5" destOrd="0" presId="urn:microsoft.com/office/officeart/2005/8/layout/radial2"/>
    <dgm:cxn modelId="{BD7A9450-B8E4-40D9-8DDF-F247E04A8FD0}" type="presParOf" srcId="{E22C97EE-BFB0-4C0A-A902-1EDAA49D4B62}" destId="{028A18F4-EB78-458D-A3B0-9EB8F7A665C2}" srcOrd="6" destOrd="0" presId="urn:microsoft.com/office/officeart/2005/8/layout/radial2"/>
    <dgm:cxn modelId="{C53662A2-0B0F-46C8-B863-ACD0E0FB4CB8}" type="presParOf" srcId="{028A18F4-EB78-458D-A3B0-9EB8F7A665C2}" destId="{77F38EA4-8FFC-4FD2-870C-CFC6357BF8F7}" srcOrd="0" destOrd="0" presId="urn:microsoft.com/office/officeart/2005/8/layout/radial2"/>
    <dgm:cxn modelId="{C7B57A96-866A-4B35-86AB-EF6F15E5BF97}" type="presParOf" srcId="{028A18F4-EB78-458D-A3B0-9EB8F7A665C2}" destId="{6AE0F925-3507-47F8-BA8E-4066C38F88C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980A5A-BFFA-4A29-AF67-855A58777141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0"/>
      <dgm:spPr/>
      <dgm:t>
        <a:bodyPr/>
        <a:lstStyle/>
        <a:p>
          <a:endParaRPr lang="en-US"/>
        </a:p>
      </dgm:t>
    </dgm:pt>
    <dgm:pt modelId="{9A5F9BF6-EB78-47A2-ACFD-FECFE5C53D2A}">
      <dgm:prSet phldrT="[Text]" phldr="1"/>
      <dgm:spPr/>
      <dgm:t>
        <a:bodyPr/>
        <a:lstStyle/>
        <a:p>
          <a:endParaRPr lang="en-US" dirty="0"/>
        </a:p>
      </dgm:t>
    </dgm:pt>
    <dgm:pt modelId="{39A9288C-FF4A-4DA2-97DF-DD2A44049AB6}" type="parTrans" cxnId="{2F391484-9138-4B1D-9CE9-311B5864C809}">
      <dgm:prSet/>
      <dgm:spPr/>
      <dgm:t>
        <a:bodyPr/>
        <a:lstStyle/>
        <a:p>
          <a:endParaRPr lang="en-US"/>
        </a:p>
      </dgm:t>
    </dgm:pt>
    <dgm:pt modelId="{592FD1FE-8105-4A0D-9EE3-CCCE1840DC01}" type="sibTrans" cxnId="{2F391484-9138-4B1D-9CE9-311B5864C809}">
      <dgm:prSet/>
      <dgm:spPr/>
      <dgm:t>
        <a:bodyPr/>
        <a:lstStyle/>
        <a:p>
          <a:endParaRPr lang="en-US"/>
        </a:p>
      </dgm:t>
    </dgm:pt>
    <dgm:pt modelId="{A2AFF957-74E1-440A-AC51-4A5080EE1A5F}">
      <dgm:prSet phldrT="[Text]" phldr="1"/>
      <dgm:spPr/>
      <dgm:t>
        <a:bodyPr/>
        <a:lstStyle/>
        <a:p>
          <a:endParaRPr lang="en-US"/>
        </a:p>
      </dgm:t>
    </dgm:pt>
    <dgm:pt modelId="{BF9DF0DA-4BE1-4FF7-8572-76C98ECD427F}" type="parTrans" cxnId="{22EFEDD8-B625-4479-A8DF-3F5B07E3C490}">
      <dgm:prSet/>
      <dgm:spPr/>
      <dgm:t>
        <a:bodyPr/>
        <a:lstStyle/>
        <a:p>
          <a:endParaRPr lang="en-US"/>
        </a:p>
      </dgm:t>
    </dgm:pt>
    <dgm:pt modelId="{F4F3FA74-6FB3-43AE-B721-73F896A62FE0}" type="sibTrans" cxnId="{22EFEDD8-B625-4479-A8DF-3F5B07E3C490}">
      <dgm:prSet/>
      <dgm:spPr/>
      <dgm:t>
        <a:bodyPr/>
        <a:lstStyle/>
        <a:p>
          <a:endParaRPr lang="en-US"/>
        </a:p>
      </dgm:t>
    </dgm:pt>
    <dgm:pt modelId="{EE138756-DE7E-4D60-AF7F-9617E4C4D1DE}">
      <dgm:prSet phldrT="[Text]" phldr="1"/>
      <dgm:spPr/>
      <dgm:t>
        <a:bodyPr/>
        <a:lstStyle/>
        <a:p>
          <a:endParaRPr lang="en-US"/>
        </a:p>
      </dgm:t>
    </dgm:pt>
    <dgm:pt modelId="{0C120F94-217B-454C-B29F-C195EBE0E6CA}" type="parTrans" cxnId="{A9BE4686-818C-422F-99AA-2222033136D7}">
      <dgm:prSet/>
      <dgm:spPr/>
      <dgm:t>
        <a:bodyPr/>
        <a:lstStyle/>
        <a:p>
          <a:endParaRPr lang="en-US"/>
        </a:p>
      </dgm:t>
    </dgm:pt>
    <dgm:pt modelId="{72DB3E14-03F3-4F6B-AC00-27BE51C0AE0C}" type="sibTrans" cxnId="{A9BE4686-818C-422F-99AA-2222033136D7}">
      <dgm:prSet/>
      <dgm:spPr/>
      <dgm:t>
        <a:bodyPr/>
        <a:lstStyle/>
        <a:p>
          <a:endParaRPr lang="en-US"/>
        </a:p>
      </dgm:t>
    </dgm:pt>
    <dgm:pt modelId="{A6F9CCED-8825-4F5D-9DD9-E857BF85BF7D}">
      <dgm:prSet phldrT="[Text]" phldr="1"/>
      <dgm:spPr/>
      <dgm:t>
        <a:bodyPr/>
        <a:lstStyle/>
        <a:p>
          <a:endParaRPr lang="en-US" dirty="0"/>
        </a:p>
      </dgm:t>
    </dgm:pt>
    <dgm:pt modelId="{A6CBE49F-5B84-4325-82EC-F7A85F2D7370}" type="parTrans" cxnId="{3DE0AECF-36BE-4C1C-BF75-8B70F137376B}">
      <dgm:prSet/>
      <dgm:spPr/>
      <dgm:t>
        <a:bodyPr/>
        <a:lstStyle/>
        <a:p>
          <a:endParaRPr lang="en-US"/>
        </a:p>
      </dgm:t>
    </dgm:pt>
    <dgm:pt modelId="{10C08DEC-C534-417D-888A-56940CE0C944}" type="sibTrans" cxnId="{3DE0AECF-36BE-4C1C-BF75-8B70F137376B}">
      <dgm:prSet/>
      <dgm:spPr/>
      <dgm:t>
        <a:bodyPr/>
        <a:lstStyle/>
        <a:p>
          <a:endParaRPr lang="en-US"/>
        </a:p>
      </dgm:t>
    </dgm:pt>
    <dgm:pt modelId="{C077AC6E-C1DB-4E4C-A387-7D78E15EAF06}">
      <dgm:prSet phldrT="[Text]" phldr="1"/>
      <dgm:spPr/>
      <dgm:t>
        <a:bodyPr/>
        <a:lstStyle/>
        <a:p>
          <a:endParaRPr lang="en-US"/>
        </a:p>
      </dgm:t>
    </dgm:pt>
    <dgm:pt modelId="{09FA597A-D02A-4864-99D4-850ABEB5E6BA}" type="parTrans" cxnId="{30AF16EA-7116-4754-8DDF-3E6395AA5040}">
      <dgm:prSet/>
      <dgm:spPr/>
      <dgm:t>
        <a:bodyPr/>
        <a:lstStyle/>
        <a:p>
          <a:endParaRPr lang="en-US"/>
        </a:p>
      </dgm:t>
    </dgm:pt>
    <dgm:pt modelId="{4F0B3762-C73F-44C3-A710-5BD2ABD687E0}" type="sibTrans" cxnId="{30AF16EA-7116-4754-8DDF-3E6395AA5040}">
      <dgm:prSet/>
      <dgm:spPr/>
      <dgm:t>
        <a:bodyPr/>
        <a:lstStyle/>
        <a:p>
          <a:endParaRPr lang="en-US"/>
        </a:p>
      </dgm:t>
    </dgm:pt>
    <dgm:pt modelId="{814F47CB-132A-4DD3-A07E-20109F92CAD2}">
      <dgm:prSet phldrT="[Text]" phldr="1"/>
      <dgm:spPr/>
      <dgm:t>
        <a:bodyPr/>
        <a:lstStyle/>
        <a:p>
          <a:endParaRPr lang="en-US"/>
        </a:p>
      </dgm:t>
    </dgm:pt>
    <dgm:pt modelId="{EB2DE746-4E1B-44DD-81E7-900F339ACCA4}" type="parTrans" cxnId="{FFCCF12D-0199-4F56-A8EF-205A8484AD37}">
      <dgm:prSet/>
      <dgm:spPr/>
      <dgm:t>
        <a:bodyPr/>
        <a:lstStyle/>
        <a:p>
          <a:endParaRPr lang="en-US"/>
        </a:p>
      </dgm:t>
    </dgm:pt>
    <dgm:pt modelId="{D2007B96-9A20-4E06-B848-C3243BDEB0EC}" type="sibTrans" cxnId="{FFCCF12D-0199-4F56-A8EF-205A8484AD37}">
      <dgm:prSet/>
      <dgm:spPr/>
      <dgm:t>
        <a:bodyPr/>
        <a:lstStyle/>
        <a:p>
          <a:endParaRPr lang="en-US"/>
        </a:p>
      </dgm:t>
    </dgm:pt>
    <dgm:pt modelId="{5AD17964-F2B6-4AFA-B869-E51C89D059FE}" type="pres">
      <dgm:prSet presAssocID="{DD980A5A-BFFA-4A29-AF67-855A5877714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A177968-BEDC-4AD4-A046-B6AC9B133A5C}" type="pres">
      <dgm:prSet presAssocID="{DD980A5A-BFFA-4A29-AF67-855A58777141}" presName="cycle" presStyleCnt="0"/>
      <dgm:spPr/>
    </dgm:pt>
    <dgm:pt modelId="{45D1678B-E158-4EC3-9104-66D0F70FBB26}" type="pres">
      <dgm:prSet presAssocID="{DD980A5A-BFFA-4A29-AF67-855A58777141}" presName="centerShape" presStyleCnt="0"/>
      <dgm:spPr/>
    </dgm:pt>
    <dgm:pt modelId="{57F8D720-43E0-4DB3-9D9F-68F5E3B3EC5E}" type="pres">
      <dgm:prSet presAssocID="{DD980A5A-BFFA-4A29-AF67-855A58777141}" presName="connSite" presStyleLbl="node1" presStyleIdx="0" presStyleCnt="3"/>
      <dgm:spPr/>
    </dgm:pt>
    <dgm:pt modelId="{D3073B34-AE4B-4D52-824B-30CBC15A3F70}" type="pres">
      <dgm:prSet presAssocID="{DD980A5A-BFFA-4A29-AF67-855A58777141}" presName="visible" presStyleLbl="node1" presStyleIdx="0" presStyleCnt="3"/>
      <dgm:spPr/>
    </dgm:pt>
    <dgm:pt modelId="{8B3C2B6B-31D7-4E84-8BED-C889C79C64DD}" type="pres">
      <dgm:prSet presAssocID="{39A9288C-FF4A-4DA2-97DF-DD2A44049AB6}" presName="Name25" presStyleLbl="parChTrans1D1" presStyleIdx="0" presStyleCnt="2"/>
      <dgm:spPr/>
    </dgm:pt>
    <dgm:pt modelId="{9EB7F8D4-F7ED-4366-B161-91D6AF06F6F6}" type="pres">
      <dgm:prSet presAssocID="{9A5F9BF6-EB78-47A2-ACFD-FECFE5C53D2A}" presName="node" presStyleCnt="0"/>
      <dgm:spPr/>
    </dgm:pt>
    <dgm:pt modelId="{DC502AD6-1F66-40A4-808C-9431799FF01D}" type="pres">
      <dgm:prSet presAssocID="{9A5F9BF6-EB78-47A2-ACFD-FECFE5C53D2A}" presName="parentNode" presStyleLbl="node1" presStyleIdx="1" presStyleCnt="3" custLinFactNeighborX="6098" custLinFactNeighborY="-1220">
        <dgm:presLayoutVars>
          <dgm:chMax val="1"/>
          <dgm:bulletEnabled val="1"/>
        </dgm:presLayoutVars>
      </dgm:prSet>
      <dgm:spPr/>
    </dgm:pt>
    <dgm:pt modelId="{BC3F973B-9CF3-474C-9773-77CC2588114B}" type="pres">
      <dgm:prSet presAssocID="{9A5F9BF6-EB78-47A2-ACFD-FECFE5C53D2A}" presName="childNode" presStyleLbl="revTx" presStyleIdx="0" presStyleCnt="2">
        <dgm:presLayoutVars>
          <dgm:bulletEnabled val="1"/>
        </dgm:presLayoutVars>
      </dgm:prSet>
      <dgm:spPr/>
    </dgm:pt>
    <dgm:pt modelId="{AB99E29B-20BA-4087-81F0-03B1CA2F1191}" type="pres">
      <dgm:prSet presAssocID="{A6CBE49F-5B84-4325-82EC-F7A85F2D7370}" presName="Name25" presStyleLbl="parChTrans1D1" presStyleIdx="1" presStyleCnt="2"/>
      <dgm:spPr/>
    </dgm:pt>
    <dgm:pt modelId="{1E92F748-7FAF-458E-9664-D6574D2A6EE8}" type="pres">
      <dgm:prSet presAssocID="{A6F9CCED-8825-4F5D-9DD9-E857BF85BF7D}" presName="node" presStyleCnt="0"/>
      <dgm:spPr/>
    </dgm:pt>
    <dgm:pt modelId="{2CCE2C59-88EC-4403-AB74-67500B7BF876}" type="pres">
      <dgm:prSet presAssocID="{A6F9CCED-8825-4F5D-9DD9-E857BF85BF7D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647AA51B-AA1F-4A62-A299-8E87F8F5D70C}" type="pres">
      <dgm:prSet presAssocID="{A6F9CCED-8825-4F5D-9DD9-E857BF85BF7D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CBEB0C24-1D34-47AF-903C-5EF633566D8E}" type="presOf" srcId="{A2AFF957-74E1-440A-AC51-4A5080EE1A5F}" destId="{BC3F973B-9CF3-474C-9773-77CC2588114B}" srcOrd="0" destOrd="0" presId="urn:microsoft.com/office/officeart/2005/8/layout/radial2"/>
    <dgm:cxn modelId="{C850AD25-C168-45A3-84FA-C8EE02646C11}" type="presOf" srcId="{EE138756-DE7E-4D60-AF7F-9617E4C4D1DE}" destId="{BC3F973B-9CF3-474C-9773-77CC2588114B}" srcOrd="0" destOrd="1" presId="urn:microsoft.com/office/officeart/2005/8/layout/radial2"/>
    <dgm:cxn modelId="{FFCCF12D-0199-4F56-A8EF-205A8484AD37}" srcId="{A6F9CCED-8825-4F5D-9DD9-E857BF85BF7D}" destId="{814F47CB-132A-4DD3-A07E-20109F92CAD2}" srcOrd="1" destOrd="0" parTransId="{EB2DE746-4E1B-44DD-81E7-900F339ACCA4}" sibTransId="{D2007B96-9A20-4E06-B848-C3243BDEB0EC}"/>
    <dgm:cxn modelId="{9C0A0442-8777-4852-8DA7-DE6C55142D67}" type="presOf" srcId="{814F47CB-132A-4DD3-A07E-20109F92CAD2}" destId="{647AA51B-AA1F-4A62-A299-8E87F8F5D70C}" srcOrd="0" destOrd="1" presId="urn:microsoft.com/office/officeart/2005/8/layout/radial2"/>
    <dgm:cxn modelId="{7AB00149-D241-40F3-BB3C-25C24F75F282}" type="presOf" srcId="{DD980A5A-BFFA-4A29-AF67-855A58777141}" destId="{5AD17964-F2B6-4AFA-B869-E51C89D059FE}" srcOrd="0" destOrd="0" presId="urn:microsoft.com/office/officeart/2005/8/layout/radial2"/>
    <dgm:cxn modelId="{0370F16C-BB6C-43BE-B8D8-5D774ABBE283}" type="presOf" srcId="{39A9288C-FF4A-4DA2-97DF-DD2A44049AB6}" destId="{8B3C2B6B-31D7-4E84-8BED-C889C79C64DD}" srcOrd="0" destOrd="0" presId="urn:microsoft.com/office/officeart/2005/8/layout/radial2"/>
    <dgm:cxn modelId="{61A71374-5D96-4BF5-8308-8BF002FA015A}" type="presOf" srcId="{9A5F9BF6-EB78-47A2-ACFD-FECFE5C53D2A}" destId="{DC502AD6-1F66-40A4-808C-9431799FF01D}" srcOrd="0" destOrd="0" presId="urn:microsoft.com/office/officeart/2005/8/layout/radial2"/>
    <dgm:cxn modelId="{2676D574-B017-4FC6-A178-6B071DE784AB}" type="presOf" srcId="{A6F9CCED-8825-4F5D-9DD9-E857BF85BF7D}" destId="{2CCE2C59-88EC-4403-AB74-67500B7BF876}" srcOrd="0" destOrd="0" presId="urn:microsoft.com/office/officeart/2005/8/layout/radial2"/>
    <dgm:cxn modelId="{2F391484-9138-4B1D-9CE9-311B5864C809}" srcId="{DD980A5A-BFFA-4A29-AF67-855A58777141}" destId="{9A5F9BF6-EB78-47A2-ACFD-FECFE5C53D2A}" srcOrd="0" destOrd="0" parTransId="{39A9288C-FF4A-4DA2-97DF-DD2A44049AB6}" sibTransId="{592FD1FE-8105-4A0D-9EE3-CCCE1840DC01}"/>
    <dgm:cxn modelId="{A9BE4686-818C-422F-99AA-2222033136D7}" srcId="{9A5F9BF6-EB78-47A2-ACFD-FECFE5C53D2A}" destId="{EE138756-DE7E-4D60-AF7F-9617E4C4D1DE}" srcOrd="1" destOrd="0" parTransId="{0C120F94-217B-454C-B29F-C195EBE0E6CA}" sibTransId="{72DB3E14-03F3-4F6B-AC00-27BE51C0AE0C}"/>
    <dgm:cxn modelId="{3DE0AECF-36BE-4C1C-BF75-8B70F137376B}" srcId="{DD980A5A-BFFA-4A29-AF67-855A58777141}" destId="{A6F9CCED-8825-4F5D-9DD9-E857BF85BF7D}" srcOrd="1" destOrd="0" parTransId="{A6CBE49F-5B84-4325-82EC-F7A85F2D7370}" sibTransId="{10C08DEC-C534-417D-888A-56940CE0C944}"/>
    <dgm:cxn modelId="{22EFEDD8-B625-4479-A8DF-3F5B07E3C490}" srcId="{9A5F9BF6-EB78-47A2-ACFD-FECFE5C53D2A}" destId="{A2AFF957-74E1-440A-AC51-4A5080EE1A5F}" srcOrd="0" destOrd="0" parTransId="{BF9DF0DA-4BE1-4FF7-8572-76C98ECD427F}" sibTransId="{F4F3FA74-6FB3-43AE-B721-73F896A62FE0}"/>
    <dgm:cxn modelId="{30AF16EA-7116-4754-8DDF-3E6395AA5040}" srcId="{A6F9CCED-8825-4F5D-9DD9-E857BF85BF7D}" destId="{C077AC6E-C1DB-4E4C-A387-7D78E15EAF06}" srcOrd="0" destOrd="0" parTransId="{09FA597A-D02A-4864-99D4-850ABEB5E6BA}" sibTransId="{4F0B3762-C73F-44C3-A710-5BD2ABD687E0}"/>
    <dgm:cxn modelId="{5CDF28FA-327B-4EF6-A8EF-74E8BBEE5329}" type="presOf" srcId="{A6CBE49F-5B84-4325-82EC-F7A85F2D7370}" destId="{AB99E29B-20BA-4087-81F0-03B1CA2F1191}" srcOrd="0" destOrd="0" presId="urn:microsoft.com/office/officeart/2005/8/layout/radial2"/>
    <dgm:cxn modelId="{948DFBFA-343F-4B8E-BBB6-2F7B6B5C3BE2}" type="presOf" srcId="{C077AC6E-C1DB-4E4C-A387-7D78E15EAF06}" destId="{647AA51B-AA1F-4A62-A299-8E87F8F5D70C}" srcOrd="0" destOrd="0" presId="urn:microsoft.com/office/officeart/2005/8/layout/radial2"/>
    <dgm:cxn modelId="{A914058B-0094-4627-9FC0-FEB5A92FB4D9}" type="presParOf" srcId="{5AD17964-F2B6-4AFA-B869-E51C89D059FE}" destId="{7A177968-BEDC-4AD4-A046-B6AC9B133A5C}" srcOrd="0" destOrd="0" presId="urn:microsoft.com/office/officeart/2005/8/layout/radial2"/>
    <dgm:cxn modelId="{52227C1C-ED0E-4470-A5B0-372781CDE417}" type="presParOf" srcId="{7A177968-BEDC-4AD4-A046-B6AC9B133A5C}" destId="{45D1678B-E158-4EC3-9104-66D0F70FBB26}" srcOrd="0" destOrd="0" presId="urn:microsoft.com/office/officeart/2005/8/layout/radial2"/>
    <dgm:cxn modelId="{75262E80-4E7C-40A6-81CA-F3E70986D24A}" type="presParOf" srcId="{45D1678B-E158-4EC3-9104-66D0F70FBB26}" destId="{57F8D720-43E0-4DB3-9D9F-68F5E3B3EC5E}" srcOrd="0" destOrd="0" presId="urn:microsoft.com/office/officeart/2005/8/layout/radial2"/>
    <dgm:cxn modelId="{B2D5A2D9-4C1F-4AF1-ADE1-7CBFE202DC20}" type="presParOf" srcId="{45D1678B-E158-4EC3-9104-66D0F70FBB26}" destId="{D3073B34-AE4B-4D52-824B-30CBC15A3F70}" srcOrd="1" destOrd="0" presId="urn:microsoft.com/office/officeart/2005/8/layout/radial2"/>
    <dgm:cxn modelId="{38189705-A27D-4168-AEF3-1C4B24654546}" type="presParOf" srcId="{7A177968-BEDC-4AD4-A046-B6AC9B133A5C}" destId="{8B3C2B6B-31D7-4E84-8BED-C889C79C64DD}" srcOrd="1" destOrd="0" presId="urn:microsoft.com/office/officeart/2005/8/layout/radial2"/>
    <dgm:cxn modelId="{A9C73BB9-F5D1-46A9-924B-793339BE33E0}" type="presParOf" srcId="{7A177968-BEDC-4AD4-A046-B6AC9B133A5C}" destId="{9EB7F8D4-F7ED-4366-B161-91D6AF06F6F6}" srcOrd="2" destOrd="0" presId="urn:microsoft.com/office/officeart/2005/8/layout/radial2"/>
    <dgm:cxn modelId="{8E3DB84A-7A6D-40E8-B73A-A150E91C5225}" type="presParOf" srcId="{9EB7F8D4-F7ED-4366-B161-91D6AF06F6F6}" destId="{DC502AD6-1F66-40A4-808C-9431799FF01D}" srcOrd="0" destOrd="0" presId="urn:microsoft.com/office/officeart/2005/8/layout/radial2"/>
    <dgm:cxn modelId="{7A418BC5-FEEB-43AF-8D7A-89D68EB3EA8B}" type="presParOf" srcId="{9EB7F8D4-F7ED-4366-B161-91D6AF06F6F6}" destId="{BC3F973B-9CF3-474C-9773-77CC2588114B}" srcOrd="1" destOrd="0" presId="urn:microsoft.com/office/officeart/2005/8/layout/radial2"/>
    <dgm:cxn modelId="{98425138-A727-4F6A-B520-4B7F0001B128}" type="presParOf" srcId="{7A177968-BEDC-4AD4-A046-B6AC9B133A5C}" destId="{AB99E29B-20BA-4087-81F0-03B1CA2F1191}" srcOrd="3" destOrd="0" presId="urn:microsoft.com/office/officeart/2005/8/layout/radial2"/>
    <dgm:cxn modelId="{93C67952-913D-497C-B457-6FDF4C3CD7FD}" type="presParOf" srcId="{7A177968-BEDC-4AD4-A046-B6AC9B133A5C}" destId="{1E92F748-7FAF-458E-9664-D6574D2A6EE8}" srcOrd="4" destOrd="0" presId="urn:microsoft.com/office/officeart/2005/8/layout/radial2"/>
    <dgm:cxn modelId="{F731C057-DB77-4D67-840F-E34A569A70A4}" type="presParOf" srcId="{1E92F748-7FAF-458E-9664-D6574D2A6EE8}" destId="{2CCE2C59-88EC-4403-AB74-67500B7BF876}" srcOrd="0" destOrd="0" presId="urn:microsoft.com/office/officeart/2005/8/layout/radial2"/>
    <dgm:cxn modelId="{37E48B9A-6698-484C-AFB7-06EA62BB620B}" type="presParOf" srcId="{1E92F748-7FAF-458E-9664-D6574D2A6EE8}" destId="{647AA51B-AA1F-4A62-A299-8E87F8F5D70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EB98-AB2F-4C8E-874A-EE3B9F20693B}">
      <dsp:nvSpPr>
        <dsp:cNvPr id="0" name=""/>
        <dsp:cNvSpPr/>
      </dsp:nvSpPr>
      <dsp:spPr>
        <a:xfrm rot="2563116">
          <a:off x="2435238" y="3093351"/>
          <a:ext cx="666067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666067" y="261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DB02A-58C0-4345-9C7E-38439356602E}">
      <dsp:nvSpPr>
        <dsp:cNvPr id="0" name=""/>
        <dsp:cNvSpPr/>
      </dsp:nvSpPr>
      <dsp:spPr>
        <a:xfrm>
          <a:off x="2523594" y="2181254"/>
          <a:ext cx="741085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741085" y="261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4910D-0576-4071-A80B-8193231568F1}">
      <dsp:nvSpPr>
        <dsp:cNvPr id="0" name=""/>
        <dsp:cNvSpPr/>
      </dsp:nvSpPr>
      <dsp:spPr>
        <a:xfrm rot="19036884">
          <a:off x="2435238" y="1269156"/>
          <a:ext cx="666067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666067" y="261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D25E7-4E3F-430E-8127-54EBBFFB19CA}">
      <dsp:nvSpPr>
        <dsp:cNvPr id="0" name=""/>
        <dsp:cNvSpPr/>
      </dsp:nvSpPr>
      <dsp:spPr>
        <a:xfrm>
          <a:off x="718900" y="1145860"/>
          <a:ext cx="2123169" cy="2123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3FB9D-6FF3-4B51-9B18-7ECA9AD72D0B}">
      <dsp:nvSpPr>
        <dsp:cNvPr id="0" name=""/>
        <dsp:cNvSpPr/>
      </dsp:nvSpPr>
      <dsp:spPr>
        <a:xfrm>
          <a:off x="2843963" y="360"/>
          <a:ext cx="1273901" cy="1273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/>
        </a:p>
      </dsp:txBody>
      <dsp:txXfrm>
        <a:off x="3030521" y="186918"/>
        <a:ext cx="900785" cy="900785"/>
      </dsp:txXfrm>
    </dsp:sp>
    <dsp:sp modelId="{CBB63250-2144-4D66-AB34-BB2E5FBFE15F}">
      <dsp:nvSpPr>
        <dsp:cNvPr id="0" name=""/>
        <dsp:cNvSpPr/>
      </dsp:nvSpPr>
      <dsp:spPr>
        <a:xfrm>
          <a:off x="4245255" y="360"/>
          <a:ext cx="1910852" cy="1273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200" kern="1200"/>
        </a:p>
      </dsp:txBody>
      <dsp:txXfrm>
        <a:off x="4245255" y="360"/>
        <a:ext cx="1910852" cy="1273901"/>
      </dsp:txXfrm>
    </dsp:sp>
    <dsp:sp modelId="{776ED997-6A5C-4974-AFDE-B571B19F3C31}">
      <dsp:nvSpPr>
        <dsp:cNvPr id="0" name=""/>
        <dsp:cNvSpPr/>
      </dsp:nvSpPr>
      <dsp:spPr>
        <a:xfrm>
          <a:off x="3264679" y="1570494"/>
          <a:ext cx="1273901" cy="1273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>
            <a:latin typeface="Comic Sans MS" panose="030F0702030302020204" pitchFamily="66" charset="0"/>
          </a:endParaRPr>
        </a:p>
      </dsp:txBody>
      <dsp:txXfrm>
        <a:off x="3451237" y="1757052"/>
        <a:ext cx="900785" cy="900785"/>
      </dsp:txXfrm>
    </dsp:sp>
    <dsp:sp modelId="{D80A40FE-B111-475E-911D-6EB609BB3190}">
      <dsp:nvSpPr>
        <dsp:cNvPr id="0" name=""/>
        <dsp:cNvSpPr/>
      </dsp:nvSpPr>
      <dsp:spPr>
        <a:xfrm>
          <a:off x="4665971" y="1570494"/>
          <a:ext cx="1910852" cy="1273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200" kern="1200"/>
        </a:p>
      </dsp:txBody>
      <dsp:txXfrm>
        <a:off x="4665971" y="1570494"/>
        <a:ext cx="1910852" cy="1273901"/>
      </dsp:txXfrm>
    </dsp:sp>
    <dsp:sp modelId="{77F38EA4-8FFC-4FD2-870C-CFC6357BF8F7}">
      <dsp:nvSpPr>
        <dsp:cNvPr id="0" name=""/>
        <dsp:cNvSpPr/>
      </dsp:nvSpPr>
      <dsp:spPr>
        <a:xfrm>
          <a:off x="2843963" y="3140628"/>
          <a:ext cx="1273901" cy="1273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/>
        </a:p>
      </dsp:txBody>
      <dsp:txXfrm>
        <a:off x="3030521" y="3327186"/>
        <a:ext cx="900785" cy="900785"/>
      </dsp:txXfrm>
    </dsp:sp>
    <dsp:sp modelId="{6AE0F925-3507-47F8-BA8E-4066C38F88C0}">
      <dsp:nvSpPr>
        <dsp:cNvPr id="0" name=""/>
        <dsp:cNvSpPr/>
      </dsp:nvSpPr>
      <dsp:spPr>
        <a:xfrm>
          <a:off x="4245255" y="3140628"/>
          <a:ext cx="1910852" cy="1273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200" kern="1200"/>
        </a:p>
      </dsp:txBody>
      <dsp:txXfrm>
        <a:off x="4245255" y="3140628"/>
        <a:ext cx="1910852" cy="1273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52168-BC38-4BEC-B46B-F251382A2805}">
      <dsp:nvSpPr>
        <dsp:cNvPr id="0" name=""/>
        <dsp:cNvSpPr/>
      </dsp:nvSpPr>
      <dsp:spPr>
        <a:xfrm rot="2561403">
          <a:off x="2325641" y="3238133"/>
          <a:ext cx="702288" cy="55546"/>
        </a:xfrm>
        <a:custGeom>
          <a:avLst/>
          <a:gdLst/>
          <a:ahLst/>
          <a:cxnLst/>
          <a:rect l="0" t="0" r="0" b="0"/>
          <a:pathLst>
            <a:path>
              <a:moveTo>
                <a:pt x="0" y="27773"/>
              </a:moveTo>
              <a:lnTo>
                <a:pt x="702288" y="2777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9E29B-20BA-4087-81F0-03B1CA2F1191}">
      <dsp:nvSpPr>
        <dsp:cNvPr id="0" name=""/>
        <dsp:cNvSpPr/>
      </dsp:nvSpPr>
      <dsp:spPr>
        <a:xfrm>
          <a:off x="2418682" y="2283299"/>
          <a:ext cx="780376" cy="55546"/>
        </a:xfrm>
        <a:custGeom>
          <a:avLst/>
          <a:gdLst/>
          <a:ahLst/>
          <a:cxnLst/>
          <a:rect l="0" t="0" r="0" b="0"/>
          <a:pathLst>
            <a:path>
              <a:moveTo>
                <a:pt x="0" y="27773"/>
              </a:moveTo>
              <a:lnTo>
                <a:pt x="780376" y="2777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C2B6B-31D7-4E84-8BED-C889C79C64DD}">
      <dsp:nvSpPr>
        <dsp:cNvPr id="0" name=""/>
        <dsp:cNvSpPr/>
      </dsp:nvSpPr>
      <dsp:spPr>
        <a:xfrm rot="19114171">
          <a:off x="2320619" y="1338237"/>
          <a:ext cx="783748" cy="55546"/>
        </a:xfrm>
        <a:custGeom>
          <a:avLst/>
          <a:gdLst/>
          <a:ahLst/>
          <a:cxnLst/>
          <a:rect l="0" t="0" r="0" b="0"/>
          <a:pathLst>
            <a:path>
              <a:moveTo>
                <a:pt x="0" y="27773"/>
              </a:moveTo>
              <a:lnTo>
                <a:pt x="783748" y="2777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73B34-AE4B-4D52-824B-30CBC15A3F70}">
      <dsp:nvSpPr>
        <dsp:cNvPr id="0" name=""/>
        <dsp:cNvSpPr/>
      </dsp:nvSpPr>
      <dsp:spPr>
        <a:xfrm>
          <a:off x="531676" y="1201069"/>
          <a:ext cx="2220007" cy="2220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02AD6-1F66-40A4-808C-9431799FF01D}">
      <dsp:nvSpPr>
        <dsp:cNvPr id="0" name=""/>
        <dsp:cNvSpPr/>
      </dsp:nvSpPr>
      <dsp:spPr>
        <a:xfrm>
          <a:off x="2839644" y="0"/>
          <a:ext cx="1332004" cy="13320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034711" y="195067"/>
        <a:ext cx="941870" cy="941870"/>
      </dsp:txXfrm>
    </dsp:sp>
    <dsp:sp modelId="{BC3F973B-9CF3-474C-9773-77CC2588114B}">
      <dsp:nvSpPr>
        <dsp:cNvPr id="0" name=""/>
        <dsp:cNvSpPr/>
      </dsp:nvSpPr>
      <dsp:spPr>
        <a:xfrm>
          <a:off x="4304849" y="0"/>
          <a:ext cx="1998006" cy="133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400" kern="120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400" kern="1200"/>
        </a:p>
      </dsp:txBody>
      <dsp:txXfrm>
        <a:off x="4304849" y="0"/>
        <a:ext cx="1998006" cy="1332004"/>
      </dsp:txXfrm>
    </dsp:sp>
    <dsp:sp modelId="{2CCE2C59-88EC-4403-AB74-67500B7BF876}">
      <dsp:nvSpPr>
        <dsp:cNvPr id="0" name=""/>
        <dsp:cNvSpPr/>
      </dsp:nvSpPr>
      <dsp:spPr>
        <a:xfrm>
          <a:off x="3199059" y="1645070"/>
          <a:ext cx="1332004" cy="13320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3394126" y="1840137"/>
        <a:ext cx="941870" cy="941870"/>
      </dsp:txXfrm>
    </dsp:sp>
    <dsp:sp modelId="{647AA51B-AA1F-4A62-A299-8E87F8F5D70C}">
      <dsp:nvSpPr>
        <dsp:cNvPr id="0" name=""/>
        <dsp:cNvSpPr/>
      </dsp:nvSpPr>
      <dsp:spPr>
        <a:xfrm>
          <a:off x="4664263" y="1645070"/>
          <a:ext cx="1998006" cy="133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400" kern="120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400" kern="1200"/>
        </a:p>
      </dsp:txBody>
      <dsp:txXfrm>
        <a:off x="4664263" y="1645070"/>
        <a:ext cx="1998006" cy="1332004"/>
      </dsp:txXfrm>
    </dsp:sp>
    <dsp:sp modelId="{9497215A-0C9E-418D-B80D-FA1FE8EC38BB}">
      <dsp:nvSpPr>
        <dsp:cNvPr id="0" name=""/>
        <dsp:cNvSpPr/>
      </dsp:nvSpPr>
      <dsp:spPr>
        <a:xfrm>
          <a:off x="2758418" y="3289563"/>
          <a:ext cx="1332004" cy="13320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2953485" y="3484630"/>
        <a:ext cx="941870" cy="941870"/>
      </dsp:txXfrm>
    </dsp:sp>
    <dsp:sp modelId="{73E1FC38-8B8F-4080-8A09-613FA4A80853}">
      <dsp:nvSpPr>
        <dsp:cNvPr id="0" name=""/>
        <dsp:cNvSpPr/>
      </dsp:nvSpPr>
      <dsp:spPr>
        <a:xfrm>
          <a:off x="4223623" y="3289563"/>
          <a:ext cx="1998006" cy="133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400" kern="120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400" kern="1200"/>
        </a:p>
      </dsp:txBody>
      <dsp:txXfrm>
        <a:off x="4223623" y="3289563"/>
        <a:ext cx="1998006" cy="1332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EB98-AB2F-4C8E-874A-EE3B9F20693B}">
      <dsp:nvSpPr>
        <dsp:cNvPr id="0" name=""/>
        <dsp:cNvSpPr/>
      </dsp:nvSpPr>
      <dsp:spPr>
        <a:xfrm rot="2563116">
          <a:off x="2435238" y="3093351"/>
          <a:ext cx="666067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666067" y="261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DB02A-58C0-4345-9C7E-38439356602E}">
      <dsp:nvSpPr>
        <dsp:cNvPr id="0" name=""/>
        <dsp:cNvSpPr/>
      </dsp:nvSpPr>
      <dsp:spPr>
        <a:xfrm>
          <a:off x="2523594" y="2181254"/>
          <a:ext cx="741085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741085" y="261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4910D-0576-4071-A80B-8193231568F1}">
      <dsp:nvSpPr>
        <dsp:cNvPr id="0" name=""/>
        <dsp:cNvSpPr/>
      </dsp:nvSpPr>
      <dsp:spPr>
        <a:xfrm rot="19036884">
          <a:off x="2435238" y="1269156"/>
          <a:ext cx="666067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666067" y="261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D25E7-4E3F-430E-8127-54EBBFFB19CA}">
      <dsp:nvSpPr>
        <dsp:cNvPr id="0" name=""/>
        <dsp:cNvSpPr/>
      </dsp:nvSpPr>
      <dsp:spPr>
        <a:xfrm>
          <a:off x="718900" y="1145860"/>
          <a:ext cx="2123169" cy="2123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3FB9D-6FF3-4B51-9B18-7ECA9AD72D0B}">
      <dsp:nvSpPr>
        <dsp:cNvPr id="0" name=""/>
        <dsp:cNvSpPr/>
      </dsp:nvSpPr>
      <dsp:spPr>
        <a:xfrm>
          <a:off x="2843963" y="360"/>
          <a:ext cx="1273901" cy="1273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/>
        </a:p>
      </dsp:txBody>
      <dsp:txXfrm>
        <a:off x="3030521" y="186918"/>
        <a:ext cx="900785" cy="900785"/>
      </dsp:txXfrm>
    </dsp:sp>
    <dsp:sp modelId="{CBB63250-2144-4D66-AB34-BB2E5FBFE15F}">
      <dsp:nvSpPr>
        <dsp:cNvPr id="0" name=""/>
        <dsp:cNvSpPr/>
      </dsp:nvSpPr>
      <dsp:spPr>
        <a:xfrm>
          <a:off x="4245255" y="360"/>
          <a:ext cx="1910852" cy="1273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200" kern="1200"/>
        </a:p>
      </dsp:txBody>
      <dsp:txXfrm>
        <a:off x="4245255" y="360"/>
        <a:ext cx="1910852" cy="1273901"/>
      </dsp:txXfrm>
    </dsp:sp>
    <dsp:sp modelId="{776ED997-6A5C-4974-AFDE-B571B19F3C31}">
      <dsp:nvSpPr>
        <dsp:cNvPr id="0" name=""/>
        <dsp:cNvSpPr/>
      </dsp:nvSpPr>
      <dsp:spPr>
        <a:xfrm>
          <a:off x="3264679" y="1570494"/>
          <a:ext cx="1273901" cy="1273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>
            <a:latin typeface="Comic Sans MS" panose="030F0702030302020204" pitchFamily="66" charset="0"/>
          </a:endParaRPr>
        </a:p>
      </dsp:txBody>
      <dsp:txXfrm>
        <a:off x="3451237" y="1757052"/>
        <a:ext cx="900785" cy="900785"/>
      </dsp:txXfrm>
    </dsp:sp>
    <dsp:sp modelId="{D80A40FE-B111-475E-911D-6EB609BB3190}">
      <dsp:nvSpPr>
        <dsp:cNvPr id="0" name=""/>
        <dsp:cNvSpPr/>
      </dsp:nvSpPr>
      <dsp:spPr>
        <a:xfrm>
          <a:off x="4665971" y="1570494"/>
          <a:ext cx="1910852" cy="1273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200" kern="1200"/>
        </a:p>
      </dsp:txBody>
      <dsp:txXfrm>
        <a:off x="4665971" y="1570494"/>
        <a:ext cx="1910852" cy="1273901"/>
      </dsp:txXfrm>
    </dsp:sp>
    <dsp:sp modelId="{77F38EA4-8FFC-4FD2-870C-CFC6357BF8F7}">
      <dsp:nvSpPr>
        <dsp:cNvPr id="0" name=""/>
        <dsp:cNvSpPr/>
      </dsp:nvSpPr>
      <dsp:spPr>
        <a:xfrm>
          <a:off x="2843963" y="3140628"/>
          <a:ext cx="1273901" cy="1273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/>
        </a:p>
      </dsp:txBody>
      <dsp:txXfrm>
        <a:off x="3030521" y="3327186"/>
        <a:ext cx="900785" cy="900785"/>
      </dsp:txXfrm>
    </dsp:sp>
    <dsp:sp modelId="{6AE0F925-3507-47F8-BA8E-4066C38F88C0}">
      <dsp:nvSpPr>
        <dsp:cNvPr id="0" name=""/>
        <dsp:cNvSpPr/>
      </dsp:nvSpPr>
      <dsp:spPr>
        <a:xfrm>
          <a:off x="4245255" y="3140628"/>
          <a:ext cx="1910852" cy="1273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200" kern="1200"/>
        </a:p>
      </dsp:txBody>
      <dsp:txXfrm>
        <a:off x="4245255" y="3140628"/>
        <a:ext cx="1910852" cy="1273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9E29B-20BA-4087-81F0-03B1CA2F1191}">
      <dsp:nvSpPr>
        <dsp:cNvPr id="0" name=""/>
        <dsp:cNvSpPr/>
      </dsp:nvSpPr>
      <dsp:spPr>
        <a:xfrm rot="1746182">
          <a:off x="2004920" y="2715539"/>
          <a:ext cx="815523" cy="67500"/>
        </a:xfrm>
        <a:custGeom>
          <a:avLst/>
          <a:gdLst/>
          <a:ahLst/>
          <a:cxnLst/>
          <a:rect l="0" t="0" r="0" b="0"/>
          <a:pathLst>
            <a:path>
              <a:moveTo>
                <a:pt x="0" y="33750"/>
              </a:moveTo>
              <a:lnTo>
                <a:pt x="815523" y="3375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C2B6B-31D7-4E84-8BED-C889C79C64DD}">
      <dsp:nvSpPr>
        <dsp:cNvPr id="0" name=""/>
        <dsp:cNvSpPr/>
      </dsp:nvSpPr>
      <dsp:spPr>
        <a:xfrm rot="19890334">
          <a:off x="2001449" y="1369801"/>
          <a:ext cx="907266" cy="67500"/>
        </a:xfrm>
        <a:custGeom>
          <a:avLst/>
          <a:gdLst/>
          <a:ahLst/>
          <a:cxnLst/>
          <a:rect l="0" t="0" r="0" b="0"/>
          <a:pathLst>
            <a:path>
              <a:moveTo>
                <a:pt x="0" y="33750"/>
              </a:moveTo>
              <a:lnTo>
                <a:pt x="907266" y="3375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73B34-AE4B-4D52-824B-30CBC15A3F70}">
      <dsp:nvSpPr>
        <dsp:cNvPr id="0" name=""/>
        <dsp:cNvSpPr/>
      </dsp:nvSpPr>
      <dsp:spPr>
        <a:xfrm>
          <a:off x="10" y="869966"/>
          <a:ext cx="2419283" cy="24192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02AD6-1F66-40A4-808C-9431799FF01D}">
      <dsp:nvSpPr>
        <dsp:cNvPr id="0" name=""/>
        <dsp:cNvSpPr/>
      </dsp:nvSpPr>
      <dsp:spPr>
        <a:xfrm>
          <a:off x="2765846" y="115096"/>
          <a:ext cx="1451569" cy="14515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2978423" y="327673"/>
        <a:ext cx="1026415" cy="1026415"/>
      </dsp:txXfrm>
    </dsp:sp>
    <dsp:sp modelId="{BC3F973B-9CF3-474C-9773-77CC2588114B}">
      <dsp:nvSpPr>
        <dsp:cNvPr id="0" name=""/>
        <dsp:cNvSpPr/>
      </dsp:nvSpPr>
      <dsp:spPr>
        <a:xfrm>
          <a:off x="4362573" y="115096"/>
          <a:ext cx="2177354" cy="145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</dsp:txBody>
      <dsp:txXfrm>
        <a:off x="4362573" y="115096"/>
        <a:ext cx="2177354" cy="1451569"/>
      </dsp:txXfrm>
    </dsp:sp>
    <dsp:sp modelId="{2CCE2C59-88EC-4403-AB74-67500B7BF876}">
      <dsp:nvSpPr>
        <dsp:cNvPr id="0" name=""/>
        <dsp:cNvSpPr/>
      </dsp:nvSpPr>
      <dsp:spPr>
        <a:xfrm>
          <a:off x="2677329" y="2574841"/>
          <a:ext cx="1451569" cy="14515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2889906" y="2787418"/>
        <a:ext cx="1026415" cy="1026415"/>
      </dsp:txXfrm>
    </dsp:sp>
    <dsp:sp modelId="{647AA51B-AA1F-4A62-A299-8E87F8F5D70C}">
      <dsp:nvSpPr>
        <dsp:cNvPr id="0" name=""/>
        <dsp:cNvSpPr/>
      </dsp:nvSpPr>
      <dsp:spPr>
        <a:xfrm>
          <a:off x="4274056" y="2574841"/>
          <a:ext cx="2177354" cy="145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/>
        </a:p>
      </dsp:txBody>
      <dsp:txXfrm>
        <a:off x="4274056" y="2574841"/>
        <a:ext cx="2177354" cy="1451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560D-1B46-481C-BC52-20CD75EA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DA6C5-22C3-4FA6-B997-1ACB18716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D761-DC13-4843-92FF-815559AE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E36E-09C9-4112-BC16-733F219A95C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6F044-0216-4C2C-81D5-EFC0880D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6F54F-97CA-4041-8D20-51AED8D7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6C8D-77AA-4DC7-9F7C-E6D53227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6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F3F5A-7AD5-4811-8544-2C3B0913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AAEDB-B844-4F67-898D-8CC206DB0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4A6CC-7865-4C3D-A405-862E3C80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E36E-09C9-4112-BC16-733F219A95C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D383A-A8DA-4EDF-947A-F41B37F6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BAC63-DDE5-454C-8252-6489847D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6C8D-77AA-4DC7-9F7C-E6D53227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2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BC57-1CC6-43A4-AE32-60ADE00DD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2AC87-CE0A-470B-9BF3-8BA8B1E83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F90EE-FF86-4170-98AF-12DD421C3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E36E-09C9-4112-BC16-733F219A95C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8DE1-9BA9-402C-B22B-40662986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17037-FC2D-4314-8B16-EF411F08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6C8D-77AA-4DC7-9F7C-E6D53227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5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7186-5BD0-4737-9C2A-68838BE2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1C50-0758-4ECD-9D1F-0801B08A2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99923-E6C3-405F-B9F1-D0FFC45A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E36E-09C9-4112-BC16-733F219A95C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AEF75-F97A-4852-BA47-F61CD46B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3423B-37AB-4AEC-B514-67CCB012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6C8D-77AA-4DC7-9F7C-E6D53227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8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E5E3-49FD-4B05-B41D-31B3CD48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C9E50-2CD1-4A9D-9883-527E5AF5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22DB4-5527-4C9B-A5C4-BB5C1A12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E36E-09C9-4112-BC16-733F219A95C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A03A5-EFB6-4ED5-8D75-8AD86785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79A52-4C91-4D1A-9BB5-FB87BB15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6C8D-77AA-4DC7-9F7C-E6D53227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0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E4BC-69B5-48C4-9B80-EFDFEADD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5E2B-2FAC-493D-B4D9-1D507C42A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4DCF6-9AE1-4243-9E4C-8B67C2CA2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2099C-B799-492D-B087-ED700A87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E36E-09C9-4112-BC16-733F219A95C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5412E-4BF1-473A-A391-1931623C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C6272-792F-485E-B2C9-CF5AF920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6C8D-77AA-4DC7-9F7C-E6D53227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6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EE9E-1194-4282-A4DE-A62FDEED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BEE5D-AF8D-48D9-A499-9364D7D9C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8AC10-9C8B-4451-885D-336FCBD36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CBFBA-DD5F-434A-AC68-8FF8C38F6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72A4D-5AD3-46AB-8E07-B683F1922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02933A-A6F4-485A-8F80-3F6C6F3A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E36E-09C9-4112-BC16-733F219A95C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BD599-A870-4E12-8DAB-962960F6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EE786F-EE57-4C48-88EF-64E22A77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6C8D-77AA-4DC7-9F7C-E6D53227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D0A6-2452-44D8-B6E6-88DE1CA2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63776-B1AA-43FF-A32C-0B8CADF8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E36E-09C9-4112-BC16-733F219A95C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26874-F9A7-4475-AEE0-0B2E9F68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C1731-A016-4030-9A54-CC4D3CAA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6C8D-77AA-4DC7-9F7C-E6D53227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1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FF35B-60D9-4555-B723-C0BE1A6D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E36E-09C9-4112-BC16-733F219A95C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F81D7-B144-425D-9BBE-3F6D50B4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18833-B3BA-4CFC-BABD-D86BA221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6C8D-77AA-4DC7-9F7C-E6D53227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1CC0-CEA7-4627-A377-7B5001F7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54ACE-AFD5-4AA6-9520-8E62D41AD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00050-582D-4E5C-9543-FA373AE38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2DF22-0C48-4A2F-9306-25CB71E7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E36E-09C9-4112-BC16-733F219A95C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5812C-4D75-4286-BED4-539DCEFC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7761F-24A7-44F9-BB54-1348A1B9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6C8D-77AA-4DC7-9F7C-E6D53227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2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F9B5-359D-4160-AC0D-AF9F6830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8CEB9A-A000-4C44-B1D8-3880FBEA3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9BBF9-449B-4717-8871-7E8D479E1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3666B-9787-4ACB-AD47-0B98441C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E36E-09C9-4112-BC16-733F219A95C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1FCEB-4AC4-42B3-AB94-D123A640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3CA0C-3B77-4873-AF38-13914AD3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6C8D-77AA-4DC7-9F7C-E6D53227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4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44E4D-4351-4783-9F45-7A8E200B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22594-0D79-449E-A52E-5982AAD6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94F8-FC58-448B-BC73-8A16B0BF3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E36E-09C9-4112-BC16-733F219A95CC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81C9B-7309-4451-B1E2-A27A69DD5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48D5E-3360-4804-A6D5-D509373EA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C6C8D-77AA-4DC7-9F7C-E6D53227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_6bVnOvzhj6_9v4P5Ov89-48KMitVih/view?usp=shari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-ube.com/watch?v=3NOzgR1ANc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hyperlink" Target="https://www.yout-ube.com/watch?v=hmp0Dh0cvCE" TargetMode="External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.m4a"/><Relationship Id="rId7" Type="http://schemas.openxmlformats.org/officeDocument/2006/relationships/hyperlink" Target="https://www.yout-ube.com/watch?v=WhbCeOSeiwg" TargetMode="External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hyperlink" Target="https://www.yout-ube.com/watch?v=NZHn2UhrLZM" TargetMode="External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F4121B-A7C1-4AE6-987F-1546CB7CE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3546A8-BF6E-447F-8082-529DB0086FD4}"/>
              </a:ext>
            </a:extLst>
          </p:cNvPr>
          <p:cNvSpPr/>
          <p:nvPr/>
        </p:nvSpPr>
        <p:spPr>
          <a:xfrm>
            <a:off x="6673271" y="2707302"/>
            <a:ext cx="21948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Zainab’s</a:t>
            </a:r>
          </a:p>
          <a:p>
            <a:pPr algn="ctr"/>
            <a:r>
              <a:rPr lang="en-US" sz="4000" b="1" dirty="0">
                <a:ln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Dad</a:t>
            </a:r>
            <a:endParaRPr lang="en-US" sz="4000" b="1" cap="none" spc="0" dirty="0">
              <a:ln/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1865E-9DF7-41BC-AD1D-5EA6F8727DD0}"/>
              </a:ext>
            </a:extLst>
          </p:cNvPr>
          <p:cNvSpPr/>
          <p:nvPr/>
        </p:nvSpPr>
        <p:spPr>
          <a:xfrm>
            <a:off x="1443837" y="674483"/>
            <a:ext cx="2273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Our lesson</a:t>
            </a:r>
            <a:endParaRPr lang="en-US" sz="32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1B8D4-8A20-45C4-B68B-0A5BD4F349AB}"/>
              </a:ext>
            </a:extLst>
          </p:cNvPr>
          <p:cNvSpPr txBox="1"/>
          <p:nvPr/>
        </p:nvSpPr>
        <p:spPr>
          <a:xfrm>
            <a:off x="5869215" y="2021036"/>
            <a:ext cx="5643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Bradley Hand ITC" panose="03070402050302030203" pitchFamily="66" charset="0"/>
              </a:rPr>
              <a:t>Day: Sunday</a:t>
            </a:r>
          </a:p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Bradley Hand ITC" panose="03070402050302030203" pitchFamily="66" charset="0"/>
              </a:rPr>
              <a:t>Date:6</a:t>
            </a:r>
            <a:r>
              <a:rPr lang="en-US" sz="2000" b="1" baseline="30000" dirty="0">
                <a:solidFill>
                  <a:schemeClr val="bg1">
                    <a:lumMod val="85000"/>
                  </a:schemeClr>
                </a:solidFill>
                <a:latin typeface="Bradley Hand ITC" panose="03070402050302030203" pitchFamily="66" charset="0"/>
              </a:rPr>
              <a:t>th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Bradley Hand ITC" panose="03070402050302030203" pitchFamily="66" charset="0"/>
              </a:rPr>
              <a:t> December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D6F68-F5A5-41E4-8025-C373A1C266E5}"/>
              </a:ext>
            </a:extLst>
          </p:cNvPr>
          <p:cNvSpPr txBox="1"/>
          <p:nvPr/>
        </p:nvSpPr>
        <p:spPr>
          <a:xfrm>
            <a:off x="1955407" y="2357621"/>
            <a:ext cx="1285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none" spc="0" dirty="0">
                <a:ln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Revision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4C275-D241-4215-A072-9DCBD606AAA0}"/>
              </a:ext>
            </a:extLst>
          </p:cNvPr>
          <p:cNvSpPr/>
          <p:nvPr/>
        </p:nvSpPr>
        <p:spPr>
          <a:xfrm>
            <a:off x="3118958" y="1867147"/>
            <a:ext cx="22537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Identifying </a:t>
            </a:r>
          </a:p>
          <a:p>
            <a:pPr algn="ctr"/>
            <a:r>
              <a:rPr lang="en-US" sz="2000" b="1" dirty="0">
                <a:ln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alternative</a:t>
            </a:r>
            <a:r>
              <a:rPr lang="en-US" sz="2000" b="1" cap="none" spc="0" dirty="0">
                <a:ln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spellings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2C7EF5-5B4B-4B8E-B2BD-AE4ED369F1E8}"/>
              </a:ext>
            </a:extLst>
          </p:cNvPr>
          <p:cNvSpPr/>
          <p:nvPr/>
        </p:nvSpPr>
        <p:spPr>
          <a:xfrm>
            <a:off x="-72408" y="3075056"/>
            <a:ext cx="22726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Blending &amp; segmenting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18852B-B1FA-45CE-BBD3-550B921732CC}"/>
              </a:ext>
            </a:extLst>
          </p:cNvPr>
          <p:cNvSpPr/>
          <p:nvPr/>
        </p:nvSpPr>
        <p:spPr>
          <a:xfrm>
            <a:off x="1673986" y="3078139"/>
            <a:ext cx="184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Reading </a:t>
            </a:r>
          </a:p>
          <a:p>
            <a:pPr algn="ctr"/>
            <a:r>
              <a:rPr lang="en-US" sz="2000" b="1" dirty="0">
                <a:ln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text</a:t>
            </a:r>
            <a:endParaRPr lang="en-US" sz="2000" b="1" cap="none" spc="0" dirty="0">
              <a:ln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03F3B-5524-4965-A340-31E80AEE280B}"/>
              </a:ext>
            </a:extLst>
          </p:cNvPr>
          <p:cNvSpPr/>
          <p:nvPr/>
        </p:nvSpPr>
        <p:spPr>
          <a:xfrm>
            <a:off x="94337" y="4030741"/>
            <a:ext cx="18488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Revising </a:t>
            </a:r>
          </a:p>
          <a:p>
            <a:pPr algn="ctr"/>
            <a:r>
              <a:rPr lang="en-US" sz="2000" b="1" dirty="0">
                <a:ln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Tricky Words</a:t>
            </a:r>
            <a:endParaRPr lang="en-US" sz="2000" b="1" cap="none" spc="0" dirty="0">
              <a:ln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9A4A50-9763-471A-AAB1-C542B399CC38}"/>
              </a:ext>
            </a:extLst>
          </p:cNvPr>
          <p:cNvSpPr/>
          <p:nvPr/>
        </p:nvSpPr>
        <p:spPr>
          <a:xfrm>
            <a:off x="1714190" y="4165839"/>
            <a:ext cx="184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Doing the activities</a:t>
            </a:r>
            <a:endParaRPr lang="en-US" sz="2000" b="1" cap="none" spc="0" dirty="0">
              <a:ln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593D0D-4292-4E06-8357-81110ECE1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>
          <a:xfrm>
            <a:off x="248026" y="1843034"/>
            <a:ext cx="1503303" cy="9836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AE1B2D-C5A6-4D28-A246-9A82B5BB7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016" y="3017908"/>
            <a:ext cx="1368382" cy="8103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035AC6-5E38-4C3D-9AD7-BA40BAB8E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544" y="4030741"/>
            <a:ext cx="1488246" cy="8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0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5AEDA2-9F89-4928-8364-ED0AA7F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68" y="-144689"/>
            <a:ext cx="2292295" cy="1615580"/>
          </a:xfrm>
          <a:prstGeom prst="rect">
            <a:avLst/>
          </a:prstGeom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8060F25C-B46E-49BF-BAB0-579200190538}"/>
              </a:ext>
            </a:extLst>
          </p:cNvPr>
          <p:cNvSpPr/>
          <p:nvPr/>
        </p:nvSpPr>
        <p:spPr>
          <a:xfrm>
            <a:off x="152400" y="4900410"/>
            <a:ext cx="1870364" cy="1431636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dirty="0"/>
              <a:t>التدرب على قراءة الكلمات التي تحتوي على </a:t>
            </a:r>
            <a:endParaRPr lang="en-US" dirty="0"/>
          </a:p>
          <a:p>
            <a:pPr algn="ctr"/>
            <a:r>
              <a:rPr lang="en-US" dirty="0" err="1"/>
              <a:t>oa,o-e,ow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C39281-5A41-48E5-B54A-CCFC5A0C2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64260"/>
              </p:ext>
            </p:extLst>
          </p:nvPr>
        </p:nvGraphicFramePr>
        <p:xfrm>
          <a:off x="1847273" y="2105121"/>
          <a:ext cx="8127999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855027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264340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9406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omic Sans MS" panose="030F0702030302020204" pitchFamily="66" charset="0"/>
                        </a:rPr>
                        <a:t>oa</a:t>
                      </a:r>
                      <a:endParaRPr lang="en-US" sz="3200" b="1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3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mic Sans MS" panose="030F0702030302020204" pitchFamily="66" charset="0"/>
                        </a:rPr>
                        <a:t>o-e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mic Sans MS" panose="030F0702030302020204" pitchFamily="66" charset="0"/>
                        </a:rPr>
                        <a:t>ow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33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mic Sans MS" panose="030F0702030302020204" pitchFamily="66" charset="0"/>
                        </a:rPr>
                        <a:t>boat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mic Sans MS" panose="030F0702030302020204" pitchFamily="66" charset="0"/>
                        </a:rPr>
                        <a:t>home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mic Sans MS" panose="030F0702030302020204" pitchFamily="66" charset="0"/>
                        </a:rPr>
                        <a:t>yellow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2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mic Sans MS" panose="030F0702030302020204" pitchFamily="66" charset="0"/>
                        </a:rPr>
                        <a:t>coat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mic Sans MS" panose="030F0702030302020204" pitchFamily="66" charset="0"/>
                        </a:rPr>
                        <a:t>rose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mic Sans MS" panose="030F0702030302020204" pitchFamily="66" charset="0"/>
                        </a:rPr>
                        <a:t>rows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23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mic Sans MS" panose="030F0702030302020204" pitchFamily="66" charset="0"/>
                        </a:rPr>
                        <a:t>road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Comic Sans MS" panose="030F0702030302020204" pitchFamily="66" charset="0"/>
                        </a:rPr>
                        <a:t>nose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omic Sans MS" panose="030F0702030302020204" pitchFamily="66" charset="0"/>
                        </a:rPr>
                        <a:t>throws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6309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293EA3F-F1CA-43A4-86E6-0ACE191264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51"/>
          <a:stretch/>
        </p:blipFill>
        <p:spPr>
          <a:xfrm>
            <a:off x="9910884" y="1564940"/>
            <a:ext cx="2281116" cy="326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4DC197-6C1F-4675-9E4A-CF6028A61E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497761" y="1773472"/>
          <a:ext cx="7295725" cy="441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AB0AFD5-0D96-47E0-BB6B-A8FC275B1DED}"/>
              </a:ext>
            </a:extLst>
          </p:cNvPr>
          <p:cNvSpPr/>
          <p:nvPr/>
        </p:nvSpPr>
        <p:spPr>
          <a:xfrm>
            <a:off x="497627" y="3441310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64E55-4A37-4720-9D48-F690548A7497}"/>
              </a:ext>
            </a:extLst>
          </p:cNvPr>
          <p:cNvSpPr txBox="1"/>
          <p:nvPr/>
        </p:nvSpPr>
        <p:spPr>
          <a:xfrm>
            <a:off x="2674519" y="1898684"/>
            <a:ext cx="13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7D801-D2E0-40C9-9211-7372303CB03B}"/>
              </a:ext>
            </a:extLst>
          </p:cNvPr>
          <p:cNvSpPr txBox="1"/>
          <p:nvPr/>
        </p:nvSpPr>
        <p:spPr>
          <a:xfrm>
            <a:off x="2983571" y="3555132"/>
            <a:ext cx="13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oa</a:t>
            </a:r>
            <a:endParaRPr lang="en-US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6D0BD7-A8F9-4122-8726-ABDC9A192CD8}"/>
              </a:ext>
            </a:extLst>
          </p:cNvPr>
          <p:cNvSpPr txBox="1"/>
          <p:nvPr/>
        </p:nvSpPr>
        <p:spPr>
          <a:xfrm>
            <a:off x="2760429" y="5168602"/>
            <a:ext cx="13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11B467-4DFF-4C3A-8E15-52014D35B9A2}"/>
              </a:ext>
            </a:extLst>
          </p:cNvPr>
          <p:cNvGraphicFramePr/>
          <p:nvPr/>
        </p:nvGraphicFramePr>
        <p:xfrm>
          <a:off x="5617178" y="1435755"/>
          <a:ext cx="7193947" cy="462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1D12DFA-5A5B-4329-9A51-0F39D8B26363}"/>
              </a:ext>
            </a:extLst>
          </p:cNvPr>
          <p:cNvSpPr/>
          <p:nvPr/>
        </p:nvSpPr>
        <p:spPr>
          <a:xfrm>
            <a:off x="6504279" y="3303950"/>
            <a:ext cx="1867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home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5E38B-D04D-47A7-AA0B-B5CE8F48146A}"/>
              </a:ext>
            </a:extLst>
          </p:cNvPr>
          <p:cNvSpPr txBox="1"/>
          <p:nvPr/>
        </p:nvSpPr>
        <p:spPr>
          <a:xfrm>
            <a:off x="8859934" y="1630916"/>
            <a:ext cx="13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1DAEF-3B2E-41E0-94FB-7D7746250EE2}"/>
              </a:ext>
            </a:extLst>
          </p:cNvPr>
          <p:cNvSpPr txBox="1"/>
          <p:nvPr/>
        </p:nvSpPr>
        <p:spPr>
          <a:xfrm>
            <a:off x="9259195" y="3273914"/>
            <a:ext cx="13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oa</a:t>
            </a:r>
            <a:endParaRPr lang="en-US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C0B985-28C2-455E-9DEA-4A61931F40A2}"/>
              </a:ext>
            </a:extLst>
          </p:cNvPr>
          <p:cNvSpPr txBox="1"/>
          <p:nvPr/>
        </p:nvSpPr>
        <p:spPr>
          <a:xfrm>
            <a:off x="8774024" y="4916912"/>
            <a:ext cx="13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17BB6D-B091-4C5D-BDE8-64E1C2E0E718}"/>
              </a:ext>
            </a:extLst>
          </p:cNvPr>
          <p:cNvSpPr/>
          <p:nvPr/>
        </p:nvSpPr>
        <p:spPr>
          <a:xfrm>
            <a:off x="0" y="116192"/>
            <a:ext cx="3886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Colonna MT" panose="04020805060202030203" pitchFamily="82" charset="0"/>
                <a:cs typeface="Cavolini" panose="020B0502040204020203" pitchFamily="66" charset="0"/>
              </a:rPr>
              <a:t>Segmenting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9B8FE0-0175-4547-9017-BFDBE237CC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6965" y="186039"/>
            <a:ext cx="1950889" cy="1444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28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5"/>
    </mc:Choice>
    <mc:Fallback xmlns="">
      <p:transition spd="slow" advTm="11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4DC197-6C1F-4675-9E4A-CF6028A61E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497761" y="1773472"/>
          <a:ext cx="7295725" cy="441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AB0AFD5-0D96-47E0-BB6B-A8FC275B1DED}"/>
              </a:ext>
            </a:extLst>
          </p:cNvPr>
          <p:cNvSpPr/>
          <p:nvPr/>
        </p:nvSpPr>
        <p:spPr>
          <a:xfrm>
            <a:off x="275613" y="3441310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throw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64E55-4A37-4720-9D48-F690548A7497}"/>
              </a:ext>
            </a:extLst>
          </p:cNvPr>
          <p:cNvSpPr txBox="1"/>
          <p:nvPr/>
        </p:nvSpPr>
        <p:spPr>
          <a:xfrm>
            <a:off x="2674519" y="1898684"/>
            <a:ext cx="13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endParaRPr lang="en-US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7D801-D2E0-40C9-9211-7372303CB03B}"/>
              </a:ext>
            </a:extLst>
          </p:cNvPr>
          <p:cNvSpPr txBox="1"/>
          <p:nvPr/>
        </p:nvSpPr>
        <p:spPr>
          <a:xfrm>
            <a:off x="2969931" y="3552693"/>
            <a:ext cx="13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6D0BD7-A8F9-4122-8726-ABDC9A192CD8}"/>
              </a:ext>
            </a:extLst>
          </p:cNvPr>
          <p:cNvSpPr txBox="1"/>
          <p:nvPr/>
        </p:nvSpPr>
        <p:spPr>
          <a:xfrm>
            <a:off x="2760429" y="5168602"/>
            <a:ext cx="13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oa</a:t>
            </a:r>
            <a:endParaRPr lang="en-US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11B467-4DFF-4C3A-8E15-52014D35B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490459"/>
              </p:ext>
            </p:extLst>
          </p:nvPr>
        </p:nvGraphicFramePr>
        <p:xfrm>
          <a:off x="6359704" y="1898684"/>
          <a:ext cx="6451422" cy="415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1D12DFA-5A5B-4329-9A51-0F39D8B26363}"/>
              </a:ext>
            </a:extLst>
          </p:cNvPr>
          <p:cNvSpPr/>
          <p:nvPr/>
        </p:nvSpPr>
        <p:spPr>
          <a:xfrm>
            <a:off x="6759956" y="3303950"/>
            <a:ext cx="1356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5E38B-D04D-47A7-AA0B-B5CE8F48146A}"/>
              </a:ext>
            </a:extLst>
          </p:cNvPr>
          <p:cNvSpPr txBox="1"/>
          <p:nvPr/>
        </p:nvSpPr>
        <p:spPr>
          <a:xfrm>
            <a:off x="8859934" y="1630916"/>
            <a:ext cx="13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1DAEF-3B2E-41E0-94FB-7D7746250EE2}"/>
              </a:ext>
            </a:extLst>
          </p:cNvPr>
          <p:cNvSpPr txBox="1"/>
          <p:nvPr/>
        </p:nvSpPr>
        <p:spPr>
          <a:xfrm>
            <a:off x="9259195" y="3273914"/>
            <a:ext cx="13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oa</a:t>
            </a:r>
            <a:endParaRPr lang="en-US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C0B985-28C2-455E-9DEA-4A61931F40A2}"/>
              </a:ext>
            </a:extLst>
          </p:cNvPr>
          <p:cNvSpPr txBox="1"/>
          <p:nvPr/>
        </p:nvSpPr>
        <p:spPr>
          <a:xfrm>
            <a:off x="9482737" y="4876637"/>
            <a:ext cx="13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oa</a:t>
            </a:r>
            <a:endParaRPr lang="en-US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17BB6D-B091-4C5D-BDE8-64E1C2E0E718}"/>
              </a:ext>
            </a:extLst>
          </p:cNvPr>
          <p:cNvSpPr/>
          <p:nvPr/>
        </p:nvSpPr>
        <p:spPr>
          <a:xfrm>
            <a:off x="0" y="116192"/>
            <a:ext cx="3886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Colonna MT" panose="04020805060202030203" pitchFamily="82" charset="0"/>
                <a:cs typeface="Cavolini" panose="020B0502040204020203" pitchFamily="66" charset="0"/>
              </a:rPr>
              <a:t>Segmenting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94B38-1D49-4950-9E7B-8087182762A7}"/>
              </a:ext>
            </a:extLst>
          </p:cNvPr>
          <p:cNvSpPr txBox="1"/>
          <p:nvPr/>
        </p:nvSpPr>
        <p:spPr>
          <a:xfrm>
            <a:off x="9585415" y="2265152"/>
            <a:ext cx="13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615548C7-F1F5-4DBA-8A8B-FB62FEAB63A1}"/>
              </a:ext>
            </a:extLst>
          </p:cNvPr>
          <p:cNvSpPr/>
          <p:nvPr/>
        </p:nvSpPr>
        <p:spPr>
          <a:xfrm flipH="1">
            <a:off x="10532818" y="132393"/>
            <a:ext cx="1493364" cy="1782492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dirty="0"/>
              <a:t>في التحليل نرجع </a:t>
            </a:r>
            <a:endParaRPr lang="en-US" dirty="0"/>
          </a:p>
          <a:p>
            <a:pPr algn="ctr"/>
            <a:r>
              <a:rPr lang="en-US" dirty="0"/>
              <a:t>ow</a:t>
            </a:r>
          </a:p>
          <a:p>
            <a:pPr algn="ctr"/>
            <a:r>
              <a:rPr lang="ar-OM" dirty="0"/>
              <a:t>الى</a:t>
            </a:r>
            <a:endParaRPr lang="en-US" dirty="0"/>
          </a:p>
          <a:p>
            <a:pPr algn="ctr"/>
            <a:r>
              <a:rPr lang="en-US" dirty="0" err="1"/>
              <a:t>oa</a:t>
            </a:r>
            <a:r>
              <a:rPr lang="ar-OM" dirty="0"/>
              <a:t> </a:t>
            </a:r>
          </a:p>
          <a:p>
            <a:pPr algn="ctr"/>
            <a:r>
              <a:rPr lang="ar-OM" dirty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8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5"/>
    </mc:Choice>
    <mc:Fallback xmlns="">
      <p:transition spd="slow" advTm="11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CBC7C4-78EB-4666-99B3-B8577720D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18" y="2918984"/>
            <a:ext cx="5962650" cy="4143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357B08-2C5C-4903-85E3-76A27C59E074}"/>
              </a:ext>
            </a:extLst>
          </p:cNvPr>
          <p:cNvSpPr/>
          <p:nvPr/>
        </p:nvSpPr>
        <p:spPr>
          <a:xfrm>
            <a:off x="680510" y="676198"/>
            <a:ext cx="522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nk Free" panose="03080402000500000000" pitchFamily="66" charset="0"/>
              </a:rPr>
              <a:t>Listen to reading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56CC5-E492-43D7-A20D-F70E33F3AC7E}"/>
              </a:ext>
            </a:extLst>
          </p:cNvPr>
          <p:cNvSpPr txBox="1"/>
          <p:nvPr/>
        </p:nvSpPr>
        <p:spPr>
          <a:xfrm>
            <a:off x="1086492" y="2711019"/>
            <a:ext cx="6262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https://drive.google.com/file/d/1O_6bVnOvzhj6_9v4P5Ov89-48KMitVih/view?usp=sharing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2356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B00A69-4663-41D8-BA73-5A96BAE0E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82" y="182330"/>
            <a:ext cx="12215781" cy="6675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B5E056-7695-4EBB-86CC-F4EA395FAA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-532812"/>
            <a:ext cx="2476072" cy="24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596C-5AC9-4788-A893-B02C0FA9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F3CDA-3BAF-45BF-9A7B-D180EF55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B3300-6625-4645-A234-714A66716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3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A4801A-BC2F-4D55-A3E6-9718222D78FD}"/>
              </a:ext>
            </a:extLst>
          </p:cNvPr>
          <p:cNvSpPr/>
          <p:nvPr/>
        </p:nvSpPr>
        <p:spPr>
          <a:xfrm>
            <a:off x="1347784" y="902295"/>
            <a:ext cx="3637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Curlz MT" panose="04040404050702020202" pitchFamily="82" charset="0"/>
              </a:rPr>
              <a:t>Tricky Words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163F7A07-3C63-475B-B4DA-BEAB8653B834}"/>
              </a:ext>
            </a:extLst>
          </p:cNvPr>
          <p:cNvSpPr/>
          <p:nvPr/>
        </p:nvSpPr>
        <p:spPr>
          <a:xfrm flipH="1">
            <a:off x="10853300" y="5320741"/>
            <a:ext cx="1338700" cy="1537259"/>
          </a:xfrm>
          <a:prstGeom prst="verticalScroll">
            <a:avLst>
              <a:gd name="adj" fmla="val 1830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dirty="0"/>
              <a:t>مراجعة </a:t>
            </a:r>
          </a:p>
          <a:p>
            <a:pPr algn="ctr"/>
            <a:r>
              <a:rPr lang="en-US" dirty="0"/>
              <a:t>Tricky Words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44387-5A53-4EEE-98D6-7CD08C2D4E30}"/>
              </a:ext>
            </a:extLst>
          </p:cNvPr>
          <p:cNvSpPr txBox="1"/>
          <p:nvPr/>
        </p:nvSpPr>
        <p:spPr>
          <a:xfrm>
            <a:off x="6572892" y="1671117"/>
            <a:ext cx="461566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3"/>
              </a:rPr>
              <a:t>https://www.yout-ube.com/watch?v=3NOzgR1ANc4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73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C8EA1D0-814F-4195-A9C4-9BDE2429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26" y="213938"/>
            <a:ext cx="2019906" cy="1325563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Find out </a:t>
            </a:r>
            <a:br>
              <a:rPr lang="en-US" sz="2800" b="1" u="sng" dirty="0">
                <a:solidFill>
                  <a:schemeClr val="accent1"/>
                </a:solidFill>
                <a:latin typeface="Ink Free" panose="03080402000500000000" pitchFamily="66" charset="0"/>
              </a:rPr>
            </a:br>
            <a:r>
              <a:rPr lang="en-US" sz="2800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Tricky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A71B7-53CF-4F89-A83B-473A5AD8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984" y="185809"/>
            <a:ext cx="7912790" cy="41610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8661E-52F3-4D03-8612-24293C830B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8264" y="2578814"/>
            <a:ext cx="4065248" cy="4065248"/>
          </a:xfrm>
          <a:prstGeom prst="rect">
            <a:avLst/>
          </a:prstGeom>
        </p:spPr>
      </p:pic>
      <p:sp>
        <p:nvSpPr>
          <p:cNvPr id="8" name="Heptagon 7">
            <a:extLst>
              <a:ext uri="{FF2B5EF4-FFF2-40B4-BE49-F238E27FC236}">
                <a16:creationId xmlns:a16="http://schemas.microsoft.com/office/drawing/2014/main" id="{0EF6AD7B-6198-4CAC-98E8-398FA7B81B2B}"/>
              </a:ext>
            </a:extLst>
          </p:cNvPr>
          <p:cNvSpPr/>
          <p:nvPr/>
        </p:nvSpPr>
        <p:spPr>
          <a:xfrm>
            <a:off x="3277456" y="5445303"/>
            <a:ext cx="1099335" cy="934165"/>
          </a:xfrm>
          <a:prstGeom prst="hep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2BA4C919-64A0-450E-B5D6-7873990F9F82}"/>
              </a:ext>
            </a:extLst>
          </p:cNvPr>
          <p:cNvSpPr/>
          <p:nvPr/>
        </p:nvSpPr>
        <p:spPr>
          <a:xfrm>
            <a:off x="4892211" y="4902019"/>
            <a:ext cx="1203789" cy="934165"/>
          </a:xfrm>
          <a:prstGeom prst="hep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0" name="Heptagon 9">
            <a:extLst>
              <a:ext uri="{FF2B5EF4-FFF2-40B4-BE49-F238E27FC236}">
                <a16:creationId xmlns:a16="http://schemas.microsoft.com/office/drawing/2014/main" id="{9BF2A755-1A04-49F2-B1DA-BA6FE15D2DBE}"/>
              </a:ext>
            </a:extLst>
          </p:cNvPr>
          <p:cNvSpPr/>
          <p:nvPr/>
        </p:nvSpPr>
        <p:spPr>
          <a:xfrm>
            <a:off x="9210246" y="5611438"/>
            <a:ext cx="1099335" cy="934165"/>
          </a:xfrm>
          <a:prstGeom prst="hep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D1762C24-F7D3-47EE-BE4A-8D94E00F40FE}"/>
              </a:ext>
            </a:extLst>
          </p:cNvPr>
          <p:cNvSpPr/>
          <p:nvPr/>
        </p:nvSpPr>
        <p:spPr>
          <a:xfrm>
            <a:off x="6628008" y="5445303"/>
            <a:ext cx="1282557" cy="1086565"/>
          </a:xfrm>
          <a:prstGeom prst="hep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into</a:t>
            </a: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F2AF31EF-D7F7-4367-AD16-7530346F6E4D}"/>
              </a:ext>
            </a:extLst>
          </p:cNvPr>
          <p:cNvSpPr/>
          <p:nvPr/>
        </p:nvSpPr>
        <p:spPr>
          <a:xfrm>
            <a:off x="10526492" y="4573337"/>
            <a:ext cx="1282557" cy="1010366"/>
          </a:xfrm>
          <a:prstGeom prst="hep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her</a:t>
            </a:r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id="{1AB19670-C738-4842-8E73-572186A3C828}"/>
              </a:ext>
            </a:extLst>
          </p:cNvPr>
          <p:cNvSpPr/>
          <p:nvPr/>
        </p:nvSpPr>
        <p:spPr>
          <a:xfrm>
            <a:off x="8010738" y="4611438"/>
            <a:ext cx="1099335" cy="934165"/>
          </a:xfrm>
          <a:prstGeom prst="hep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42706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6B7E8A-6B6D-4319-B553-721CD250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741"/>
            <a:ext cx="12191999" cy="61439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29048E-40A9-4E5B-A43D-0E0B129BA22C}"/>
              </a:ext>
            </a:extLst>
          </p:cNvPr>
          <p:cNvSpPr txBox="1"/>
          <p:nvPr/>
        </p:nvSpPr>
        <p:spPr>
          <a:xfrm>
            <a:off x="482884" y="1397288"/>
            <a:ext cx="1078787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yellow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9BFFE-380A-442D-937E-E1B9BCD46DD6}"/>
              </a:ext>
            </a:extLst>
          </p:cNvPr>
          <p:cNvSpPr txBox="1"/>
          <p:nvPr/>
        </p:nvSpPr>
        <p:spPr>
          <a:xfrm>
            <a:off x="1726053" y="1406895"/>
            <a:ext cx="1078787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50E24-C8B9-4688-BE33-B135D20DBCE8}"/>
              </a:ext>
            </a:extLst>
          </p:cNvPr>
          <p:cNvSpPr txBox="1"/>
          <p:nvPr/>
        </p:nvSpPr>
        <p:spPr>
          <a:xfrm>
            <a:off x="2969222" y="1397287"/>
            <a:ext cx="1789417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fisherman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7F1DEE-870D-48E9-B401-53BA8E5312B0}"/>
              </a:ext>
            </a:extLst>
          </p:cNvPr>
          <p:cNvSpPr/>
          <p:nvPr/>
        </p:nvSpPr>
        <p:spPr>
          <a:xfrm>
            <a:off x="6095999" y="2967335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rows his boat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B5EEDE-8EB4-4E24-9CD4-EF39684AC5D7}"/>
              </a:ext>
            </a:extLst>
          </p:cNvPr>
          <p:cNvSpPr/>
          <p:nvPr/>
        </p:nvSpPr>
        <p:spPr>
          <a:xfrm>
            <a:off x="5157496" y="5862940"/>
            <a:ext cx="6955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throws the net into the sea.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11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99 0.01852 0.01967 0.03727 0.02982 0.05579 C 0.03086 0.05741 0.0323 0.05833 0.03334 0.05972 C 0.03412 0.06111 0.03464 0.0625 0.03555 0.06412 C 0.03698 0.06643 0.03868 0.06829 0.03998 0.07083 C 0.04089 0.07245 0.04128 0.07454 0.04219 0.07639 C 0.04467 0.08125 0.04662 0.08287 0.05 0.08727 C 0.05209 0.09467 0.04987 0.08796 0.05326 0.09537 C 0.05417 0.09722 0.05469 0.09907 0.05547 0.10069 C 0.05808 0.10579 0.06003 0.10764 0.06342 0.1118 C 0.06602 0.12176 0.06224 0.10879 0.06784 0.12129 C 0.06875 0.12338 0.06914 0.12592 0.07019 0.12824 C 0.07058 0.12963 0.07149 0.13079 0.07214 0.13217 C 0.07409 0.13588 0.07631 0.13935 0.07787 0.14329 C 0.07891 0.14583 0.08008 0.14838 0.08112 0.15139 C 0.08204 0.15347 0.08256 0.15602 0.08334 0.1581 C 0.08425 0.16018 0.08581 0.16157 0.08685 0.16366 C 0.08842 0.16713 0.08881 0.17176 0.09128 0.17454 C 0.09193 0.17546 0.09284 0.17616 0.09336 0.17708 C 0.09805 0.18588 0.09388 0.1794 0.09675 0.1868 C 0.09896 0.19236 0.09844 0.18935 0.10131 0.19375 C 0.10209 0.19491 0.10248 0.19653 0.10352 0.19768 C 0.1043 0.19884 0.10573 0.19954 0.10678 0.20046 C 0.1112 0.20486 0.10664 0.20231 0.11237 0.20463 C 0.11342 0.20555 0.11472 0.20625 0.11576 0.20741 C 0.11719 0.20903 0.12019 0.21273 0.12019 0.21296 C 0.12292 0.22292 0.11862 0.20949 0.12566 0.22245 C 0.12657 0.22361 0.12709 0.225 0.12787 0.22639 C 0.1293 0.22847 0.13243 0.23194 0.13243 0.23217 C 0.13269 0.23333 0.13295 0.23472 0.1336 0.23611 L 0.13803 0.24167 L 0.14037 0.23889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2.70833E-6 0.00023 C 0.00963 0.02615 0.01953 0.05254 0.02942 0.07893 C 0.0306 0.08102 0.0319 0.08264 0.03307 0.08449 C 0.03385 0.08657 0.03437 0.08865 0.03528 0.09051 C 0.03659 0.09375 0.03828 0.09676 0.03958 0.10023 C 0.04049 0.10254 0.04088 0.10555 0.04179 0.1081 C 0.04427 0.11528 0.04609 0.11713 0.04948 0.12361 C 0.05156 0.13403 0.04935 0.1243 0.05273 0.13495 C 0.05364 0.1375 0.05416 0.14028 0.05495 0.14282 C 0.05755 0.15 0.05937 0.15231 0.06276 0.15833 C 0.06549 0.17245 0.06159 0.15416 0.06732 0.17199 C 0.06823 0.17477 0.06862 0.17824 0.06953 0.18148 C 0.07005 0.18379 0.07083 0.18518 0.07161 0.18727 C 0.07343 0.19236 0.07578 0.19745 0.07721 0.20278 C 0.07838 0.20694 0.07942 0.21018 0.08047 0.21458 C 0.08125 0.21759 0.0819 0.22106 0.08268 0.22407 C 0.08346 0.22685 0.08502 0.22893 0.0862 0.23171 C 0.08776 0.2368 0.08828 0.24328 0.09049 0.24768 C 0.09127 0.24861 0.09218 0.24953 0.09258 0.25092 C 0.09726 0.26319 0.0931 0.25416 0.09596 0.26481 C 0.09817 0.27245 0.09778 0.26828 0.10039 0.2743 C 0.1013 0.27615 0.10169 0.2787 0.1026 0.28009 C 0.10351 0.28194 0.10482 0.28264 0.10586 0.28403 C 0.11041 0.29028 0.10573 0.28657 0.11159 0.28981 C 0.11263 0.2912 0.1138 0.29236 0.11484 0.29375 C 0.11627 0.29606 0.1194 0.30162 0.1194 0.30185 C 0.122 0.31597 0.11771 0.29676 0.12474 0.31504 C 0.12552 0.3169 0.12604 0.31898 0.12695 0.3206 C 0.12825 0.32384 0.13151 0.32847 0.13151 0.3287 C 0.13177 0.33055 0.1319 0.33287 0.13268 0.33449 L 0.13711 0.34259 L 0.13945 0.33842 " pathEditMode="relative" rAng="0" ptsTypes="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2.91667E-6 0.00023 C -0.00117 0.01157 -0.00196 0.02361 -0.00274 0.03542 C -0.00287 0.0368 -0.003 0.03727 -0.003 0.03819 C -0.00313 0.03912 -0.00313 0.04004 -0.00326 0.04074 C -0.00339 0.04259 -0.00352 0.04375 -0.00365 0.04537 C -0.00365 0.04629 -0.00365 0.04792 -0.00378 0.04884 C -0.00404 0.05208 -0.00417 0.05301 -0.00443 0.05579 C -0.00456 0.06065 -0.00443 0.05625 -0.00469 0.06111 C -0.00469 0.06227 -0.00482 0.06342 -0.00482 0.06458 C -0.00508 0.06759 -0.00521 0.06898 -0.00547 0.07176 C -0.00573 0.07801 -0.00547 0.06967 -0.00586 0.07778 C -0.00599 0.07893 -0.00599 0.08079 -0.00599 0.08217 C -0.00625 0.0831 -0.00625 0.08379 -0.00638 0.08472 C -0.00651 0.08704 -0.00664 0.08935 -0.00677 0.09167 C -0.0069 0.09352 -0.00703 0.09514 -0.00703 0.09699 C -0.00716 0.09861 -0.00716 0.1 -0.00729 0.10162 C -0.00729 0.10278 -0.00742 0.10347 -0.00755 0.10509 C -0.00769 0.10694 -0.00769 0.10995 -0.00795 0.11204 C -0.00795 0.1125 -0.00808 0.11273 -0.00808 0.11366 C -0.00847 0.11921 -0.00808 0.11528 -0.00834 0.11991 C -0.0086 0.12338 -0.00847 0.12153 -0.00873 0.12407 C -0.00886 0.125 -0.00886 0.12616 -0.00886 0.12685 C -0.00899 0.12754 -0.00912 0.12801 -0.00912 0.1287 C -0.00951 0.13148 -0.00912 0.12986 -0.00964 0.13148 C -0.00977 0.13194 -0.00977 0.13241 -0.0099 0.1331 C -0.01003 0.13403 -0.01029 0.13657 -0.01029 0.1368 C -0.01055 0.14305 -0.01016 0.13449 -0.01068 0.14259 C -0.01081 0.14352 -0.01081 0.14444 -0.01094 0.14514 C -0.01107 0.14676 -0.01133 0.14861 -0.01133 0.14884 C -0.01133 0.14977 -0.01133 0.15069 -0.01133 0.15139 L -0.01172 0.15532 L -0.01185 0.15324 " pathEditMode="relative" rAng="0" ptsTypes="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E942A5-16AB-4C12-90F3-B378F8373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199"/>
          <a:stretch/>
        </p:blipFill>
        <p:spPr>
          <a:xfrm>
            <a:off x="1674688" y="1905374"/>
            <a:ext cx="4421312" cy="52780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562F41-6B1F-4D6A-A0C5-6896DCA4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57" y="168506"/>
            <a:ext cx="3473735" cy="3473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7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F303EE-6EA1-4E21-92E7-77A3D0417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28" t="28464" r="21714" b="37378"/>
          <a:stretch/>
        </p:blipFill>
        <p:spPr>
          <a:xfrm>
            <a:off x="0" y="0"/>
            <a:ext cx="12192000" cy="68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8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10EB-9C16-4178-B0B0-4287A0B0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0FBF4-F876-46A3-AA30-9712B7605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DC37A-BAF7-41F9-8244-6C2C475AD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3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A1D3-0BA3-4230-A0E9-00A1FD70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82344-866A-42AB-A376-481A4C2FE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56072-4FF3-4E18-9FBB-C21698B73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1" r="56264" b="25094"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1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D79C7C-32C9-4946-88ED-1B5C9384E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3" t="4194" r="7894" b="9513"/>
          <a:stretch/>
        </p:blipFill>
        <p:spPr>
          <a:xfrm>
            <a:off x="123290" y="246579"/>
            <a:ext cx="11884864" cy="6359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C24D3-3789-4134-B70F-5A7EF1052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13"/>
          <a:stretch/>
        </p:blipFill>
        <p:spPr>
          <a:xfrm>
            <a:off x="1" y="1541125"/>
            <a:ext cx="3273258" cy="53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2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03E3D2-69AA-43CC-8B09-358FF568E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8" t="27266" r="39494" b="14007"/>
          <a:stretch/>
        </p:blipFill>
        <p:spPr>
          <a:xfrm>
            <a:off x="0" y="0"/>
            <a:ext cx="12192000" cy="6827763"/>
          </a:xfrm>
          <a:prstGeom prst="rect">
            <a:avLst/>
          </a:prstGeom>
        </p:spPr>
      </p:pic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6EBCCCAD-4687-4E03-89FF-C6000FD14510}"/>
              </a:ext>
            </a:extLst>
          </p:cNvPr>
          <p:cNvSpPr/>
          <p:nvPr/>
        </p:nvSpPr>
        <p:spPr>
          <a:xfrm>
            <a:off x="166254" y="234956"/>
            <a:ext cx="1228436" cy="1431636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dirty="0"/>
              <a:t>مراجعة الاصوات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1820DB-2560-44AD-9D38-AD454CCA658F}"/>
              </a:ext>
            </a:extLst>
          </p:cNvPr>
          <p:cNvSpPr/>
          <p:nvPr/>
        </p:nvSpPr>
        <p:spPr>
          <a:xfrm>
            <a:off x="10417704" y="4220782"/>
            <a:ext cx="8499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ue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CCC107-FB56-4598-8DB0-2BD043790304}"/>
              </a:ext>
            </a:extLst>
          </p:cNvPr>
          <p:cNvSpPr/>
          <p:nvPr/>
        </p:nvSpPr>
        <p:spPr>
          <a:xfrm>
            <a:off x="2679551" y="4352634"/>
            <a:ext cx="8499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oa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3EF654-C107-4A90-95AD-82BC9F20D98F}"/>
              </a:ext>
            </a:extLst>
          </p:cNvPr>
          <p:cNvSpPr/>
          <p:nvPr/>
        </p:nvSpPr>
        <p:spPr>
          <a:xfrm>
            <a:off x="5178136" y="4359299"/>
            <a:ext cx="6815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oi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5E4371-93F5-4542-A698-FD2806B9992D}"/>
              </a:ext>
            </a:extLst>
          </p:cNvPr>
          <p:cNvSpPr/>
          <p:nvPr/>
        </p:nvSpPr>
        <p:spPr>
          <a:xfrm>
            <a:off x="6388778" y="4352633"/>
            <a:ext cx="8290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ou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74F191-ED16-47EB-B1C2-226F93C793FE}"/>
              </a:ext>
            </a:extLst>
          </p:cNvPr>
          <p:cNvSpPr/>
          <p:nvPr/>
        </p:nvSpPr>
        <p:spPr>
          <a:xfrm>
            <a:off x="1450075" y="4352634"/>
            <a:ext cx="6992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ai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3A433-0E33-4444-94F3-13E713241B78}"/>
              </a:ext>
            </a:extLst>
          </p:cNvPr>
          <p:cNvSpPr/>
          <p:nvPr/>
        </p:nvSpPr>
        <p:spPr>
          <a:xfrm>
            <a:off x="7742927" y="4350736"/>
            <a:ext cx="8739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ee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A88B7E-F8D2-4212-BCB9-85E335626653}"/>
              </a:ext>
            </a:extLst>
          </p:cNvPr>
          <p:cNvSpPr/>
          <p:nvPr/>
        </p:nvSpPr>
        <p:spPr>
          <a:xfrm>
            <a:off x="9018671" y="4350735"/>
            <a:ext cx="8258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qu</a:t>
            </a:r>
            <a:endParaRPr 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ED818D-C1D1-4DAA-888F-9CE0B3ED13CC}"/>
              </a:ext>
            </a:extLst>
          </p:cNvPr>
          <p:cNvSpPr/>
          <p:nvPr/>
        </p:nvSpPr>
        <p:spPr>
          <a:xfrm>
            <a:off x="4054540" y="4359298"/>
            <a:ext cx="548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6439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D9DE2D-1129-46C4-9160-F1F6FEE62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29" y="-124336"/>
            <a:ext cx="7394976" cy="502203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082B49-0872-4FBF-AA89-035EA9D373A2}"/>
              </a:ext>
            </a:extLst>
          </p:cNvPr>
          <p:cNvSpPr txBox="1"/>
          <p:nvPr/>
        </p:nvSpPr>
        <p:spPr>
          <a:xfrm>
            <a:off x="9661296" y="544427"/>
            <a:ext cx="66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27FD99-D268-4BA8-A24C-CD926A20D271}"/>
              </a:ext>
            </a:extLst>
          </p:cNvPr>
          <p:cNvSpPr txBox="1"/>
          <p:nvPr/>
        </p:nvSpPr>
        <p:spPr>
          <a:xfrm>
            <a:off x="7738899" y="62197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a-e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83A41B-14F2-4FD9-8E8E-A661FFBEE673}"/>
              </a:ext>
            </a:extLst>
          </p:cNvPr>
          <p:cNvSpPr txBox="1"/>
          <p:nvPr/>
        </p:nvSpPr>
        <p:spPr>
          <a:xfrm>
            <a:off x="6197738" y="132663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5DEE-3DB8-40FD-8EEA-8642DAB0526F}"/>
              </a:ext>
            </a:extLst>
          </p:cNvPr>
          <p:cNvSpPr/>
          <p:nvPr/>
        </p:nvSpPr>
        <p:spPr>
          <a:xfrm>
            <a:off x="1188526" y="51984"/>
            <a:ext cx="42098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Alternative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spellings for </a:t>
            </a:r>
            <a:r>
              <a:rPr kumimoji="0" lang="en-US" sz="4800" b="1" i="0" u="sng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ai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A5589E-3701-491D-B813-101148DCD7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97F35A59-5BD7-489C-BE56-1B6256E68EEB}"/>
              </a:ext>
            </a:extLst>
          </p:cNvPr>
          <p:cNvSpPr/>
          <p:nvPr/>
        </p:nvSpPr>
        <p:spPr>
          <a:xfrm>
            <a:off x="323272" y="4727391"/>
            <a:ext cx="1228436" cy="1431636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dirty="0"/>
              <a:t>مراجعة للدروس السابق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78454-A1B8-454E-9818-47AA4A4F3E87}"/>
              </a:ext>
            </a:extLst>
          </p:cNvPr>
          <p:cNvSpPr txBox="1"/>
          <p:nvPr/>
        </p:nvSpPr>
        <p:spPr>
          <a:xfrm>
            <a:off x="8506691" y="5532441"/>
            <a:ext cx="276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dirty="0"/>
              <a:t>الرجاء متابعة الفيديو لقراءة الكلمات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EEBC64-6F55-4F4F-A8DC-B31BE09931CD}"/>
              </a:ext>
            </a:extLst>
          </p:cNvPr>
          <p:cNvSpPr txBox="1"/>
          <p:nvPr/>
        </p:nvSpPr>
        <p:spPr>
          <a:xfrm>
            <a:off x="3439274" y="5532441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https://www.yout-ube.com/watch?v=hmp0Dh0cvCE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6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1"/>
    </mc:Choice>
    <mc:Fallback xmlns="">
      <p:transition spd="slow" advTm="7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D9DE2D-1129-46C4-9160-F1F6FEE62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6"/>
          <a:stretch/>
        </p:blipFill>
        <p:spPr>
          <a:xfrm>
            <a:off x="7315200" y="1253447"/>
            <a:ext cx="4876800" cy="518182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082B49-0872-4FBF-AA89-035EA9D373A2}"/>
              </a:ext>
            </a:extLst>
          </p:cNvPr>
          <p:cNvSpPr txBox="1"/>
          <p:nvPr/>
        </p:nvSpPr>
        <p:spPr>
          <a:xfrm>
            <a:off x="9877358" y="1957591"/>
            <a:ext cx="66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ee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27FD99-D268-4BA8-A24C-CD926A20D271}"/>
              </a:ext>
            </a:extLst>
          </p:cNvPr>
          <p:cNvSpPr txBox="1"/>
          <p:nvPr/>
        </p:nvSpPr>
        <p:spPr>
          <a:xfrm>
            <a:off x="7831262" y="200388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ea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5DEE-3DB8-40FD-8EEA-8642DAB0526F}"/>
              </a:ext>
            </a:extLst>
          </p:cNvPr>
          <p:cNvSpPr/>
          <p:nvPr/>
        </p:nvSpPr>
        <p:spPr>
          <a:xfrm>
            <a:off x="-107705" y="203265"/>
            <a:ext cx="43524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adley Hand ITC" panose="03070402050302030203" pitchFamily="66" charset="0"/>
              </a:rPr>
              <a:t>Alternative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adley Hand ITC" panose="03070402050302030203" pitchFamily="66" charset="0"/>
              </a:rPr>
              <a:t> spelling for </a:t>
            </a:r>
            <a:r>
              <a:rPr lang="en-US" sz="5400" b="1" u="sng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adley Hand ITC" panose="03070402050302030203" pitchFamily="66" charset="0"/>
              </a:rPr>
              <a:t>ee</a:t>
            </a:r>
            <a:endParaRPr lang="en-US" sz="5400" b="1" u="sng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A5589E-3701-491D-B813-101148DCD7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13" name="Scroll: Vertical 12">
            <a:extLst>
              <a:ext uri="{FF2B5EF4-FFF2-40B4-BE49-F238E27FC236}">
                <a16:creationId xmlns:a16="http://schemas.microsoft.com/office/drawing/2014/main" id="{3C538F26-AB25-4734-BA0E-9C69ACA97794}"/>
              </a:ext>
            </a:extLst>
          </p:cNvPr>
          <p:cNvSpPr/>
          <p:nvPr/>
        </p:nvSpPr>
        <p:spPr>
          <a:xfrm>
            <a:off x="199982" y="5070764"/>
            <a:ext cx="1228436" cy="1431636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dirty="0"/>
              <a:t>مراجعة للدروس السابق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269D6D-E6C4-4209-A698-3B7C2FAE17D0}"/>
              </a:ext>
            </a:extLst>
          </p:cNvPr>
          <p:cNvSpPr txBox="1"/>
          <p:nvPr/>
        </p:nvSpPr>
        <p:spPr>
          <a:xfrm>
            <a:off x="668130" y="3556080"/>
            <a:ext cx="61490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7"/>
              </a:rPr>
              <a:t>https://www.yout-ube.com/watch?v=WhbCeOSeiwg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BD7BF-68A2-4A0E-8494-0421D232A1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3035" y="3179042"/>
            <a:ext cx="2859272" cy="499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5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1"/>
    </mc:Choice>
    <mc:Fallback xmlns="">
      <p:transition spd="slow" advTm="7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7082B49-0872-4FBF-AA89-035EA9D373A2}"/>
              </a:ext>
            </a:extLst>
          </p:cNvPr>
          <p:cNvSpPr txBox="1"/>
          <p:nvPr/>
        </p:nvSpPr>
        <p:spPr>
          <a:xfrm>
            <a:off x="9877358" y="1957591"/>
            <a:ext cx="66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oa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27FD99-D268-4BA8-A24C-CD926A20D271}"/>
              </a:ext>
            </a:extLst>
          </p:cNvPr>
          <p:cNvSpPr txBox="1"/>
          <p:nvPr/>
        </p:nvSpPr>
        <p:spPr>
          <a:xfrm>
            <a:off x="7831262" y="200388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ow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5DEE-3DB8-40FD-8EEA-8642DAB0526F}"/>
              </a:ext>
            </a:extLst>
          </p:cNvPr>
          <p:cNvSpPr/>
          <p:nvPr/>
        </p:nvSpPr>
        <p:spPr>
          <a:xfrm>
            <a:off x="349952" y="203265"/>
            <a:ext cx="34371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adley Hand ITC" panose="03070402050302030203" pitchFamily="66" charset="0"/>
              </a:rPr>
              <a:t>Alternative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adley Hand ITC" panose="03070402050302030203" pitchFamily="66" charset="0"/>
              </a:rPr>
              <a:t> spelling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A5589E-3701-491D-B813-101148DCD7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FDE53946-A50D-47D1-95F3-C29AB65BC76F}"/>
              </a:ext>
            </a:extLst>
          </p:cNvPr>
          <p:cNvSpPr/>
          <p:nvPr/>
        </p:nvSpPr>
        <p:spPr>
          <a:xfrm>
            <a:off x="152400" y="4736387"/>
            <a:ext cx="1662546" cy="1595659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ow </a:t>
            </a:r>
            <a:r>
              <a:rPr lang="ar-OM" dirty="0"/>
              <a:t>و </a:t>
            </a:r>
            <a:r>
              <a:rPr lang="en-US" dirty="0"/>
              <a:t>o-e </a:t>
            </a:r>
            <a:r>
              <a:rPr lang="ar-OM" dirty="0"/>
              <a:t>و</a:t>
            </a:r>
            <a:r>
              <a:rPr lang="en-US" dirty="0" err="1"/>
              <a:t>oa</a:t>
            </a:r>
            <a:endParaRPr lang="en-US" dirty="0"/>
          </a:p>
          <a:p>
            <a:pPr algn="ctr"/>
            <a:r>
              <a:rPr lang="ar-OM" dirty="0"/>
              <a:t>لهما نفس النطق بكتابة مختلفة</a:t>
            </a:r>
            <a:endParaRPr lang="en-US" dirty="0"/>
          </a:p>
        </p:txBody>
      </p:sp>
      <p:pic>
        <p:nvPicPr>
          <p:cNvPr id="15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CC3C77-003B-4B60-B3F6-4ABBAEF73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29" y="-124336"/>
            <a:ext cx="7394976" cy="502203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76CB9F-017A-487A-B2CE-DA0303D4E3D6}"/>
              </a:ext>
            </a:extLst>
          </p:cNvPr>
          <p:cNvSpPr txBox="1"/>
          <p:nvPr/>
        </p:nvSpPr>
        <p:spPr>
          <a:xfrm>
            <a:off x="9661296" y="544427"/>
            <a:ext cx="66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9070BF-1E32-4A77-BBFB-77D4E25E83C3}"/>
              </a:ext>
            </a:extLst>
          </p:cNvPr>
          <p:cNvSpPr txBox="1"/>
          <p:nvPr/>
        </p:nvSpPr>
        <p:spPr>
          <a:xfrm>
            <a:off x="7738899" y="62197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o-e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72B001-54D0-4A93-9081-61F6BD001772}"/>
              </a:ext>
            </a:extLst>
          </p:cNvPr>
          <p:cNvSpPr txBox="1"/>
          <p:nvPr/>
        </p:nvSpPr>
        <p:spPr>
          <a:xfrm>
            <a:off x="6197738" y="132663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5943C-F462-44E1-9912-64E7306155CD}"/>
              </a:ext>
            </a:extLst>
          </p:cNvPr>
          <p:cNvSpPr txBox="1"/>
          <p:nvPr/>
        </p:nvSpPr>
        <p:spPr>
          <a:xfrm>
            <a:off x="2085654" y="5531364"/>
            <a:ext cx="72972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7"/>
              </a:rPr>
              <a:t>https://www.yout-ube.com/watch?v=NZHn2UhrLZM</a:t>
            </a:r>
            <a:endParaRPr lang="en-US" sz="2400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5DE5C0-53A2-4EA5-B8E3-53F6978D087D}"/>
              </a:ext>
            </a:extLst>
          </p:cNvPr>
          <p:cNvSpPr txBox="1"/>
          <p:nvPr/>
        </p:nvSpPr>
        <p:spPr>
          <a:xfrm>
            <a:off x="8780073" y="5531364"/>
            <a:ext cx="276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dirty="0"/>
              <a:t>الرجاء متابعة الفيديو لقراءة الكلمات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1"/>
    </mc:Choice>
    <mc:Fallback xmlns="">
      <p:transition spd="slow" advTm="7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4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7|1.5|1.5|1.4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7|1.5|1.5|1.4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244</Words>
  <Application>Microsoft Office PowerPoint</Application>
  <PresentationFormat>Widescreen</PresentationFormat>
  <Paragraphs>104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Bradley Hand ITC</vt:lpstr>
      <vt:lpstr>Calibri</vt:lpstr>
      <vt:lpstr>Calibri Light</vt:lpstr>
      <vt:lpstr>Colonna MT</vt:lpstr>
      <vt:lpstr>Comic Sans MS</vt:lpstr>
      <vt:lpstr>Curlz MT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out  Tricky Words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Dr_carlos1988@outlook.com</dc:creator>
  <cp:lastModifiedBy>Dr_carlos1988@outlook.com</cp:lastModifiedBy>
  <cp:revision>1</cp:revision>
  <dcterms:created xsi:type="dcterms:W3CDTF">2020-12-05T09:53:59Z</dcterms:created>
  <dcterms:modified xsi:type="dcterms:W3CDTF">2020-12-05T12:29:11Z</dcterms:modified>
</cp:coreProperties>
</file>