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4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3" r:id="rId1"/>
    <p:sldMasterId id="2147483733" r:id="rId2"/>
    <p:sldMasterId id="2147483761" r:id="rId3"/>
    <p:sldMasterId id="2147483775" r:id="rId4"/>
    <p:sldMasterId id="2147483789" r:id="rId5"/>
    <p:sldMasterId id="2147483803" r:id="rId6"/>
    <p:sldMasterId id="2147483817" r:id="rId7"/>
    <p:sldMasterId id="2147483831" r:id="rId8"/>
    <p:sldMasterId id="2147483845" r:id="rId9"/>
    <p:sldMasterId id="2147483859" r:id="rId10"/>
    <p:sldMasterId id="2147483910" r:id="rId11"/>
  </p:sldMasterIdLst>
  <p:notesMasterIdLst>
    <p:notesMasterId r:id="rId42"/>
  </p:notesMasterIdLst>
  <p:sldIdLst>
    <p:sldId id="312" r:id="rId12"/>
    <p:sldId id="262" r:id="rId13"/>
    <p:sldId id="257" r:id="rId14"/>
    <p:sldId id="276" r:id="rId15"/>
    <p:sldId id="302" r:id="rId16"/>
    <p:sldId id="294" r:id="rId17"/>
    <p:sldId id="306" r:id="rId18"/>
    <p:sldId id="328" r:id="rId19"/>
    <p:sldId id="329" r:id="rId20"/>
    <p:sldId id="317" r:id="rId21"/>
    <p:sldId id="269" r:id="rId22"/>
    <p:sldId id="316" r:id="rId23"/>
    <p:sldId id="279" r:id="rId24"/>
    <p:sldId id="278" r:id="rId25"/>
    <p:sldId id="280" r:id="rId26"/>
    <p:sldId id="319" r:id="rId27"/>
    <p:sldId id="320" r:id="rId28"/>
    <p:sldId id="321" r:id="rId29"/>
    <p:sldId id="281" r:id="rId30"/>
    <p:sldId id="323" r:id="rId31"/>
    <p:sldId id="288" r:id="rId32"/>
    <p:sldId id="287" r:id="rId33"/>
    <p:sldId id="286" r:id="rId34"/>
    <p:sldId id="289" r:id="rId35"/>
    <p:sldId id="291" r:id="rId36"/>
    <p:sldId id="325" r:id="rId37"/>
    <p:sldId id="327" r:id="rId38"/>
    <p:sldId id="292" r:id="rId39"/>
    <p:sldId id="326" r:id="rId40"/>
    <p:sldId id="273" r:id="rId41"/>
  </p:sldIdLst>
  <p:sldSz cx="12192000" cy="6858000"/>
  <p:notesSz cx="6858000" cy="9144000"/>
  <p:defaultTextStyle>
    <a:defPPr>
      <a:defRPr lang="ar-OM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ريم وني سالم الهاشمية" initials="مريم" lastIdx="1" clrIdx="0">
    <p:extLst>
      <p:ext uri="{19B8F6BF-5375-455C-9EA6-DF929625EA0E}">
        <p15:presenceInfo xmlns:p15="http://schemas.microsoft.com/office/powerpoint/2012/main" userId="S::m16181550@moe.om::11630ed3-af92-48f4-b239-784539ac16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334C27-A5B1-443A-A0E9-570A93F016C0}" v="177" dt="2021-01-23T18:56:30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AF3E034-A85D-4F66-AD42-47625EE7082C}" type="datetimeFigureOut">
              <a:rPr lang="ar-OM" smtClean="0"/>
              <a:t>10/07/1442</a:t>
            </a:fld>
            <a:endParaRPr lang="ar-OM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OM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F4634E0-F488-463E-8780-56DC567F1F6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043586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1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7" cy="279400"/>
          </a:xfrm>
        </p:spPr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97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1219170"/>
              <a:t>2/21/2021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22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525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250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572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34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214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91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6475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213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931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0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3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0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0901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926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598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1335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916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1775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683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4315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890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311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29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3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0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0239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667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247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525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5053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895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20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92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351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767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52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797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20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787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22613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370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961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749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843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805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0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" y="4323811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0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9405474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09"/>
            <a:ext cx="8911687" cy="128089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1"/>
            <a:ext cx="8915400" cy="377762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22280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3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2165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1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30752023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1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1218808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7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9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9422118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3401868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794881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9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4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0045804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9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5176485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0204041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7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0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7846331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48325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3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0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9746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822939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1"/>
            <a:ext cx="8915400" cy="72962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8"/>
            <a:ext cx="779767" cy="365125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2319745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3473832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6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6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589063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71531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356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064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3"/>
            <a:ext cx="7433025" cy="4893735"/>
          </a:xfrm>
        </p:spPr>
        <p:txBody>
          <a:bodyPr vert="eaVert" anchor="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603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8133" y="1982150"/>
            <a:ext cx="5295731" cy="1107996"/>
          </a:xfrm>
        </p:spPr>
        <p:txBody>
          <a:bodyPr lIns="0" tIns="0" rIns="0" bIns="0"/>
          <a:lstStyle>
            <a:lvl1pPr>
              <a:defRPr sz="7200" b="1" i="0">
                <a:solidFill>
                  <a:srgbClr val="B02A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9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59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91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0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904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642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0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594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39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485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25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3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2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577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66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08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820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54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456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216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172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48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0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00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865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57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89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78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FF00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3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006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751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297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150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8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4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4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3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263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065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52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62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9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13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50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73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608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765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7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15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49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82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85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845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294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754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948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481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6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15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2659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317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174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68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937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468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934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656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046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4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6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781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4675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566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58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481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462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37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490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5263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44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8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550D727-E034-48C9-A751-6F0D39B4A300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14377"/>
              <a:t>10/07/1442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087E2BA8-CDB9-4275-ACB2-FAB5B175C895}" type="slidenum">
              <a:rPr lang="ar-SA" smtClean="0">
                <a:solidFill>
                  <a:prstClr val="black"/>
                </a:solidFill>
              </a:rPr>
              <a:pPr defTabSz="914377"/>
              <a:t>‹#›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660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0530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074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6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209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878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72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79"/>
            <a:ext cx="2628900" cy="5757421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03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8557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428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534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4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1219170"/>
              <a:t>2/21/2021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fld id="{B6F15528-21DE-4FAA-801E-634DDDAF4B2B}" type="slidenum">
              <a:rPr 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2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D727-E034-48C9-A751-6F0D39B4A300}" type="datetimeFigureOut">
              <a:rPr kumimoji="0" lang="ar-SA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10/07/1442</a:t>
            </a:fld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E2BA8-CDB9-4275-ACB2-FAB5B175C895}" type="slidenum">
              <a:rPr kumimoji="0" lang="ar-SA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5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1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5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09"/>
            <a:ext cx="8911687" cy="1280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8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AFFF1-9C47-49F0-AE12-AF188F3F4E82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4" y="787783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912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1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44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2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26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8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8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58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2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416914" y="4803818"/>
            <a:ext cx="7766936" cy="9470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latin typeface="Comic Sans MS" panose="030F0702030302020204" pitchFamily="66" charset="0"/>
              </a:rPr>
              <a:t>Jolly Phonics Lesson</a:t>
            </a:r>
            <a:br>
              <a:rPr lang="en-US" sz="9600" dirty="0">
                <a:latin typeface="Comic Sans MS" panose="030F0702030302020204" pitchFamily="66" charset="0"/>
              </a:rPr>
            </a:b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38" y="4230929"/>
            <a:ext cx="4289466" cy="209280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16" y="4475747"/>
            <a:ext cx="1419727" cy="6737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4335804"/>
            <a:ext cx="1792705" cy="81371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16" y="4335805"/>
            <a:ext cx="1792705" cy="8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23812"/>
            <a:ext cx="12276221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سبورة بيضاء&#10;&#10;تم إنشاء الوصف تلقائياً">
            <a:extLst>
              <a:ext uri="{FF2B5EF4-FFF2-40B4-BE49-F238E27FC236}">
                <a16:creationId xmlns:a16="http://schemas.microsoft.com/office/drawing/2014/main" id="{ED655D9F-75FE-4602-8DEE-AA6564883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9" r="1" b="7045"/>
          <a:stretch/>
        </p:blipFill>
        <p:spPr>
          <a:xfrm>
            <a:off x="20" y="10"/>
            <a:ext cx="10869103" cy="6857989"/>
          </a:xfrm>
          <a:custGeom>
            <a:avLst/>
            <a:gdLst/>
            <a:ahLst/>
            <a:cxnLst/>
            <a:rect l="l" t="t" r="r" b="b"/>
            <a:pathLst>
              <a:path w="10869123" h="6857999">
                <a:moveTo>
                  <a:pt x="0" y="0"/>
                </a:moveTo>
                <a:lnTo>
                  <a:pt x="9607744" y="0"/>
                </a:lnTo>
                <a:lnTo>
                  <a:pt x="9722898" y="142234"/>
                </a:lnTo>
                <a:cubicBezTo>
                  <a:pt x="10517808" y="1159427"/>
                  <a:pt x="10929283" y="2201658"/>
                  <a:pt x="10861998" y="3306425"/>
                </a:cubicBezTo>
                <a:cubicBezTo>
                  <a:pt x="10758944" y="4086369"/>
                  <a:pt x="10742031" y="4668114"/>
                  <a:pt x="10526676" y="5163612"/>
                </a:cubicBezTo>
                <a:cubicBezTo>
                  <a:pt x="10300553" y="5683885"/>
                  <a:pt x="9984656" y="6181708"/>
                  <a:pt x="9591720" y="6656403"/>
                </a:cubicBezTo>
                <a:lnTo>
                  <a:pt x="941803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9007F8C-7511-4B2D-863A-139051F3869A}"/>
              </a:ext>
            </a:extLst>
          </p:cNvPr>
          <p:cNvSpPr/>
          <p:nvPr/>
        </p:nvSpPr>
        <p:spPr>
          <a:xfrm>
            <a:off x="860431" y="613795"/>
            <a:ext cx="4036422" cy="1477108"/>
          </a:xfrm>
          <a:prstGeom prst="round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Comprehension questions</a:t>
            </a:r>
            <a:r>
              <a:rPr lang="en-US" sz="36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:</a:t>
            </a:r>
            <a:endParaRPr lang="ar-OM" sz="36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99F46FC-1A44-4306-B50B-8C6A17F00B7A}"/>
              </a:ext>
            </a:extLst>
          </p:cNvPr>
          <p:cNvSpPr/>
          <p:nvPr/>
        </p:nvSpPr>
        <p:spPr>
          <a:xfrm>
            <a:off x="613610" y="2261936"/>
            <a:ext cx="9577135" cy="45960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1- 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What are they doing on Sunday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?</a:t>
            </a:r>
            <a:endParaRPr lang="en-US" sz="3200" b="1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sz="3200" b="1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2. What 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are they doing on Monday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?</a:t>
            </a:r>
            <a:endParaRPr lang="en-US" sz="3200" b="1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sz="3200" b="1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3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- What are they doing on </a:t>
            </a:r>
            <a:r>
              <a:rPr lang="en-US" sz="3200" b="1" dirty="0" err="1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friday</a:t>
            </a:r>
            <a:r>
              <a:rPr lang="en-US" sz="3200" b="1" dirty="0" smtClean="0">
                <a:solidFill>
                  <a:schemeClr val="accent1"/>
                </a:solidFill>
                <a:latin typeface="Arial Rounded MT Bold" panose="020F0704030504030204" pitchFamily="34" charset="0"/>
              </a:rPr>
              <a:t>? </a:t>
            </a:r>
            <a:endParaRPr lang="ar-OM" sz="3200" b="1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0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" y="2023964"/>
            <a:ext cx="2526631" cy="875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Haitham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0214811" y="2370221"/>
            <a:ext cx="1876925" cy="745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Saif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68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1524000" y="3489158"/>
            <a:ext cx="1600200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5105400" y="3489158"/>
            <a:ext cx="1676400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560191" y="3489158"/>
            <a:ext cx="1752600" cy="186489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smtClean="0">
                <a:solidFill>
                  <a:prstClr val="white"/>
                </a:solidFill>
                <a:latin typeface="Calibri" panose="020F0502020204030204"/>
              </a:rPr>
              <a:t>ay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سهم إلى اليمين 7"/>
          <p:cNvSpPr/>
          <p:nvPr/>
        </p:nvSpPr>
        <p:spPr>
          <a:xfrm flipV="1">
            <a:off x="5739063" y="1130967"/>
            <a:ext cx="1227221" cy="67963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0474"/>
            <a:ext cx="8912993" cy="30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شكل بيضاوي 3"/>
          <p:cNvSpPr/>
          <p:nvPr/>
        </p:nvSpPr>
        <p:spPr>
          <a:xfrm>
            <a:off x="397042" y="3368842"/>
            <a:ext cx="3019926" cy="19731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3669633" y="3501189"/>
            <a:ext cx="2610852" cy="2057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0"/>
            <a:ext cx="11658600" cy="3116179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6533151" y="3501189"/>
            <a:ext cx="2671008" cy="20573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k</a:t>
            </a:r>
            <a:endParaRPr lang="en-US" sz="4400" dirty="0"/>
          </a:p>
        </p:txBody>
      </p:sp>
      <p:sp>
        <p:nvSpPr>
          <p:cNvPr id="8" name="شكل بيضاوي 7"/>
          <p:cNvSpPr/>
          <p:nvPr/>
        </p:nvSpPr>
        <p:spPr>
          <a:xfrm>
            <a:off x="9456825" y="3501189"/>
            <a:ext cx="2442407" cy="20573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819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شكل بيضاوي 4"/>
          <p:cNvSpPr/>
          <p:nvPr/>
        </p:nvSpPr>
        <p:spPr>
          <a:xfrm>
            <a:off x="120315" y="3505200"/>
            <a:ext cx="2442411" cy="158415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2755233" y="3505200"/>
            <a:ext cx="2418346" cy="1676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 err="1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5366086" y="3621504"/>
            <a:ext cx="2334125" cy="156009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2" y="180474"/>
            <a:ext cx="10912642" cy="3019927"/>
          </a:xfrm>
          <a:prstGeom prst="rect">
            <a:avLst/>
          </a:prstGeom>
        </p:spPr>
      </p:pic>
      <p:sp>
        <p:nvSpPr>
          <p:cNvPr id="9" name="شكل بيضاوي 8"/>
          <p:cNvSpPr/>
          <p:nvPr/>
        </p:nvSpPr>
        <p:spPr>
          <a:xfrm>
            <a:off x="7892719" y="3621504"/>
            <a:ext cx="2105524" cy="16603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/>
              <a:t>i</a:t>
            </a:r>
            <a:endParaRPr lang="en-US" sz="5400" dirty="0"/>
          </a:p>
        </p:txBody>
      </p:sp>
      <p:sp>
        <p:nvSpPr>
          <p:cNvPr id="10" name="شكل بيضاوي 9"/>
          <p:cNvSpPr/>
          <p:nvPr/>
        </p:nvSpPr>
        <p:spPr>
          <a:xfrm>
            <a:off x="10190751" y="3621505"/>
            <a:ext cx="1879329" cy="16483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63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1524000" y="3489158"/>
            <a:ext cx="1600200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5" name="شكل بيضاوي 4"/>
          <p:cNvSpPr/>
          <p:nvPr/>
        </p:nvSpPr>
        <p:spPr>
          <a:xfrm>
            <a:off x="5105400" y="3489158"/>
            <a:ext cx="1676400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560191" y="3489158"/>
            <a:ext cx="1752600" cy="186489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سهم إلى اليمين 7"/>
          <p:cNvSpPr/>
          <p:nvPr/>
        </p:nvSpPr>
        <p:spPr>
          <a:xfrm flipV="1">
            <a:off x="5739063" y="1130967"/>
            <a:ext cx="1227221" cy="67963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40" y="0"/>
            <a:ext cx="9206120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1524000" y="3489158"/>
            <a:ext cx="1600200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Bahnschrift SemiBold" panose="020B0502040204020203" pitchFamily="34" charset="0"/>
              </a:rPr>
              <a:t>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5105400" y="3489158"/>
            <a:ext cx="1676400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8560191" y="3489158"/>
            <a:ext cx="1752600" cy="186489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سهم إلى اليمين 7"/>
          <p:cNvSpPr/>
          <p:nvPr/>
        </p:nvSpPr>
        <p:spPr>
          <a:xfrm flipV="1">
            <a:off x="5739063" y="1130967"/>
            <a:ext cx="1227221" cy="67963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6604"/>
            <a:ext cx="10200373" cy="312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شكل بيضاوي 3"/>
          <p:cNvSpPr/>
          <p:nvPr/>
        </p:nvSpPr>
        <p:spPr>
          <a:xfrm>
            <a:off x="2117558" y="3297704"/>
            <a:ext cx="2149642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6160168" y="3489158"/>
            <a:ext cx="2490536" cy="1692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سهم إلى اليمين 7"/>
          <p:cNvSpPr/>
          <p:nvPr/>
        </p:nvSpPr>
        <p:spPr>
          <a:xfrm flipV="1">
            <a:off x="5739063" y="1130967"/>
            <a:ext cx="1227221" cy="67963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213364"/>
            <a:ext cx="10058400" cy="30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83203" y="59944"/>
            <a:ext cx="5372100" cy="6145953"/>
            <a:chOff x="2462402" y="44957"/>
            <a:chExt cx="4029075" cy="4609465"/>
          </a:xfrm>
        </p:grpSpPr>
        <p:sp>
          <p:nvSpPr>
            <p:cNvPr id="4" name="object 4"/>
            <p:cNvSpPr/>
            <p:nvPr/>
          </p:nvSpPr>
          <p:spPr>
            <a:xfrm>
              <a:off x="2816352" y="522731"/>
              <a:ext cx="3288791" cy="4131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75787" y="562356"/>
              <a:ext cx="3175000" cy="4018915"/>
            </a:xfrm>
            <a:custGeom>
              <a:avLst/>
              <a:gdLst/>
              <a:ahLst/>
              <a:cxnLst/>
              <a:rect l="l" t="t" r="r" b="b"/>
              <a:pathLst>
                <a:path w="3175000" h="4018915">
                  <a:moveTo>
                    <a:pt x="3174491" y="0"/>
                  </a:moveTo>
                  <a:lnTo>
                    <a:pt x="0" y="0"/>
                  </a:lnTo>
                  <a:lnTo>
                    <a:pt x="0" y="4018788"/>
                  </a:lnTo>
                  <a:lnTo>
                    <a:pt x="3174491" y="4018788"/>
                  </a:lnTo>
                  <a:lnTo>
                    <a:pt x="317449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445510" y="3318002"/>
              <a:ext cx="2217039" cy="8412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462403" y="44957"/>
              <a:ext cx="4029075" cy="1172845"/>
            </a:xfrm>
            <a:custGeom>
              <a:avLst/>
              <a:gdLst/>
              <a:ahLst/>
              <a:cxnLst/>
              <a:rect l="l" t="t" r="r" b="b"/>
              <a:pathLst>
                <a:path w="4029075" h="1172845">
                  <a:moveTo>
                    <a:pt x="1341374" y="588391"/>
                  </a:moveTo>
                  <a:lnTo>
                    <a:pt x="1304925" y="571284"/>
                  </a:lnTo>
                  <a:lnTo>
                    <a:pt x="1284351" y="547052"/>
                  </a:lnTo>
                  <a:lnTo>
                    <a:pt x="1275575" y="520065"/>
                  </a:lnTo>
                  <a:lnTo>
                    <a:pt x="1274572" y="494665"/>
                  </a:lnTo>
                  <a:lnTo>
                    <a:pt x="1275842" y="483171"/>
                  </a:lnTo>
                  <a:lnTo>
                    <a:pt x="1277531" y="474078"/>
                  </a:lnTo>
                  <a:lnTo>
                    <a:pt x="1279017" y="468109"/>
                  </a:lnTo>
                  <a:lnTo>
                    <a:pt x="1279652" y="465963"/>
                  </a:lnTo>
                  <a:lnTo>
                    <a:pt x="1255560" y="452818"/>
                  </a:lnTo>
                  <a:lnTo>
                    <a:pt x="1219454" y="419608"/>
                  </a:lnTo>
                  <a:lnTo>
                    <a:pt x="1212608" y="397535"/>
                  </a:lnTo>
                  <a:lnTo>
                    <a:pt x="1212723" y="388747"/>
                  </a:lnTo>
                  <a:lnTo>
                    <a:pt x="1215593" y="369455"/>
                  </a:lnTo>
                  <a:lnTo>
                    <a:pt x="1220317" y="352018"/>
                  </a:lnTo>
                  <a:lnTo>
                    <a:pt x="1224737" y="339394"/>
                  </a:lnTo>
                  <a:lnTo>
                    <a:pt x="1226693" y="334518"/>
                  </a:lnTo>
                  <a:lnTo>
                    <a:pt x="1191971" y="328002"/>
                  </a:lnTo>
                  <a:lnTo>
                    <a:pt x="1153414" y="296926"/>
                  </a:lnTo>
                  <a:lnTo>
                    <a:pt x="1149096" y="281940"/>
                  </a:lnTo>
                  <a:lnTo>
                    <a:pt x="1149731" y="273050"/>
                  </a:lnTo>
                  <a:lnTo>
                    <a:pt x="1153045" y="252907"/>
                  </a:lnTo>
                  <a:lnTo>
                    <a:pt x="1158722" y="234467"/>
                  </a:lnTo>
                  <a:lnTo>
                    <a:pt x="1164107" y="220992"/>
                  </a:lnTo>
                  <a:lnTo>
                    <a:pt x="1166495" y="215773"/>
                  </a:lnTo>
                  <a:lnTo>
                    <a:pt x="0" y="805180"/>
                  </a:lnTo>
                  <a:lnTo>
                    <a:pt x="50469" y="816660"/>
                  </a:lnTo>
                  <a:lnTo>
                    <a:pt x="73748" y="851408"/>
                  </a:lnTo>
                  <a:lnTo>
                    <a:pt x="76187" y="865759"/>
                  </a:lnTo>
                  <a:lnTo>
                    <a:pt x="76073" y="872871"/>
                  </a:lnTo>
                  <a:lnTo>
                    <a:pt x="73558" y="888365"/>
                  </a:lnTo>
                  <a:lnTo>
                    <a:pt x="69380" y="901280"/>
                  </a:lnTo>
                  <a:lnTo>
                    <a:pt x="65481" y="910120"/>
                  </a:lnTo>
                  <a:lnTo>
                    <a:pt x="63754" y="913384"/>
                  </a:lnTo>
                  <a:lnTo>
                    <a:pt x="95275" y="918895"/>
                  </a:lnTo>
                  <a:lnTo>
                    <a:pt x="134239" y="954532"/>
                  </a:lnTo>
                  <a:lnTo>
                    <a:pt x="139446" y="978877"/>
                  </a:lnTo>
                  <a:lnTo>
                    <a:pt x="139192" y="987933"/>
                  </a:lnTo>
                  <a:lnTo>
                    <a:pt x="135966" y="1010412"/>
                  </a:lnTo>
                  <a:lnTo>
                    <a:pt x="130721" y="1030389"/>
                  </a:lnTo>
                  <a:lnTo>
                    <a:pt x="125844" y="1044702"/>
                  </a:lnTo>
                  <a:lnTo>
                    <a:pt x="123698" y="1050163"/>
                  </a:lnTo>
                  <a:lnTo>
                    <a:pt x="157340" y="1059751"/>
                  </a:lnTo>
                  <a:lnTo>
                    <a:pt x="192532" y="1087628"/>
                  </a:lnTo>
                  <a:lnTo>
                    <a:pt x="195986" y="1108240"/>
                  </a:lnTo>
                  <a:lnTo>
                    <a:pt x="195707" y="1116711"/>
                  </a:lnTo>
                  <a:lnTo>
                    <a:pt x="193433" y="1136319"/>
                  </a:lnTo>
                  <a:lnTo>
                    <a:pt x="190068" y="1154328"/>
                  </a:lnTo>
                  <a:lnTo>
                    <a:pt x="187007" y="1167485"/>
                  </a:lnTo>
                  <a:lnTo>
                    <a:pt x="185674" y="1172591"/>
                  </a:lnTo>
                  <a:lnTo>
                    <a:pt x="1341374" y="588391"/>
                  </a:lnTo>
                  <a:close/>
                </a:path>
                <a:path w="4029075" h="1172845">
                  <a:moveTo>
                    <a:pt x="4028948" y="751332"/>
                  </a:moveTo>
                  <a:lnTo>
                    <a:pt x="2959481" y="0"/>
                  </a:lnTo>
                  <a:lnTo>
                    <a:pt x="2969882" y="31127"/>
                  </a:lnTo>
                  <a:lnTo>
                    <a:pt x="2973235" y="49949"/>
                  </a:lnTo>
                  <a:lnTo>
                    <a:pt x="2953461" y="86829"/>
                  </a:lnTo>
                  <a:lnTo>
                    <a:pt x="2907411" y="106387"/>
                  </a:lnTo>
                  <a:lnTo>
                    <a:pt x="2897771" y="107061"/>
                  </a:lnTo>
                  <a:lnTo>
                    <a:pt x="2894076" y="107061"/>
                  </a:lnTo>
                  <a:lnTo>
                    <a:pt x="2904096" y="137490"/>
                  </a:lnTo>
                  <a:lnTo>
                    <a:pt x="2891028" y="188722"/>
                  </a:lnTo>
                  <a:lnTo>
                    <a:pt x="2842488" y="216611"/>
                  </a:lnTo>
                  <a:lnTo>
                    <a:pt x="2801620" y="224536"/>
                  </a:lnTo>
                  <a:lnTo>
                    <a:pt x="2809036" y="258699"/>
                  </a:lnTo>
                  <a:lnTo>
                    <a:pt x="2800985" y="302768"/>
                  </a:lnTo>
                  <a:lnTo>
                    <a:pt x="2758478" y="326631"/>
                  </a:lnTo>
                  <a:lnTo>
                    <a:pt x="2722753" y="336804"/>
                  </a:lnTo>
                  <a:lnTo>
                    <a:pt x="3782568" y="1081151"/>
                  </a:lnTo>
                  <a:lnTo>
                    <a:pt x="3780510" y="1040968"/>
                  </a:lnTo>
                  <a:lnTo>
                    <a:pt x="3811917" y="990930"/>
                  </a:lnTo>
                  <a:lnTo>
                    <a:pt x="3853434" y="970953"/>
                  </a:lnTo>
                  <a:lnTo>
                    <a:pt x="3861562" y="969010"/>
                  </a:lnTo>
                  <a:lnTo>
                    <a:pt x="3861828" y="941628"/>
                  </a:lnTo>
                  <a:lnTo>
                    <a:pt x="3874135" y="894080"/>
                  </a:lnTo>
                  <a:lnTo>
                    <a:pt x="3916553" y="867079"/>
                  </a:lnTo>
                  <a:lnTo>
                    <a:pt x="3952621" y="860425"/>
                  </a:lnTo>
                  <a:lnTo>
                    <a:pt x="3941953" y="826706"/>
                  </a:lnTo>
                  <a:lnTo>
                    <a:pt x="3938244" y="806881"/>
                  </a:lnTo>
                  <a:lnTo>
                    <a:pt x="3941381" y="793229"/>
                  </a:lnTo>
                  <a:lnTo>
                    <a:pt x="3951224" y="778002"/>
                  </a:lnTo>
                  <a:lnTo>
                    <a:pt x="3989882" y="756958"/>
                  </a:lnTo>
                  <a:lnTo>
                    <a:pt x="4023220" y="751687"/>
                  </a:lnTo>
                  <a:lnTo>
                    <a:pt x="4028948" y="751332"/>
                  </a:lnTo>
                  <a:close/>
                </a:path>
              </a:pathLst>
            </a:custGeom>
            <a:solidFill>
              <a:srgbClr val="EA9999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9771889" y="136143"/>
            <a:ext cx="2420111" cy="2060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61535" y="1566671"/>
            <a:ext cx="3673856" cy="2515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592815" y="475487"/>
            <a:ext cx="1243584" cy="1243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4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2EB31C9-29BB-4F89-B090-B2BF0FEE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" y="51364"/>
            <a:ext cx="11710737" cy="67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51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1" y="23812"/>
            <a:ext cx="12276221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5702" y="228599"/>
            <a:ext cx="6625911" cy="6629401"/>
            <a:chOff x="557783" y="0"/>
            <a:chExt cx="4969433" cy="5007615"/>
          </a:xfrm>
        </p:grpSpPr>
        <p:sp>
          <p:nvSpPr>
            <p:cNvPr id="8" name="object 8"/>
            <p:cNvSpPr/>
            <p:nvPr/>
          </p:nvSpPr>
          <p:spPr>
            <a:xfrm>
              <a:off x="557783" y="0"/>
              <a:ext cx="4969433" cy="50076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98621" y="-129435"/>
            <a:ext cx="5441056" cy="5002224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sz="5400" b="1" spc="440" dirty="0" err="1" smtClean="0">
                <a:solidFill>
                  <a:srgbClr val="FF0000"/>
                </a:solidFill>
                <a:latin typeface="+mn-lt"/>
              </a:rPr>
              <a:t>Saif</a:t>
            </a:r>
            <a:r>
              <a:rPr lang="en-US" sz="5400" b="1" spc="440" dirty="0" smtClean="0">
                <a:solidFill>
                  <a:srgbClr val="FF0000"/>
                </a:solidFill>
                <a:latin typeface="+mn-lt"/>
              </a:rPr>
              <a:t> and </a:t>
            </a:r>
            <a:r>
              <a:rPr lang="en-US" sz="5400" b="1" spc="440" dirty="0" err="1" smtClean="0">
                <a:solidFill>
                  <a:srgbClr val="FF0000"/>
                </a:solidFill>
                <a:latin typeface="+mn-lt"/>
              </a:rPr>
              <a:t>Haitham</a:t>
            </a:r>
            <a:r>
              <a:rPr lang="en-US" sz="5400" b="1" spc="440" dirty="0" smtClean="0">
                <a:solidFill>
                  <a:srgbClr val="FF0000"/>
                </a:solidFill>
                <a:latin typeface="+mn-lt"/>
              </a:rPr>
              <a:t> are happy. There is no school for one </a:t>
            </a:r>
            <a:r>
              <a:rPr lang="en-US" sz="5400" b="1" spc="440" dirty="0" err="1" smtClean="0">
                <a:solidFill>
                  <a:srgbClr val="FF0000"/>
                </a:solidFill>
                <a:latin typeface="+mn-lt"/>
              </a:rPr>
              <a:t>week.It</a:t>
            </a:r>
            <a:r>
              <a:rPr lang="en-US" sz="5400" b="1" spc="440" dirty="0" smtClean="0">
                <a:solidFill>
                  <a:srgbClr val="FF0000"/>
                </a:solidFill>
                <a:latin typeface="+mn-lt"/>
              </a:rPr>
              <a:t> is a </a:t>
            </a:r>
            <a:r>
              <a:rPr lang="en-US" sz="5400" b="1" spc="440" dirty="0" err="1" smtClean="0">
                <a:solidFill>
                  <a:srgbClr val="FF0000"/>
                </a:solidFill>
                <a:latin typeface="+mn-lt"/>
              </a:rPr>
              <a:t>hoiday</a:t>
            </a:r>
            <a:r>
              <a:rPr lang="en-US" sz="5400" b="1" spc="440" dirty="0" smtClean="0">
                <a:solidFill>
                  <a:srgbClr val="FF0000"/>
                </a:solidFill>
                <a:latin typeface="+mn-lt"/>
              </a:rPr>
              <a:t>.</a:t>
            </a:r>
            <a:endParaRPr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26" y="0"/>
            <a:ext cx="5057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8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5702" y="183387"/>
            <a:ext cx="6556079" cy="6366256"/>
            <a:chOff x="557783" y="0"/>
            <a:chExt cx="4917059" cy="4774692"/>
          </a:xfrm>
        </p:grpSpPr>
        <p:sp>
          <p:nvSpPr>
            <p:cNvPr id="8" name="object 8"/>
            <p:cNvSpPr/>
            <p:nvPr/>
          </p:nvSpPr>
          <p:spPr>
            <a:xfrm>
              <a:off x="557783" y="0"/>
              <a:ext cx="4917059" cy="477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8442" y="217248"/>
            <a:ext cx="6809874" cy="3063232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sz="6600" b="1" spc="440" dirty="0" smtClean="0">
                <a:solidFill>
                  <a:srgbClr val="FF0000"/>
                </a:solidFill>
                <a:latin typeface="+mn-lt"/>
              </a:rPr>
              <a:t>On Sunday they play football all day.</a:t>
            </a:r>
            <a:endParaRPr sz="6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81" y="0"/>
            <a:ext cx="4920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5702" y="183387"/>
            <a:ext cx="6556079" cy="6366256"/>
            <a:chOff x="557783" y="0"/>
            <a:chExt cx="4917059" cy="4774692"/>
          </a:xfrm>
        </p:grpSpPr>
        <p:sp>
          <p:nvSpPr>
            <p:cNvPr id="8" name="object 8"/>
            <p:cNvSpPr/>
            <p:nvPr/>
          </p:nvSpPr>
          <p:spPr>
            <a:xfrm>
              <a:off x="557783" y="0"/>
              <a:ext cx="4917059" cy="477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28712" y="1786908"/>
            <a:ext cx="5259074" cy="1493572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b="1" spc="440" dirty="0" smtClean="0">
                <a:solidFill>
                  <a:srgbClr val="FF0000"/>
                </a:solidFill>
                <a:latin typeface="+mn-lt"/>
              </a:rPr>
              <a:t>On Monday they make a cake</a:t>
            </a:r>
            <a:r>
              <a:rPr lang="en-US" b="1" spc="440" dirty="0" smtClean="0">
                <a:solidFill>
                  <a:srgbClr val="FF0000"/>
                </a:solidFill>
                <a:latin typeface="+mn-lt"/>
              </a:rPr>
              <a:t>.</a:t>
            </a:r>
            <a:endParaRPr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80" y="0"/>
            <a:ext cx="4920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3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174" y="235203"/>
            <a:ext cx="6556079" cy="6366256"/>
            <a:chOff x="600137" y="38862"/>
            <a:chExt cx="4917059" cy="4774692"/>
          </a:xfrm>
        </p:grpSpPr>
        <p:sp>
          <p:nvSpPr>
            <p:cNvPr id="8" name="object 8"/>
            <p:cNvSpPr/>
            <p:nvPr/>
          </p:nvSpPr>
          <p:spPr>
            <a:xfrm>
              <a:off x="600137" y="38862"/>
              <a:ext cx="4917059" cy="477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55030" y="1301777"/>
            <a:ext cx="6093821" cy="5556222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sz="7200" b="1" spc="440" dirty="0" smtClean="0">
                <a:solidFill>
                  <a:srgbClr val="FF0000"/>
                </a:solidFill>
                <a:latin typeface="+mn-lt"/>
              </a:rPr>
              <a:t>On Thursday they visit there grandmother in </a:t>
            </a:r>
            <a:r>
              <a:rPr lang="en-US" sz="7200" b="1" spc="44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7200" b="1" spc="440" dirty="0" err="1" smtClean="0">
                <a:solidFill>
                  <a:srgbClr val="FF0000"/>
                </a:solidFill>
                <a:latin typeface="+mn-lt"/>
              </a:rPr>
              <a:t>izwa</a:t>
            </a:r>
            <a:r>
              <a:rPr lang="en-US" sz="7200" spc="440" dirty="0" smtClean="0">
                <a:solidFill>
                  <a:srgbClr val="FF0000"/>
                </a:solidFill>
                <a:latin typeface="+mn-lt"/>
              </a:rPr>
              <a:t>.</a:t>
            </a:r>
            <a:endParaRPr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52" y="-21338"/>
            <a:ext cx="4863747" cy="68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174" y="235203"/>
            <a:ext cx="6556079" cy="6366256"/>
            <a:chOff x="600137" y="38862"/>
            <a:chExt cx="4917059" cy="4774692"/>
          </a:xfrm>
        </p:grpSpPr>
        <p:sp>
          <p:nvSpPr>
            <p:cNvPr id="8" name="object 8"/>
            <p:cNvSpPr/>
            <p:nvPr/>
          </p:nvSpPr>
          <p:spPr>
            <a:xfrm>
              <a:off x="600137" y="38862"/>
              <a:ext cx="4917059" cy="477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26215" y="1228228"/>
            <a:ext cx="4423460" cy="2786233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sz="6000" b="1" spc="440" dirty="0" smtClean="0">
                <a:solidFill>
                  <a:srgbClr val="FF0000"/>
                </a:solidFill>
                <a:latin typeface="+mn-lt"/>
              </a:rPr>
              <a:t>On Friday they pray in mosque</a:t>
            </a:r>
            <a:r>
              <a:rPr lang="en-US" sz="6000" b="1" spc="440" dirty="0" smtClean="0">
                <a:solidFill>
                  <a:srgbClr val="FF0000"/>
                </a:solidFill>
                <a:latin typeface="+mn-lt"/>
              </a:rPr>
              <a:t>.</a:t>
            </a:r>
            <a:endParaRPr sz="6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12" y="0"/>
            <a:ext cx="485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67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174" y="235203"/>
            <a:ext cx="6556079" cy="6366256"/>
            <a:chOff x="600137" y="38862"/>
            <a:chExt cx="4917059" cy="4774692"/>
          </a:xfrm>
        </p:grpSpPr>
        <p:sp>
          <p:nvSpPr>
            <p:cNvPr id="8" name="object 8"/>
            <p:cNvSpPr/>
            <p:nvPr/>
          </p:nvSpPr>
          <p:spPr>
            <a:xfrm>
              <a:off x="600137" y="38862"/>
              <a:ext cx="4917059" cy="477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55030" y="1263944"/>
            <a:ext cx="5995833" cy="4448227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sz="7200" b="1" spc="440" dirty="0" smtClean="0">
                <a:solidFill>
                  <a:srgbClr val="FF0000"/>
                </a:solidFill>
                <a:latin typeface="+mn-lt"/>
              </a:rPr>
              <a:t>On Saturday it rains and they stay at home all day</a:t>
            </a:r>
            <a:r>
              <a:rPr lang="en-US" sz="7200" spc="440" dirty="0" smtClean="0">
                <a:solidFill>
                  <a:srgbClr val="FF0000"/>
                </a:solidFill>
                <a:latin typeface="+mn-lt"/>
              </a:rPr>
              <a:t>.</a:t>
            </a:r>
            <a:endParaRPr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53" y="-21337"/>
            <a:ext cx="4863746" cy="68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79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174" y="235203"/>
            <a:ext cx="6556079" cy="6366256"/>
            <a:chOff x="600137" y="38862"/>
            <a:chExt cx="4917059" cy="4774692"/>
          </a:xfrm>
        </p:grpSpPr>
        <p:sp>
          <p:nvSpPr>
            <p:cNvPr id="8" name="object 8"/>
            <p:cNvSpPr/>
            <p:nvPr/>
          </p:nvSpPr>
          <p:spPr>
            <a:xfrm>
              <a:off x="600137" y="38862"/>
              <a:ext cx="4917059" cy="47746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90472" y="288036"/>
              <a:ext cx="3642360" cy="4067810"/>
            </a:xfrm>
            <a:custGeom>
              <a:avLst/>
              <a:gdLst/>
              <a:ahLst/>
              <a:cxnLst/>
              <a:rect l="l" t="t" r="r" b="b"/>
              <a:pathLst>
                <a:path w="3642360" h="4067810">
                  <a:moveTo>
                    <a:pt x="0" y="822960"/>
                  </a:moveTo>
                  <a:lnTo>
                    <a:pt x="3608451" y="822960"/>
                  </a:lnTo>
                </a:path>
                <a:path w="3642360" h="4067810">
                  <a:moveTo>
                    <a:pt x="0" y="1234439"/>
                  </a:moveTo>
                  <a:lnTo>
                    <a:pt x="3608451" y="1234439"/>
                  </a:lnTo>
                </a:path>
                <a:path w="3642360" h="4067810">
                  <a:moveTo>
                    <a:pt x="0" y="1645920"/>
                  </a:moveTo>
                  <a:lnTo>
                    <a:pt x="3608451" y="1645920"/>
                  </a:lnTo>
                </a:path>
                <a:path w="3642360" h="4067810">
                  <a:moveTo>
                    <a:pt x="0" y="2057400"/>
                  </a:moveTo>
                  <a:lnTo>
                    <a:pt x="867155" y="2057400"/>
                  </a:lnTo>
                </a:path>
                <a:path w="3642360" h="4067810">
                  <a:moveTo>
                    <a:pt x="2269235" y="2057400"/>
                  </a:moveTo>
                  <a:lnTo>
                    <a:pt x="3608451" y="2057400"/>
                  </a:lnTo>
                </a:path>
                <a:path w="3642360" h="4067810">
                  <a:moveTo>
                    <a:pt x="0" y="2468880"/>
                  </a:moveTo>
                  <a:lnTo>
                    <a:pt x="3608451" y="2468880"/>
                  </a:lnTo>
                </a:path>
                <a:path w="3642360" h="4067810">
                  <a:moveTo>
                    <a:pt x="0" y="2881884"/>
                  </a:moveTo>
                  <a:lnTo>
                    <a:pt x="3608451" y="2881884"/>
                  </a:lnTo>
                </a:path>
                <a:path w="3642360" h="4067810">
                  <a:moveTo>
                    <a:pt x="0" y="3244596"/>
                  </a:moveTo>
                  <a:lnTo>
                    <a:pt x="3608451" y="3244596"/>
                  </a:lnTo>
                </a:path>
                <a:path w="3642360" h="4067810">
                  <a:moveTo>
                    <a:pt x="0" y="3656076"/>
                  </a:moveTo>
                  <a:lnTo>
                    <a:pt x="3608451" y="3656076"/>
                  </a:lnTo>
                </a:path>
                <a:path w="3642360" h="4067810">
                  <a:moveTo>
                    <a:pt x="0" y="4067555"/>
                  </a:moveTo>
                  <a:lnTo>
                    <a:pt x="3608451" y="4067555"/>
                  </a:lnTo>
                </a:path>
                <a:path w="3642360" h="4067810">
                  <a:moveTo>
                    <a:pt x="33528" y="0"/>
                  </a:moveTo>
                  <a:lnTo>
                    <a:pt x="3641979" y="0"/>
                  </a:lnTo>
                </a:path>
                <a:path w="3642360" h="4067810">
                  <a:moveTo>
                    <a:pt x="33528" y="411479"/>
                  </a:moveTo>
                  <a:lnTo>
                    <a:pt x="3641979" y="411479"/>
                  </a:lnTo>
                </a:path>
              </a:pathLst>
            </a:custGeom>
            <a:ln w="9525">
              <a:solidFill>
                <a:srgbClr val="D0DFE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9599168" y="1028193"/>
            <a:ext cx="1038352" cy="105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13647" y="5248655"/>
            <a:ext cx="2306319" cy="455680"/>
          </a:xfrm>
          <a:prstGeom prst="rect">
            <a:avLst/>
          </a:prstGeom>
        </p:spPr>
        <p:txBody>
          <a:bodyPr vert="horz" wrap="square" lIns="0" tIns="207433" rIns="0" bIns="0" rtlCol="0">
            <a:spAutoFit/>
          </a:bodyPr>
          <a:lstStyle/>
          <a:p>
            <a:pPr marL="1017668" marR="0" lvl="0" indent="0" algn="r" defTabSz="1219170" rtl="1" eaLnBrk="1" fontAlgn="auto" latinLnBrk="0" hangingPunct="1">
              <a:lnSpc>
                <a:spcPct val="100000"/>
              </a:lnSpc>
              <a:spcBef>
                <a:spcPts val="1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" action="ppaction://noaction"/>
              </a:rPr>
              <a:t>N</a:t>
            </a:r>
            <a:r>
              <a:rPr kumimoji="0" sz="1600" b="1" i="0" u="none" strike="noStrike" kern="1200" cap="none" spc="-16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5" action="ppaction://hlinksldjump"/>
              </a:rPr>
              <a:t>EXT!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7490" y="5439410"/>
            <a:ext cx="329692" cy="2727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55030" y="1263944"/>
            <a:ext cx="5995833" cy="4448227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  <a:tabLst>
                <a:tab pos="2699106" algn="l"/>
              </a:tabLst>
            </a:pPr>
            <a:r>
              <a:rPr lang="en-US" sz="7200" b="1" spc="440" dirty="0" smtClean="0">
                <a:solidFill>
                  <a:srgbClr val="FF0000"/>
                </a:solidFill>
                <a:latin typeface="+mn-lt"/>
              </a:rPr>
              <a:t>On Sunday oh no its time to go to school again</a:t>
            </a:r>
            <a:r>
              <a:rPr lang="en-US" sz="7200" spc="440" dirty="0" smtClean="0">
                <a:solidFill>
                  <a:srgbClr val="FF0000"/>
                </a:solidFill>
                <a:latin typeface="+mn-lt"/>
              </a:rPr>
              <a:t>.</a:t>
            </a:r>
            <a:endParaRPr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53" y="96252"/>
            <a:ext cx="4863747" cy="67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94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83203" y="59944"/>
            <a:ext cx="5372100" cy="6145953"/>
            <a:chOff x="2462402" y="44957"/>
            <a:chExt cx="4029075" cy="4609465"/>
          </a:xfrm>
        </p:grpSpPr>
        <p:sp>
          <p:nvSpPr>
            <p:cNvPr id="4" name="object 4"/>
            <p:cNvSpPr/>
            <p:nvPr/>
          </p:nvSpPr>
          <p:spPr>
            <a:xfrm>
              <a:off x="2816352" y="522731"/>
              <a:ext cx="3288791" cy="4131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75787" y="562356"/>
              <a:ext cx="3175000" cy="4018915"/>
            </a:xfrm>
            <a:custGeom>
              <a:avLst/>
              <a:gdLst/>
              <a:ahLst/>
              <a:cxnLst/>
              <a:rect l="l" t="t" r="r" b="b"/>
              <a:pathLst>
                <a:path w="3175000" h="4018915">
                  <a:moveTo>
                    <a:pt x="3174491" y="0"/>
                  </a:moveTo>
                  <a:lnTo>
                    <a:pt x="0" y="0"/>
                  </a:lnTo>
                  <a:lnTo>
                    <a:pt x="0" y="4018788"/>
                  </a:lnTo>
                  <a:lnTo>
                    <a:pt x="3174491" y="4018788"/>
                  </a:lnTo>
                  <a:lnTo>
                    <a:pt x="3174491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445510" y="3318002"/>
              <a:ext cx="2217039" cy="8412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462403" y="44957"/>
              <a:ext cx="4029075" cy="1172845"/>
            </a:xfrm>
            <a:custGeom>
              <a:avLst/>
              <a:gdLst/>
              <a:ahLst/>
              <a:cxnLst/>
              <a:rect l="l" t="t" r="r" b="b"/>
              <a:pathLst>
                <a:path w="4029075" h="1172845">
                  <a:moveTo>
                    <a:pt x="1341374" y="588391"/>
                  </a:moveTo>
                  <a:lnTo>
                    <a:pt x="1304925" y="571284"/>
                  </a:lnTo>
                  <a:lnTo>
                    <a:pt x="1284351" y="547052"/>
                  </a:lnTo>
                  <a:lnTo>
                    <a:pt x="1275575" y="520065"/>
                  </a:lnTo>
                  <a:lnTo>
                    <a:pt x="1274572" y="494665"/>
                  </a:lnTo>
                  <a:lnTo>
                    <a:pt x="1275842" y="483171"/>
                  </a:lnTo>
                  <a:lnTo>
                    <a:pt x="1277531" y="474078"/>
                  </a:lnTo>
                  <a:lnTo>
                    <a:pt x="1279017" y="468109"/>
                  </a:lnTo>
                  <a:lnTo>
                    <a:pt x="1279652" y="465963"/>
                  </a:lnTo>
                  <a:lnTo>
                    <a:pt x="1255560" y="452818"/>
                  </a:lnTo>
                  <a:lnTo>
                    <a:pt x="1219454" y="419608"/>
                  </a:lnTo>
                  <a:lnTo>
                    <a:pt x="1212608" y="397535"/>
                  </a:lnTo>
                  <a:lnTo>
                    <a:pt x="1212723" y="388747"/>
                  </a:lnTo>
                  <a:lnTo>
                    <a:pt x="1215593" y="369455"/>
                  </a:lnTo>
                  <a:lnTo>
                    <a:pt x="1220317" y="352018"/>
                  </a:lnTo>
                  <a:lnTo>
                    <a:pt x="1224737" y="339394"/>
                  </a:lnTo>
                  <a:lnTo>
                    <a:pt x="1226693" y="334518"/>
                  </a:lnTo>
                  <a:lnTo>
                    <a:pt x="1191971" y="328002"/>
                  </a:lnTo>
                  <a:lnTo>
                    <a:pt x="1153414" y="296926"/>
                  </a:lnTo>
                  <a:lnTo>
                    <a:pt x="1149096" y="281940"/>
                  </a:lnTo>
                  <a:lnTo>
                    <a:pt x="1149731" y="273050"/>
                  </a:lnTo>
                  <a:lnTo>
                    <a:pt x="1153045" y="252907"/>
                  </a:lnTo>
                  <a:lnTo>
                    <a:pt x="1158722" y="234467"/>
                  </a:lnTo>
                  <a:lnTo>
                    <a:pt x="1164107" y="220992"/>
                  </a:lnTo>
                  <a:lnTo>
                    <a:pt x="1166495" y="215773"/>
                  </a:lnTo>
                  <a:lnTo>
                    <a:pt x="0" y="805180"/>
                  </a:lnTo>
                  <a:lnTo>
                    <a:pt x="50469" y="816660"/>
                  </a:lnTo>
                  <a:lnTo>
                    <a:pt x="73748" y="851408"/>
                  </a:lnTo>
                  <a:lnTo>
                    <a:pt x="76187" y="865759"/>
                  </a:lnTo>
                  <a:lnTo>
                    <a:pt x="76073" y="872871"/>
                  </a:lnTo>
                  <a:lnTo>
                    <a:pt x="73558" y="888365"/>
                  </a:lnTo>
                  <a:lnTo>
                    <a:pt x="69380" y="901280"/>
                  </a:lnTo>
                  <a:lnTo>
                    <a:pt x="65481" y="910120"/>
                  </a:lnTo>
                  <a:lnTo>
                    <a:pt x="63754" y="913384"/>
                  </a:lnTo>
                  <a:lnTo>
                    <a:pt x="95275" y="918895"/>
                  </a:lnTo>
                  <a:lnTo>
                    <a:pt x="134239" y="954532"/>
                  </a:lnTo>
                  <a:lnTo>
                    <a:pt x="139446" y="978877"/>
                  </a:lnTo>
                  <a:lnTo>
                    <a:pt x="139192" y="987933"/>
                  </a:lnTo>
                  <a:lnTo>
                    <a:pt x="135966" y="1010412"/>
                  </a:lnTo>
                  <a:lnTo>
                    <a:pt x="130721" y="1030389"/>
                  </a:lnTo>
                  <a:lnTo>
                    <a:pt x="125844" y="1044702"/>
                  </a:lnTo>
                  <a:lnTo>
                    <a:pt x="123698" y="1050163"/>
                  </a:lnTo>
                  <a:lnTo>
                    <a:pt x="157340" y="1059751"/>
                  </a:lnTo>
                  <a:lnTo>
                    <a:pt x="192532" y="1087628"/>
                  </a:lnTo>
                  <a:lnTo>
                    <a:pt x="195986" y="1108240"/>
                  </a:lnTo>
                  <a:lnTo>
                    <a:pt x="195707" y="1116711"/>
                  </a:lnTo>
                  <a:lnTo>
                    <a:pt x="193433" y="1136319"/>
                  </a:lnTo>
                  <a:lnTo>
                    <a:pt x="190068" y="1154328"/>
                  </a:lnTo>
                  <a:lnTo>
                    <a:pt x="187007" y="1167485"/>
                  </a:lnTo>
                  <a:lnTo>
                    <a:pt x="185674" y="1172591"/>
                  </a:lnTo>
                  <a:lnTo>
                    <a:pt x="1341374" y="588391"/>
                  </a:lnTo>
                  <a:close/>
                </a:path>
                <a:path w="4029075" h="1172845">
                  <a:moveTo>
                    <a:pt x="4028948" y="751332"/>
                  </a:moveTo>
                  <a:lnTo>
                    <a:pt x="2959481" y="0"/>
                  </a:lnTo>
                  <a:lnTo>
                    <a:pt x="2969882" y="31127"/>
                  </a:lnTo>
                  <a:lnTo>
                    <a:pt x="2973235" y="49949"/>
                  </a:lnTo>
                  <a:lnTo>
                    <a:pt x="2953461" y="86829"/>
                  </a:lnTo>
                  <a:lnTo>
                    <a:pt x="2907411" y="106387"/>
                  </a:lnTo>
                  <a:lnTo>
                    <a:pt x="2897771" y="107061"/>
                  </a:lnTo>
                  <a:lnTo>
                    <a:pt x="2894076" y="107061"/>
                  </a:lnTo>
                  <a:lnTo>
                    <a:pt x="2904096" y="137490"/>
                  </a:lnTo>
                  <a:lnTo>
                    <a:pt x="2891028" y="188722"/>
                  </a:lnTo>
                  <a:lnTo>
                    <a:pt x="2842488" y="216611"/>
                  </a:lnTo>
                  <a:lnTo>
                    <a:pt x="2801620" y="224536"/>
                  </a:lnTo>
                  <a:lnTo>
                    <a:pt x="2809036" y="258699"/>
                  </a:lnTo>
                  <a:lnTo>
                    <a:pt x="2800985" y="302768"/>
                  </a:lnTo>
                  <a:lnTo>
                    <a:pt x="2758478" y="326631"/>
                  </a:lnTo>
                  <a:lnTo>
                    <a:pt x="2722753" y="336804"/>
                  </a:lnTo>
                  <a:lnTo>
                    <a:pt x="3782568" y="1081151"/>
                  </a:lnTo>
                  <a:lnTo>
                    <a:pt x="3780510" y="1040968"/>
                  </a:lnTo>
                  <a:lnTo>
                    <a:pt x="3811917" y="990930"/>
                  </a:lnTo>
                  <a:lnTo>
                    <a:pt x="3853434" y="970953"/>
                  </a:lnTo>
                  <a:lnTo>
                    <a:pt x="3861562" y="969010"/>
                  </a:lnTo>
                  <a:lnTo>
                    <a:pt x="3861828" y="941628"/>
                  </a:lnTo>
                  <a:lnTo>
                    <a:pt x="3874135" y="894080"/>
                  </a:lnTo>
                  <a:lnTo>
                    <a:pt x="3916553" y="867079"/>
                  </a:lnTo>
                  <a:lnTo>
                    <a:pt x="3952621" y="860425"/>
                  </a:lnTo>
                  <a:lnTo>
                    <a:pt x="3941953" y="826706"/>
                  </a:lnTo>
                  <a:lnTo>
                    <a:pt x="3938244" y="806881"/>
                  </a:lnTo>
                  <a:lnTo>
                    <a:pt x="3941381" y="793229"/>
                  </a:lnTo>
                  <a:lnTo>
                    <a:pt x="3951224" y="778002"/>
                  </a:lnTo>
                  <a:lnTo>
                    <a:pt x="3989882" y="756958"/>
                  </a:lnTo>
                  <a:lnTo>
                    <a:pt x="4023220" y="751687"/>
                  </a:lnTo>
                  <a:lnTo>
                    <a:pt x="4028948" y="751332"/>
                  </a:lnTo>
                  <a:close/>
                </a:path>
              </a:pathLst>
            </a:custGeom>
            <a:solidFill>
              <a:srgbClr val="EA9999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9771889" y="136143"/>
            <a:ext cx="2420111" cy="2060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61535" y="1566671"/>
            <a:ext cx="3673856" cy="2515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592815" y="475487"/>
            <a:ext cx="1243584" cy="1243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5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966770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CCD61A0-1995-4473-9048-56AF45F2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3" b="8496"/>
          <a:stretch/>
        </p:blipFill>
        <p:spPr>
          <a:xfrm>
            <a:off x="691214" y="10"/>
            <a:ext cx="11500787" cy="6857990"/>
          </a:xfrm>
          <a:custGeom>
            <a:avLst/>
            <a:gdLst/>
            <a:ahLst/>
            <a:cxnLst/>
            <a:rect l="l" t="t" r="r" b="b"/>
            <a:pathLst>
              <a:path w="11500787" h="6858000">
                <a:moveTo>
                  <a:pt x="629759" y="0"/>
                </a:moveTo>
                <a:lnTo>
                  <a:pt x="11500787" y="0"/>
                </a:lnTo>
                <a:lnTo>
                  <a:pt x="11500787" y="6858000"/>
                </a:lnTo>
                <a:lnTo>
                  <a:pt x="1473110" y="6858000"/>
                </a:lnTo>
                <a:lnTo>
                  <a:pt x="1372441" y="6756044"/>
                </a:lnTo>
                <a:cubicBezTo>
                  <a:pt x="1183996" y="6557083"/>
                  <a:pt x="1029169" y="6351056"/>
                  <a:pt x="916189" y="6137525"/>
                </a:cubicBezTo>
                <a:cubicBezTo>
                  <a:pt x="395786" y="5516721"/>
                  <a:pt x="178511" y="4501496"/>
                  <a:pt x="57412" y="3264987"/>
                </a:cubicBezTo>
                <a:cubicBezTo>
                  <a:pt x="-63688" y="2028479"/>
                  <a:pt x="3282" y="1268334"/>
                  <a:pt x="291807" y="604484"/>
                </a:cubicBezTo>
                <a:cubicBezTo>
                  <a:pt x="402742" y="406058"/>
                  <a:pt x="492877" y="244837"/>
                  <a:pt x="566111" y="113845"/>
                </a:cubicBezTo>
                <a:close/>
              </a:path>
            </a:pathLst>
          </a:cu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030E943-08ED-4AC0-AF25-902BB1747FFA}"/>
              </a:ext>
            </a:extLst>
          </p:cNvPr>
          <p:cNvSpPr/>
          <p:nvPr/>
        </p:nvSpPr>
        <p:spPr>
          <a:xfrm>
            <a:off x="2568602" y="1487606"/>
            <a:ext cx="8239707" cy="49369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Learning Outcomes</a:t>
            </a:r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  <a:p>
            <a:pPr algn="ctr"/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E48312">
                    <a:lumMod val="75000"/>
                  </a:srgbClr>
                </a:solidFill>
              </a:rPr>
              <a:t>To read simple text</a:t>
            </a:r>
          </a:p>
          <a:p>
            <a:pPr algn="ctr"/>
            <a:endParaRPr lang="en-US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*To practice blending and segmenting skills.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* To recognize the tricky word</a:t>
            </a:r>
            <a:endParaRPr lang="ar-OM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ar-OM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0" name="صورة 129">
            <a:extLst>
              <a:ext uri="{FF2B5EF4-FFF2-40B4-BE49-F238E27FC236}">
                <a16:creationId xmlns:a16="http://schemas.microsoft.com/office/drawing/2014/main" id="{207A20EA-2984-4CD2-AB2B-8C8719A77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t="15209" r="22222" b="19013"/>
          <a:stretch/>
        </p:blipFill>
        <p:spPr>
          <a:xfrm>
            <a:off x="691214" y="181073"/>
            <a:ext cx="2037459" cy="2338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rgbClr val="C0504D">
                <a:satMod val="175000"/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32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6CCC2F5-D2F9-484B-B2C8-8F47C951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83" y="577516"/>
            <a:ext cx="9380885" cy="59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29340" y="2465834"/>
            <a:ext cx="573405" cy="567055"/>
            <a:chOff x="11329340" y="2465832"/>
            <a:chExt cx="573405" cy="567055"/>
          </a:xfrm>
        </p:grpSpPr>
        <p:sp>
          <p:nvSpPr>
            <p:cNvPr id="3" name="object 3"/>
            <p:cNvSpPr/>
            <p:nvPr/>
          </p:nvSpPr>
          <p:spPr>
            <a:xfrm>
              <a:off x="11329340" y="2465832"/>
              <a:ext cx="351155" cy="350520"/>
            </a:xfrm>
            <a:custGeom>
              <a:avLst/>
              <a:gdLst/>
              <a:ahLst/>
              <a:cxnLst/>
              <a:rect l="l" t="t" r="r" b="b"/>
              <a:pathLst>
                <a:path w="351154" h="350519">
                  <a:moveTo>
                    <a:pt x="180034" y="0"/>
                  </a:moveTo>
                  <a:lnTo>
                    <a:pt x="176351" y="0"/>
                  </a:lnTo>
                  <a:lnTo>
                    <a:pt x="169628" y="1833"/>
                  </a:lnTo>
                  <a:lnTo>
                    <a:pt x="163429" y="6667"/>
                  </a:lnTo>
                  <a:lnTo>
                    <a:pt x="158134" y="13501"/>
                  </a:lnTo>
                  <a:lnTo>
                    <a:pt x="154126" y="21335"/>
                  </a:lnTo>
                  <a:lnTo>
                    <a:pt x="151078" y="24383"/>
                  </a:lnTo>
                  <a:lnTo>
                    <a:pt x="148030" y="33527"/>
                  </a:lnTo>
                  <a:lnTo>
                    <a:pt x="145109" y="39496"/>
                  </a:lnTo>
                  <a:lnTo>
                    <a:pt x="145109" y="48513"/>
                  </a:lnTo>
                  <a:lnTo>
                    <a:pt x="135965" y="90804"/>
                  </a:lnTo>
                  <a:lnTo>
                    <a:pt x="102014" y="128595"/>
                  </a:lnTo>
                  <a:lnTo>
                    <a:pt x="69228" y="135933"/>
                  </a:lnTo>
                  <a:lnTo>
                    <a:pt x="54383" y="139890"/>
                  </a:lnTo>
                  <a:lnTo>
                    <a:pt x="39562" y="144990"/>
                  </a:lnTo>
                  <a:lnTo>
                    <a:pt x="24205" y="151256"/>
                  </a:lnTo>
                  <a:lnTo>
                    <a:pt x="21157" y="154177"/>
                  </a:lnTo>
                  <a:lnTo>
                    <a:pt x="15061" y="157225"/>
                  </a:lnTo>
                  <a:lnTo>
                    <a:pt x="12140" y="160273"/>
                  </a:lnTo>
                  <a:lnTo>
                    <a:pt x="9092" y="160273"/>
                  </a:lnTo>
                  <a:lnTo>
                    <a:pt x="9092" y="163321"/>
                  </a:lnTo>
                  <a:lnTo>
                    <a:pt x="6044" y="163321"/>
                  </a:lnTo>
                  <a:lnTo>
                    <a:pt x="0" y="174085"/>
                  </a:lnTo>
                  <a:lnTo>
                    <a:pt x="43608" y="205349"/>
                  </a:lnTo>
                  <a:lnTo>
                    <a:pt x="78652" y="214822"/>
                  </a:lnTo>
                  <a:lnTo>
                    <a:pt x="96722" y="220725"/>
                  </a:lnTo>
                  <a:lnTo>
                    <a:pt x="111438" y="231896"/>
                  </a:lnTo>
                  <a:lnTo>
                    <a:pt x="123582" y="246745"/>
                  </a:lnTo>
                  <a:lnTo>
                    <a:pt x="132869" y="264427"/>
                  </a:lnTo>
                  <a:lnTo>
                    <a:pt x="139013" y="284098"/>
                  </a:lnTo>
                  <a:lnTo>
                    <a:pt x="143041" y="293147"/>
                  </a:lnTo>
                  <a:lnTo>
                    <a:pt x="146188" y="302196"/>
                  </a:lnTo>
                  <a:lnTo>
                    <a:pt x="151078" y="320293"/>
                  </a:lnTo>
                  <a:lnTo>
                    <a:pt x="159825" y="339931"/>
                  </a:lnTo>
                  <a:lnTo>
                    <a:pt x="166026" y="347493"/>
                  </a:lnTo>
                  <a:lnTo>
                    <a:pt x="175335" y="350519"/>
                  </a:lnTo>
                  <a:lnTo>
                    <a:pt x="185529" y="345561"/>
                  </a:lnTo>
                  <a:lnTo>
                    <a:pt x="193448" y="333517"/>
                  </a:lnTo>
                  <a:lnTo>
                    <a:pt x="199106" y="318641"/>
                  </a:lnTo>
                  <a:lnTo>
                    <a:pt x="202513" y="305180"/>
                  </a:lnTo>
                  <a:lnTo>
                    <a:pt x="202513" y="299212"/>
                  </a:lnTo>
                  <a:lnTo>
                    <a:pt x="211224" y="271482"/>
                  </a:lnTo>
                  <a:lnTo>
                    <a:pt x="224770" y="245205"/>
                  </a:lnTo>
                  <a:lnTo>
                    <a:pt x="244554" y="224024"/>
                  </a:lnTo>
                  <a:lnTo>
                    <a:pt x="271982" y="211581"/>
                  </a:lnTo>
                  <a:lnTo>
                    <a:pt x="282793" y="209315"/>
                  </a:lnTo>
                  <a:lnTo>
                    <a:pt x="311225" y="202564"/>
                  </a:lnTo>
                  <a:lnTo>
                    <a:pt x="317321" y="202564"/>
                  </a:lnTo>
                  <a:lnTo>
                    <a:pt x="329386" y="196468"/>
                  </a:lnTo>
                  <a:lnTo>
                    <a:pt x="332434" y="193420"/>
                  </a:lnTo>
                  <a:lnTo>
                    <a:pt x="338530" y="193420"/>
                  </a:lnTo>
                  <a:lnTo>
                    <a:pt x="350595" y="181355"/>
                  </a:lnTo>
                  <a:lnTo>
                    <a:pt x="350595" y="169290"/>
                  </a:lnTo>
                  <a:lnTo>
                    <a:pt x="301827" y="144446"/>
                  </a:lnTo>
                  <a:lnTo>
                    <a:pt x="259917" y="133095"/>
                  </a:lnTo>
                  <a:lnTo>
                    <a:pt x="243034" y="125853"/>
                  </a:lnTo>
                  <a:lnTo>
                    <a:pt x="228961" y="113823"/>
                  </a:lnTo>
                  <a:lnTo>
                    <a:pt x="218269" y="97841"/>
                  </a:lnTo>
                  <a:lnTo>
                    <a:pt x="211530" y="78739"/>
                  </a:lnTo>
                  <a:lnTo>
                    <a:pt x="208599" y="58926"/>
                  </a:lnTo>
                  <a:lnTo>
                    <a:pt x="203989" y="40243"/>
                  </a:lnTo>
                  <a:lnTo>
                    <a:pt x="197117" y="22679"/>
                  </a:lnTo>
                  <a:lnTo>
                    <a:pt x="187400" y="6222"/>
                  </a:lnTo>
                  <a:lnTo>
                    <a:pt x="183844" y="1904"/>
                  </a:lnTo>
                  <a:lnTo>
                    <a:pt x="180034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pPr defTabSz="914377"/>
              <a:endParaRPr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685412" y="2816352"/>
              <a:ext cx="217027" cy="216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7"/>
              <a:endParaRPr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584560" y="4953000"/>
            <a:ext cx="214017" cy="213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6336" y="5410202"/>
            <a:ext cx="214017" cy="213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06637" y="1719325"/>
            <a:ext cx="6704331" cy="1188720"/>
          </a:xfrm>
          <a:custGeom>
            <a:avLst/>
            <a:gdLst/>
            <a:ahLst/>
            <a:cxnLst/>
            <a:rect l="l" t="t" r="r" b="b"/>
            <a:pathLst>
              <a:path w="6704330" h="1188720">
                <a:moveTo>
                  <a:pt x="6704241" y="781354"/>
                </a:moveTo>
                <a:lnTo>
                  <a:pt x="6688366" y="733298"/>
                </a:lnTo>
                <a:lnTo>
                  <a:pt x="6647383" y="682117"/>
                </a:lnTo>
                <a:lnTo>
                  <a:pt x="6603797" y="630656"/>
                </a:lnTo>
                <a:lnTo>
                  <a:pt x="6555753" y="579132"/>
                </a:lnTo>
                <a:lnTo>
                  <a:pt x="6501447" y="527723"/>
                </a:lnTo>
                <a:lnTo>
                  <a:pt x="6471374" y="502132"/>
                </a:lnTo>
                <a:lnTo>
                  <a:pt x="6439027" y="476656"/>
                </a:lnTo>
                <a:lnTo>
                  <a:pt x="6404216" y="451294"/>
                </a:lnTo>
                <a:lnTo>
                  <a:pt x="6366675" y="426110"/>
                </a:lnTo>
                <a:lnTo>
                  <a:pt x="6326200" y="401091"/>
                </a:lnTo>
                <a:lnTo>
                  <a:pt x="6282550" y="376288"/>
                </a:lnTo>
                <a:lnTo>
                  <a:pt x="6235509" y="351726"/>
                </a:lnTo>
                <a:lnTo>
                  <a:pt x="6184836" y="327406"/>
                </a:lnTo>
                <a:lnTo>
                  <a:pt x="6130302" y="303377"/>
                </a:lnTo>
                <a:lnTo>
                  <a:pt x="6071679" y="279654"/>
                </a:lnTo>
                <a:lnTo>
                  <a:pt x="6008738" y="256273"/>
                </a:lnTo>
                <a:lnTo>
                  <a:pt x="5941250" y="233235"/>
                </a:lnTo>
                <a:lnTo>
                  <a:pt x="5869000" y="210591"/>
                </a:lnTo>
                <a:lnTo>
                  <a:pt x="5791746" y="188341"/>
                </a:lnTo>
                <a:lnTo>
                  <a:pt x="5723356" y="171577"/>
                </a:lnTo>
                <a:lnTo>
                  <a:pt x="5648337" y="156616"/>
                </a:lnTo>
                <a:lnTo>
                  <a:pt x="5608510" y="149783"/>
                </a:lnTo>
                <a:lnTo>
                  <a:pt x="5567223" y="143344"/>
                </a:lnTo>
                <a:lnTo>
                  <a:pt x="5524538" y="137287"/>
                </a:lnTo>
                <a:lnTo>
                  <a:pt x="5480532" y="131597"/>
                </a:lnTo>
                <a:lnTo>
                  <a:pt x="5435270" y="126250"/>
                </a:lnTo>
                <a:lnTo>
                  <a:pt x="5388813" y="121221"/>
                </a:lnTo>
                <a:lnTo>
                  <a:pt x="5341239" y="116509"/>
                </a:lnTo>
                <a:lnTo>
                  <a:pt x="5292598" y="112090"/>
                </a:lnTo>
                <a:lnTo>
                  <a:pt x="5242979" y="107924"/>
                </a:lnTo>
                <a:lnTo>
                  <a:pt x="5192420" y="104025"/>
                </a:lnTo>
                <a:lnTo>
                  <a:pt x="5141023" y="100355"/>
                </a:lnTo>
                <a:lnTo>
                  <a:pt x="5035905" y="93637"/>
                </a:lnTo>
                <a:lnTo>
                  <a:pt x="4928171" y="87642"/>
                </a:lnTo>
                <a:lnTo>
                  <a:pt x="4818342" y="82194"/>
                </a:lnTo>
                <a:lnTo>
                  <a:pt x="4256633" y="58254"/>
                </a:lnTo>
                <a:lnTo>
                  <a:pt x="4145521" y="53073"/>
                </a:lnTo>
                <a:lnTo>
                  <a:pt x="4036072" y="47421"/>
                </a:lnTo>
                <a:lnTo>
                  <a:pt x="3928808" y="41135"/>
                </a:lnTo>
                <a:lnTo>
                  <a:pt x="3876167" y="37719"/>
                </a:lnTo>
                <a:lnTo>
                  <a:pt x="3824274" y="34086"/>
                </a:lnTo>
                <a:lnTo>
                  <a:pt x="3773208" y="30226"/>
                </a:lnTo>
                <a:lnTo>
                  <a:pt x="3772509" y="32283"/>
                </a:lnTo>
                <a:lnTo>
                  <a:pt x="3717760" y="26581"/>
                </a:lnTo>
                <a:lnTo>
                  <a:pt x="3664661" y="21704"/>
                </a:lnTo>
                <a:lnTo>
                  <a:pt x="3612489" y="17360"/>
                </a:lnTo>
                <a:lnTo>
                  <a:pt x="3561232" y="13550"/>
                </a:lnTo>
                <a:lnTo>
                  <a:pt x="3510877" y="10248"/>
                </a:lnTo>
                <a:lnTo>
                  <a:pt x="3461423" y="7442"/>
                </a:lnTo>
                <a:lnTo>
                  <a:pt x="3412833" y="5105"/>
                </a:lnTo>
                <a:lnTo>
                  <a:pt x="3365119" y="3225"/>
                </a:lnTo>
                <a:lnTo>
                  <a:pt x="3318243" y="1790"/>
                </a:lnTo>
                <a:lnTo>
                  <a:pt x="3272218" y="787"/>
                </a:lnTo>
                <a:lnTo>
                  <a:pt x="3227032" y="203"/>
                </a:lnTo>
                <a:lnTo>
                  <a:pt x="3182658" y="0"/>
                </a:lnTo>
                <a:lnTo>
                  <a:pt x="3121101" y="393"/>
                </a:lnTo>
                <a:lnTo>
                  <a:pt x="3060992" y="1498"/>
                </a:lnTo>
                <a:lnTo>
                  <a:pt x="3002267" y="3314"/>
                </a:lnTo>
                <a:lnTo>
                  <a:pt x="2944838" y="5791"/>
                </a:lnTo>
                <a:lnTo>
                  <a:pt x="2888665" y="8877"/>
                </a:lnTo>
                <a:lnTo>
                  <a:pt x="2833674" y="12534"/>
                </a:lnTo>
                <a:lnTo>
                  <a:pt x="2779788" y="16738"/>
                </a:lnTo>
                <a:lnTo>
                  <a:pt x="2726969" y="21424"/>
                </a:lnTo>
                <a:lnTo>
                  <a:pt x="2675128" y="26581"/>
                </a:lnTo>
                <a:lnTo>
                  <a:pt x="2624213" y="32156"/>
                </a:lnTo>
                <a:lnTo>
                  <a:pt x="2574163" y="38100"/>
                </a:lnTo>
                <a:lnTo>
                  <a:pt x="2524899" y="44399"/>
                </a:lnTo>
                <a:lnTo>
                  <a:pt x="2476373" y="50977"/>
                </a:lnTo>
                <a:lnTo>
                  <a:pt x="2428506" y="57823"/>
                </a:lnTo>
                <a:lnTo>
                  <a:pt x="2381250" y="64884"/>
                </a:lnTo>
                <a:lnTo>
                  <a:pt x="2288273" y="79514"/>
                </a:lnTo>
                <a:lnTo>
                  <a:pt x="2017077" y="124523"/>
                </a:lnTo>
                <a:lnTo>
                  <a:pt x="1927555" y="138836"/>
                </a:lnTo>
                <a:lnTo>
                  <a:pt x="1882660" y="145681"/>
                </a:lnTo>
                <a:lnTo>
                  <a:pt x="1837588" y="152273"/>
                </a:lnTo>
                <a:lnTo>
                  <a:pt x="1792287" y="158572"/>
                </a:lnTo>
                <a:lnTo>
                  <a:pt x="1746694" y="164528"/>
                </a:lnTo>
                <a:lnTo>
                  <a:pt x="1700733" y="170103"/>
                </a:lnTo>
                <a:lnTo>
                  <a:pt x="1654340" y="175260"/>
                </a:lnTo>
                <a:lnTo>
                  <a:pt x="1587563" y="182333"/>
                </a:lnTo>
                <a:lnTo>
                  <a:pt x="1522196" y="189547"/>
                </a:lnTo>
                <a:lnTo>
                  <a:pt x="1458226" y="196888"/>
                </a:lnTo>
                <a:lnTo>
                  <a:pt x="1395641" y="204355"/>
                </a:lnTo>
                <a:lnTo>
                  <a:pt x="1334452" y="211950"/>
                </a:lnTo>
                <a:lnTo>
                  <a:pt x="1274660" y="219671"/>
                </a:lnTo>
                <a:lnTo>
                  <a:pt x="1216253" y="227507"/>
                </a:lnTo>
                <a:lnTo>
                  <a:pt x="1159230" y="235470"/>
                </a:lnTo>
                <a:lnTo>
                  <a:pt x="1103604" y="243547"/>
                </a:lnTo>
                <a:lnTo>
                  <a:pt x="1049362" y="251739"/>
                </a:lnTo>
                <a:lnTo>
                  <a:pt x="996505" y="260032"/>
                </a:lnTo>
                <a:lnTo>
                  <a:pt x="945032" y="268452"/>
                </a:lnTo>
                <a:lnTo>
                  <a:pt x="894930" y="276961"/>
                </a:lnTo>
                <a:lnTo>
                  <a:pt x="846226" y="285572"/>
                </a:lnTo>
                <a:lnTo>
                  <a:pt x="798893" y="294284"/>
                </a:lnTo>
                <a:lnTo>
                  <a:pt x="752932" y="303098"/>
                </a:lnTo>
                <a:lnTo>
                  <a:pt x="708355" y="312013"/>
                </a:lnTo>
                <a:lnTo>
                  <a:pt x="665149" y="321005"/>
                </a:lnTo>
                <a:lnTo>
                  <a:pt x="623316" y="330085"/>
                </a:lnTo>
                <a:lnTo>
                  <a:pt x="582853" y="339255"/>
                </a:lnTo>
                <a:lnTo>
                  <a:pt x="543763" y="348513"/>
                </a:lnTo>
                <a:lnTo>
                  <a:pt x="506044" y="357847"/>
                </a:lnTo>
                <a:lnTo>
                  <a:pt x="434695" y="376745"/>
                </a:lnTo>
                <a:lnTo>
                  <a:pt x="368820" y="395922"/>
                </a:lnTo>
                <a:lnTo>
                  <a:pt x="308394" y="415378"/>
                </a:lnTo>
                <a:lnTo>
                  <a:pt x="253390" y="435063"/>
                </a:lnTo>
                <a:lnTo>
                  <a:pt x="203822" y="454977"/>
                </a:lnTo>
                <a:lnTo>
                  <a:pt x="159677" y="475094"/>
                </a:lnTo>
                <a:lnTo>
                  <a:pt x="120929" y="495376"/>
                </a:lnTo>
                <a:lnTo>
                  <a:pt x="87566" y="515810"/>
                </a:lnTo>
                <a:lnTo>
                  <a:pt x="47625" y="546722"/>
                </a:lnTo>
                <a:lnTo>
                  <a:pt x="19735" y="577837"/>
                </a:lnTo>
                <a:lnTo>
                  <a:pt x="1282" y="619556"/>
                </a:lnTo>
                <a:lnTo>
                  <a:pt x="0" y="630008"/>
                </a:lnTo>
                <a:lnTo>
                  <a:pt x="38" y="640461"/>
                </a:lnTo>
                <a:lnTo>
                  <a:pt x="13500" y="682231"/>
                </a:lnTo>
                <a:lnTo>
                  <a:pt x="37490" y="713460"/>
                </a:lnTo>
                <a:lnTo>
                  <a:pt x="73342" y="744512"/>
                </a:lnTo>
                <a:lnTo>
                  <a:pt x="121031" y="775309"/>
                </a:lnTo>
                <a:lnTo>
                  <a:pt x="159372" y="795667"/>
                </a:lnTo>
                <a:lnTo>
                  <a:pt x="202946" y="815848"/>
                </a:lnTo>
                <a:lnTo>
                  <a:pt x="251739" y="835850"/>
                </a:lnTo>
                <a:lnTo>
                  <a:pt x="305752" y="855637"/>
                </a:lnTo>
                <a:lnTo>
                  <a:pt x="364947" y="875195"/>
                </a:lnTo>
                <a:lnTo>
                  <a:pt x="429323" y="894499"/>
                </a:lnTo>
                <a:lnTo>
                  <a:pt x="498881" y="913523"/>
                </a:lnTo>
                <a:lnTo>
                  <a:pt x="573595" y="932243"/>
                </a:lnTo>
                <a:lnTo>
                  <a:pt x="612889" y="941489"/>
                </a:lnTo>
                <a:lnTo>
                  <a:pt x="653478" y="950645"/>
                </a:lnTo>
                <a:lnTo>
                  <a:pt x="695337" y="959713"/>
                </a:lnTo>
                <a:lnTo>
                  <a:pt x="738479" y="968705"/>
                </a:lnTo>
                <a:lnTo>
                  <a:pt x="782916" y="977595"/>
                </a:lnTo>
                <a:lnTo>
                  <a:pt x="828624" y="986396"/>
                </a:lnTo>
                <a:lnTo>
                  <a:pt x="875614" y="995095"/>
                </a:lnTo>
                <a:lnTo>
                  <a:pt x="923874" y="1003693"/>
                </a:lnTo>
                <a:lnTo>
                  <a:pt x="973429" y="1012190"/>
                </a:lnTo>
                <a:lnTo>
                  <a:pt x="1024242" y="1020584"/>
                </a:lnTo>
                <a:lnTo>
                  <a:pt x="1076337" y="1028865"/>
                </a:lnTo>
                <a:lnTo>
                  <a:pt x="1129703" y="1037043"/>
                </a:lnTo>
                <a:lnTo>
                  <a:pt x="1184338" y="1045108"/>
                </a:lnTo>
                <a:lnTo>
                  <a:pt x="1240243" y="1053045"/>
                </a:lnTo>
                <a:lnTo>
                  <a:pt x="1297419" y="1060881"/>
                </a:lnTo>
                <a:lnTo>
                  <a:pt x="1355864" y="1068578"/>
                </a:lnTo>
                <a:lnTo>
                  <a:pt x="1415567" y="1076159"/>
                </a:lnTo>
                <a:lnTo>
                  <a:pt x="1476540" y="1083602"/>
                </a:lnTo>
                <a:lnTo>
                  <a:pt x="1538782" y="1090930"/>
                </a:lnTo>
                <a:lnTo>
                  <a:pt x="1602270" y="1098118"/>
                </a:lnTo>
                <a:lnTo>
                  <a:pt x="1667027" y="1105166"/>
                </a:lnTo>
                <a:lnTo>
                  <a:pt x="1733042" y="1112075"/>
                </a:lnTo>
                <a:lnTo>
                  <a:pt x="1800313" y="1118857"/>
                </a:lnTo>
                <a:lnTo>
                  <a:pt x="1868843" y="1125474"/>
                </a:lnTo>
                <a:lnTo>
                  <a:pt x="1878406" y="1125702"/>
                </a:lnTo>
                <a:lnTo>
                  <a:pt x="1870875" y="1126490"/>
                </a:lnTo>
                <a:lnTo>
                  <a:pt x="1976539" y="1136256"/>
                </a:lnTo>
                <a:lnTo>
                  <a:pt x="2081784" y="1145070"/>
                </a:lnTo>
                <a:lnTo>
                  <a:pt x="2186609" y="1152994"/>
                </a:lnTo>
                <a:lnTo>
                  <a:pt x="2291003" y="1160043"/>
                </a:lnTo>
                <a:lnTo>
                  <a:pt x="2394991" y="1166228"/>
                </a:lnTo>
                <a:lnTo>
                  <a:pt x="2498560" y="1171600"/>
                </a:lnTo>
                <a:lnTo>
                  <a:pt x="2601722" y="1176159"/>
                </a:lnTo>
                <a:lnTo>
                  <a:pt x="2704477" y="1179957"/>
                </a:lnTo>
                <a:lnTo>
                  <a:pt x="2806839" y="1183005"/>
                </a:lnTo>
                <a:lnTo>
                  <a:pt x="2908808" y="1185316"/>
                </a:lnTo>
                <a:lnTo>
                  <a:pt x="3010382" y="1186942"/>
                </a:lnTo>
                <a:lnTo>
                  <a:pt x="3111563" y="1187907"/>
                </a:lnTo>
                <a:lnTo>
                  <a:pt x="3212376" y="1188212"/>
                </a:lnTo>
                <a:lnTo>
                  <a:pt x="3317456" y="1187881"/>
                </a:lnTo>
                <a:lnTo>
                  <a:pt x="3422116" y="1186891"/>
                </a:lnTo>
                <a:lnTo>
                  <a:pt x="3526371" y="1185278"/>
                </a:lnTo>
                <a:lnTo>
                  <a:pt x="3630218" y="1183068"/>
                </a:lnTo>
                <a:lnTo>
                  <a:pt x="3733685" y="1180299"/>
                </a:lnTo>
                <a:lnTo>
                  <a:pt x="3836746" y="1176985"/>
                </a:lnTo>
                <a:lnTo>
                  <a:pt x="3990632" y="1171079"/>
                </a:lnTo>
                <a:lnTo>
                  <a:pt x="4143667" y="1164132"/>
                </a:lnTo>
                <a:lnTo>
                  <a:pt x="4295889" y="1156246"/>
                </a:lnTo>
                <a:lnTo>
                  <a:pt x="4447311" y="1147508"/>
                </a:lnTo>
                <a:lnTo>
                  <a:pt x="4647997" y="1134706"/>
                </a:lnTo>
                <a:lnTo>
                  <a:pt x="4896980" y="1117193"/>
                </a:lnTo>
                <a:lnTo>
                  <a:pt x="5242255" y="1090663"/>
                </a:lnTo>
                <a:lnTo>
                  <a:pt x="5777649" y="1046988"/>
                </a:lnTo>
                <a:lnTo>
                  <a:pt x="5856224" y="1039952"/>
                </a:lnTo>
                <a:lnTo>
                  <a:pt x="5931916" y="1032116"/>
                </a:lnTo>
                <a:lnTo>
                  <a:pt x="6004623" y="1023518"/>
                </a:lnTo>
                <a:lnTo>
                  <a:pt x="6074270" y="1014209"/>
                </a:lnTo>
                <a:lnTo>
                  <a:pt x="6140755" y="1004227"/>
                </a:lnTo>
                <a:lnTo>
                  <a:pt x="6204013" y="993584"/>
                </a:lnTo>
                <a:lnTo>
                  <a:pt x="6263932" y="982345"/>
                </a:lnTo>
                <a:lnTo>
                  <a:pt x="6320447" y="970521"/>
                </a:lnTo>
                <a:lnTo>
                  <a:pt x="6373444" y="958164"/>
                </a:lnTo>
                <a:lnTo>
                  <a:pt x="6422860" y="945311"/>
                </a:lnTo>
                <a:lnTo>
                  <a:pt x="6468592" y="931989"/>
                </a:lnTo>
                <a:lnTo>
                  <a:pt x="6510553" y="918248"/>
                </a:lnTo>
                <a:lnTo>
                  <a:pt x="6548666" y="904113"/>
                </a:lnTo>
                <a:lnTo>
                  <a:pt x="6612979" y="874814"/>
                </a:lnTo>
                <a:lnTo>
                  <a:pt x="6660807" y="844397"/>
                </a:lnTo>
                <a:lnTo>
                  <a:pt x="6691465" y="813155"/>
                </a:lnTo>
                <a:lnTo>
                  <a:pt x="6700139" y="797306"/>
                </a:lnTo>
                <a:lnTo>
                  <a:pt x="6704241" y="781354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48378" y="580969"/>
            <a:ext cx="3094991" cy="688651"/>
          </a:xfrm>
          <a:prstGeom prst="rect">
            <a:avLst/>
          </a:prstGeom>
        </p:spPr>
        <p:txBody>
          <a:bodyPr vert="horz" wrap="square" lIns="0" tIns="11431" rIns="0" bIns="0" rtlCol="0" anchor="b">
            <a:spAutoFit/>
          </a:bodyPr>
          <a:lstStyle/>
          <a:p>
            <a:pPr marL="12700">
              <a:spcBef>
                <a:spcPts val="91"/>
              </a:spcBef>
            </a:pPr>
            <a:r>
              <a:rPr spc="-11" dirty="0">
                <a:solidFill>
                  <a:srgbClr val="000000"/>
                </a:solidFill>
              </a:rPr>
              <a:t>Warming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11" dirty="0">
                <a:solidFill>
                  <a:srgbClr val="000000"/>
                </a:solidFill>
              </a:rPr>
              <a:t>up</a:t>
            </a:r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75914" y="2132789"/>
            <a:ext cx="4437380" cy="30085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defTabSz="914377">
              <a:spcBef>
                <a:spcPts val="125"/>
              </a:spcBef>
            </a:pPr>
            <a:r>
              <a:rPr sz="1851" spc="11" dirty="0">
                <a:solidFill>
                  <a:srgbClr val="000000"/>
                </a:solidFill>
                <a:latin typeface="Comic Sans MS"/>
                <a:cs typeface="Comic Sans MS"/>
              </a:rPr>
              <a:t>What sound do these actions</a:t>
            </a:r>
            <a:r>
              <a:rPr sz="1851" spc="-14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sz="1851" spc="11" dirty="0">
                <a:solidFill>
                  <a:srgbClr val="000000"/>
                </a:solidFill>
                <a:latin typeface="Comic Sans MS"/>
                <a:cs typeface="Comic Sans MS"/>
              </a:rPr>
              <a:t>resemble?</a:t>
            </a:r>
            <a:endParaRPr sz="18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69030" y="4933011"/>
            <a:ext cx="377191" cy="422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377">
              <a:spcBef>
                <a:spcPts val="115"/>
              </a:spcBef>
            </a:pPr>
            <a:r>
              <a:rPr sz="2651" b="1" dirty="0">
                <a:solidFill>
                  <a:srgbClr val="C00000"/>
                </a:solidFill>
                <a:latin typeface="Comic Sans MS"/>
                <a:cs typeface="Comic Sans MS"/>
              </a:rPr>
              <a:t>e</a:t>
            </a:r>
            <a:r>
              <a:rPr sz="2651" b="1" spc="5" dirty="0">
                <a:solidFill>
                  <a:srgbClr val="C00000"/>
                </a:solidFill>
                <a:latin typeface="Comic Sans MS"/>
                <a:cs typeface="Comic Sans MS"/>
              </a:rPr>
              <a:t>r</a:t>
            </a:r>
            <a:endParaRPr sz="26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34761" y="4920489"/>
            <a:ext cx="310515" cy="422040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12700" defTabSz="914377">
              <a:spcBef>
                <a:spcPts val="111"/>
              </a:spcBef>
            </a:pPr>
            <a:r>
              <a:rPr sz="2651" b="1" spc="11" dirty="0">
                <a:solidFill>
                  <a:srgbClr val="C00000"/>
                </a:solidFill>
                <a:latin typeface="Comic Sans MS"/>
                <a:cs typeface="Comic Sans MS"/>
              </a:rPr>
              <a:t>ai</a:t>
            </a:r>
            <a:endParaRPr sz="26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91326" y="4982337"/>
            <a:ext cx="389255" cy="422040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12700" defTabSz="914377">
              <a:spcBef>
                <a:spcPts val="111"/>
              </a:spcBef>
            </a:pPr>
            <a:r>
              <a:rPr sz="2651" b="1" spc="-5" dirty="0">
                <a:solidFill>
                  <a:srgbClr val="C00000"/>
                </a:solidFill>
                <a:latin typeface="Comic Sans MS"/>
                <a:cs typeface="Comic Sans MS"/>
              </a:rPr>
              <a:t>oa</a:t>
            </a:r>
            <a:endParaRPr sz="26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1733" y="5460491"/>
            <a:ext cx="1146175" cy="0"/>
          </a:xfrm>
          <a:custGeom>
            <a:avLst/>
            <a:gdLst/>
            <a:ahLst/>
            <a:cxnLst/>
            <a:rect l="l" t="t" r="r" b="b"/>
            <a:pathLst>
              <a:path w="1146175">
                <a:moveTo>
                  <a:pt x="0" y="0"/>
                </a:moveTo>
                <a:lnTo>
                  <a:pt x="1145794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15083" y="5442203"/>
            <a:ext cx="1224280" cy="0"/>
          </a:xfrm>
          <a:custGeom>
            <a:avLst/>
            <a:gdLst/>
            <a:ahLst/>
            <a:cxnLst/>
            <a:rect l="l" t="t" r="r" b="b"/>
            <a:pathLst>
              <a:path w="1224280">
                <a:moveTo>
                  <a:pt x="0" y="0"/>
                </a:moveTo>
                <a:lnTo>
                  <a:pt x="122377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63084" y="5439155"/>
            <a:ext cx="1007744" cy="19051"/>
          </a:xfrm>
          <a:custGeom>
            <a:avLst/>
            <a:gdLst/>
            <a:ahLst/>
            <a:cxnLst/>
            <a:rect l="l" t="t" r="r" b="b"/>
            <a:pathLst>
              <a:path w="1007745" h="19050">
                <a:moveTo>
                  <a:pt x="0" y="18669"/>
                </a:moveTo>
                <a:lnTo>
                  <a:pt x="1007617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29171" y="5439155"/>
            <a:ext cx="1334771" cy="0"/>
          </a:xfrm>
          <a:custGeom>
            <a:avLst/>
            <a:gdLst/>
            <a:ahLst/>
            <a:cxnLst/>
            <a:rect l="l" t="t" r="r" b="b"/>
            <a:pathLst>
              <a:path w="1334770">
                <a:moveTo>
                  <a:pt x="0" y="0"/>
                </a:moveTo>
                <a:lnTo>
                  <a:pt x="1334643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2023" y="3581400"/>
            <a:ext cx="1203960" cy="1213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567673" y="3493008"/>
            <a:ext cx="1237487" cy="12466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91655" y="3602735"/>
            <a:ext cx="1188720" cy="1219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4335" y="3593591"/>
            <a:ext cx="1203960" cy="1216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4304" y="807861"/>
            <a:ext cx="1137285" cy="1429385"/>
          </a:xfrm>
          <a:custGeom>
            <a:avLst/>
            <a:gdLst/>
            <a:ahLst/>
            <a:cxnLst/>
            <a:rect l="l" t="t" r="r" b="b"/>
            <a:pathLst>
              <a:path w="1137285" h="1429385">
                <a:moveTo>
                  <a:pt x="1002703" y="207073"/>
                </a:moveTo>
                <a:lnTo>
                  <a:pt x="999553" y="192201"/>
                </a:lnTo>
                <a:lnTo>
                  <a:pt x="991235" y="179908"/>
                </a:lnTo>
                <a:lnTo>
                  <a:pt x="978369" y="171818"/>
                </a:lnTo>
                <a:lnTo>
                  <a:pt x="900264" y="143116"/>
                </a:lnTo>
                <a:lnTo>
                  <a:pt x="907580" y="100266"/>
                </a:lnTo>
                <a:lnTo>
                  <a:pt x="899312" y="60147"/>
                </a:lnTo>
                <a:lnTo>
                  <a:pt x="877214" y="27089"/>
                </a:lnTo>
                <a:lnTo>
                  <a:pt x="843114" y="5448"/>
                </a:lnTo>
                <a:lnTo>
                  <a:pt x="803503" y="0"/>
                </a:lnTo>
                <a:lnTo>
                  <a:pt x="765454" y="10960"/>
                </a:lnTo>
                <a:lnTo>
                  <a:pt x="733196" y="36195"/>
                </a:lnTo>
                <a:lnTo>
                  <a:pt x="711034" y="73520"/>
                </a:lnTo>
                <a:lnTo>
                  <a:pt x="632447" y="44691"/>
                </a:lnTo>
                <a:lnTo>
                  <a:pt x="591591" y="55968"/>
                </a:lnTo>
                <a:lnTo>
                  <a:pt x="543687" y="177787"/>
                </a:lnTo>
                <a:lnTo>
                  <a:pt x="540867" y="193954"/>
                </a:lnTo>
                <a:lnTo>
                  <a:pt x="543890" y="209003"/>
                </a:lnTo>
                <a:lnTo>
                  <a:pt x="552018" y="221335"/>
                </a:lnTo>
                <a:lnTo>
                  <a:pt x="564578" y="229349"/>
                </a:lnTo>
                <a:lnTo>
                  <a:pt x="911059" y="356730"/>
                </a:lnTo>
                <a:lnTo>
                  <a:pt x="925791" y="358749"/>
                </a:lnTo>
                <a:lnTo>
                  <a:pt x="939977" y="354609"/>
                </a:lnTo>
                <a:lnTo>
                  <a:pt x="952017" y="345097"/>
                </a:lnTo>
                <a:lnTo>
                  <a:pt x="960335" y="330949"/>
                </a:lnTo>
                <a:lnTo>
                  <a:pt x="1000086" y="222872"/>
                </a:lnTo>
                <a:lnTo>
                  <a:pt x="1002703" y="207073"/>
                </a:lnTo>
                <a:close/>
              </a:path>
              <a:path w="1137285" h="1429385">
                <a:moveTo>
                  <a:pt x="1136726" y="403212"/>
                </a:moveTo>
                <a:lnTo>
                  <a:pt x="1127226" y="357898"/>
                </a:lnTo>
                <a:lnTo>
                  <a:pt x="1102410" y="320611"/>
                </a:lnTo>
                <a:lnTo>
                  <a:pt x="1064348" y="296278"/>
                </a:lnTo>
                <a:lnTo>
                  <a:pt x="1055331" y="292976"/>
                </a:lnTo>
                <a:lnTo>
                  <a:pt x="1031709" y="357238"/>
                </a:lnTo>
                <a:lnTo>
                  <a:pt x="1006843" y="398957"/>
                </a:lnTo>
                <a:lnTo>
                  <a:pt x="970534" y="427189"/>
                </a:lnTo>
                <a:lnTo>
                  <a:pt x="927633" y="439470"/>
                </a:lnTo>
                <a:lnTo>
                  <a:pt x="882992" y="433311"/>
                </a:lnTo>
                <a:lnTo>
                  <a:pt x="851509" y="421741"/>
                </a:lnTo>
                <a:lnTo>
                  <a:pt x="851509" y="734415"/>
                </a:lnTo>
                <a:lnTo>
                  <a:pt x="848829" y="750176"/>
                </a:lnTo>
                <a:lnTo>
                  <a:pt x="840511" y="764260"/>
                </a:lnTo>
                <a:lnTo>
                  <a:pt x="828446" y="773772"/>
                </a:lnTo>
                <a:lnTo>
                  <a:pt x="814171" y="777900"/>
                </a:lnTo>
                <a:lnTo>
                  <a:pt x="799299" y="775830"/>
                </a:lnTo>
                <a:lnTo>
                  <a:pt x="798537" y="775576"/>
                </a:lnTo>
                <a:lnTo>
                  <a:pt x="797902" y="775322"/>
                </a:lnTo>
                <a:lnTo>
                  <a:pt x="797140" y="774941"/>
                </a:lnTo>
                <a:lnTo>
                  <a:pt x="789317" y="772071"/>
                </a:lnTo>
                <a:lnTo>
                  <a:pt x="789317" y="897978"/>
                </a:lnTo>
                <a:lnTo>
                  <a:pt x="786599" y="913879"/>
                </a:lnTo>
                <a:lnTo>
                  <a:pt x="778294" y="928014"/>
                </a:lnTo>
                <a:lnTo>
                  <a:pt x="766216" y="937501"/>
                </a:lnTo>
                <a:lnTo>
                  <a:pt x="751840" y="941565"/>
                </a:lnTo>
                <a:lnTo>
                  <a:pt x="736688" y="939406"/>
                </a:lnTo>
                <a:lnTo>
                  <a:pt x="730770" y="937234"/>
                </a:lnTo>
                <a:lnTo>
                  <a:pt x="730770" y="1062621"/>
                </a:lnTo>
                <a:lnTo>
                  <a:pt x="728052" y="1078979"/>
                </a:lnTo>
                <a:lnTo>
                  <a:pt x="719594" y="1093190"/>
                </a:lnTo>
                <a:lnTo>
                  <a:pt x="707301" y="1102575"/>
                </a:lnTo>
                <a:lnTo>
                  <a:pt x="692734" y="1106487"/>
                </a:lnTo>
                <a:lnTo>
                  <a:pt x="677506" y="1104252"/>
                </a:lnTo>
                <a:lnTo>
                  <a:pt x="677125" y="1104125"/>
                </a:lnTo>
                <a:lnTo>
                  <a:pt x="676744" y="1103871"/>
                </a:lnTo>
                <a:lnTo>
                  <a:pt x="410845" y="1006208"/>
                </a:lnTo>
                <a:lnTo>
                  <a:pt x="390029" y="984021"/>
                </a:lnTo>
                <a:lnTo>
                  <a:pt x="391007" y="955065"/>
                </a:lnTo>
                <a:lnTo>
                  <a:pt x="393306" y="952169"/>
                </a:lnTo>
                <a:lnTo>
                  <a:pt x="409016" y="932345"/>
                </a:lnTo>
                <a:lnTo>
                  <a:pt x="439254" y="928865"/>
                </a:lnTo>
                <a:lnTo>
                  <a:pt x="705065" y="1026655"/>
                </a:lnTo>
                <a:lnTo>
                  <a:pt x="705573" y="1026782"/>
                </a:lnTo>
                <a:lnTo>
                  <a:pt x="705954" y="1026909"/>
                </a:lnTo>
                <a:lnTo>
                  <a:pt x="718934" y="1035075"/>
                </a:lnTo>
                <a:lnTo>
                  <a:pt x="727481" y="1047470"/>
                </a:lnTo>
                <a:lnTo>
                  <a:pt x="730770" y="1062621"/>
                </a:lnTo>
                <a:lnTo>
                  <a:pt x="730770" y="937234"/>
                </a:lnTo>
                <a:lnTo>
                  <a:pt x="707999" y="928865"/>
                </a:lnTo>
                <a:lnTo>
                  <a:pt x="549021" y="870445"/>
                </a:lnTo>
                <a:lnTo>
                  <a:pt x="471258" y="841870"/>
                </a:lnTo>
                <a:lnTo>
                  <a:pt x="449160" y="820026"/>
                </a:lnTo>
                <a:lnTo>
                  <a:pt x="450088" y="790206"/>
                </a:lnTo>
                <a:lnTo>
                  <a:pt x="451612" y="788289"/>
                </a:lnTo>
                <a:lnTo>
                  <a:pt x="468693" y="766889"/>
                </a:lnTo>
                <a:lnTo>
                  <a:pt x="499668" y="764527"/>
                </a:lnTo>
                <a:lnTo>
                  <a:pt x="765136" y="862063"/>
                </a:lnTo>
                <a:lnTo>
                  <a:pt x="777989" y="870331"/>
                </a:lnTo>
                <a:lnTo>
                  <a:pt x="786244" y="882878"/>
                </a:lnTo>
                <a:lnTo>
                  <a:pt x="789317" y="897978"/>
                </a:lnTo>
                <a:lnTo>
                  <a:pt x="789317" y="772071"/>
                </a:lnTo>
                <a:lnTo>
                  <a:pt x="768794" y="764527"/>
                </a:lnTo>
                <a:lnTo>
                  <a:pt x="615848" y="708342"/>
                </a:lnTo>
                <a:lnTo>
                  <a:pt x="531685" y="677405"/>
                </a:lnTo>
                <a:lnTo>
                  <a:pt x="510755" y="655497"/>
                </a:lnTo>
                <a:lnTo>
                  <a:pt x="511733" y="626592"/>
                </a:lnTo>
                <a:lnTo>
                  <a:pt x="513753" y="624039"/>
                </a:lnTo>
                <a:lnTo>
                  <a:pt x="529717" y="603961"/>
                </a:lnTo>
                <a:lnTo>
                  <a:pt x="559841" y="600824"/>
                </a:lnTo>
                <a:lnTo>
                  <a:pt x="825334" y="698360"/>
                </a:lnTo>
                <a:lnTo>
                  <a:pt x="826096" y="698614"/>
                </a:lnTo>
                <a:lnTo>
                  <a:pt x="826731" y="698868"/>
                </a:lnTo>
                <a:lnTo>
                  <a:pt x="827493" y="699122"/>
                </a:lnTo>
                <a:lnTo>
                  <a:pt x="840155" y="707174"/>
                </a:lnTo>
                <a:lnTo>
                  <a:pt x="848398" y="719518"/>
                </a:lnTo>
                <a:lnTo>
                  <a:pt x="851509" y="734415"/>
                </a:lnTo>
                <a:lnTo>
                  <a:pt x="851509" y="421741"/>
                </a:lnTo>
                <a:lnTo>
                  <a:pt x="536409" y="305930"/>
                </a:lnTo>
                <a:lnTo>
                  <a:pt x="498348" y="281698"/>
                </a:lnTo>
                <a:lnTo>
                  <a:pt x="473595" y="244551"/>
                </a:lnTo>
                <a:lnTo>
                  <a:pt x="464223" y="199517"/>
                </a:lnTo>
                <a:lnTo>
                  <a:pt x="472300" y="151625"/>
                </a:lnTo>
                <a:lnTo>
                  <a:pt x="495909" y="87363"/>
                </a:lnTo>
                <a:lnTo>
                  <a:pt x="486232" y="83807"/>
                </a:lnTo>
                <a:lnTo>
                  <a:pt x="441515" y="77749"/>
                </a:lnTo>
                <a:lnTo>
                  <a:pt x="432473" y="80365"/>
                </a:lnTo>
                <a:lnTo>
                  <a:pt x="432473" y="583831"/>
                </a:lnTo>
                <a:lnTo>
                  <a:pt x="425615" y="605307"/>
                </a:lnTo>
                <a:lnTo>
                  <a:pt x="407682" y="620636"/>
                </a:lnTo>
                <a:lnTo>
                  <a:pt x="400532" y="623087"/>
                </a:lnTo>
                <a:lnTo>
                  <a:pt x="393560" y="624039"/>
                </a:lnTo>
                <a:lnTo>
                  <a:pt x="386854" y="623608"/>
                </a:lnTo>
                <a:lnTo>
                  <a:pt x="380517" y="621906"/>
                </a:lnTo>
                <a:lnTo>
                  <a:pt x="371944" y="616572"/>
                </a:lnTo>
                <a:lnTo>
                  <a:pt x="371944" y="748779"/>
                </a:lnTo>
                <a:lnTo>
                  <a:pt x="367919" y="764400"/>
                </a:lnTo>
                <a:lnTo>
                  <a:pt x="358609" y="777455"/>
                </a:lnTo>
                <a:lnTo>
                  <a:pt x="346456" y="785406"/>
                </a:lnTo>
                <a:lnTo>
                  <a:pt x="332943" y="788289"/>
                </a:lnTo>
                <a:lnTo>
                  <a:pt x="319620" y="786117"/>
                </a:lnTo>
                <a:lnTo>
                  <a:pt x="312496" y="782510"/>
                </a:lnTo>
                <a:lnTo>
                  <a:pt x="311683" y="781824"/>
                </a:lnTo>
                <a:lnTo>
                  <a:pt x="311683" y="908392"/>
                </a:lnTo>
                <a:lnTo>
                  <a:pt x="308952" y="924928"/>
                </a:lnTo>
                <a:lnTo>
                  <a:pt x="300189" y="939495"/>
                </a:lnTo>
                <a:lnTo>
                  <a:pt x="287794" y="948601"/>
                </a:lnTo>
                <a:lnTo>
                  <a:pt x="273570" y="952169"/>
                </a:lnTo>
                <a:lnTo>
                  <a:pt x="259346" y="950074"/>
                </a:lnTo>
                <a:lnTo>
                  <a:pt x="235394" y="909878"/>
                </a:lnTo>
                <a:lnTo>
                  <a:pt x="241312" y="891514"/>
                </a:lnTo>
                <a:lnTo>
                  <a:pt x="254520" y="877519"/>
                </a:lnTo>
                <a:lnTo>
                  <a:pt x="273177" y="870953"/>
                </a:lnTo>
                <a:lnTo>
                  <a:pt x="278307" y="870445"/>
                </a:lnTo>
                <a:lnTo>
                  <a:pt x="283159" y="871207"/>
                </a:lnTo>
                <a:lnTo>
                  <a:pt x="287528" y="872858"/>
                </a:lnTo>
                <a:lnTo>
                  <a:pt x="299910" y="880770"/>
                </a:lnTo>
                <a:lnTo>
                  <a:pt x="308317" y="893140"/>
                </a:lnTo>
                <a:lnTo>
                  <a:pt x="311683" y="908392"/>
                </a:lnTo>
                <a:lnTo>
                  <a:pt x="311683" y="781824"/>
                </a:lnTo>
                <a:lnTo>
                  <a:pt x="306247" y="777201"/>
                </a:lnTo>
                <a:lnTo>
                  <a:pt x="301155" y="770229"/>
                </a:lnTo>
                <a:lnTo>
                  <a:pt x="297535" y="761606"/>
                </a:lnTo>
                <a:lnTo>
                  <a:pt x="297078" y="738365"/>
                </a:lnTo>
                <a:lnTo>
                  <a:pt x="307924" y="719340"/>
                </a:lnTo>
                <a:lnTo>
                  <a:pt x="326097" y="708342"/>
                </a:lnTo>
                <a:lnTo>
                  <a:pt x="347662" y="709155"/>
                </a:lnTo>
                <a:lnTo>
                  <a:pt x="371944" y="748779"/>
                </a:lnTo>
                <a:lnTo>
                  <a:pt x="371944" y="616572"/>
                </a:lnTo>
                <a:lnTo>
                  <a:pt x="368223" y="614248"/>
                </a:lnTo>
                <a:lnTo>
                  <a:pt x="359689" y="602195"/>
                </a:lnTo>
                <a:lnTo>
                  <a:pt x="356196" y="587044"/>
                </a:lnTo>
                <a:lnTo>
                  <a:pt x="359003" y="570090"/>
                </a:lnTo>
                <a:lnTo>
                  <a:pt x="367284" y="556145"/>
                </a:lnTo>
                <a:lnTo>
                  <a:pt x="379247" y="546760"/>
                </a:lnTo>
                <a:lnTo>
                  <a:pt x="393268" y="542671"/>
                </a:lnTo>
                <a:lnTo>
                  <a:pt x="407720" y="544563"/>
                </a:lnTo>
                <a:lnTo>
                  <a:pt x="409079" y="545071"/>
                </a:lnTo>
                <a:lnTo>
                  <a:pt x="411683" y="546341"/>
                </a:lnTo>
                <a:lnTo>
                  <a:pt x="427939" y="562190"/>
                </a:lnTo>
                <a:lnTo>
                  <a:pt x="432473" y="583831"/>
                </a:lnTo>
                <a:lnTo>
                  <a:pt x="432473" y="80365"/>
                </a:lnTo>
                <a:lnTo>
                  <a:pt x="362191" y="118567"/>
                </a:lnTo>
                <a:lnTo>
                  <a:pt x="337210" y="160642"/>
                </a:lnTo>
                <a:lnTo>
                  <a:pt x="8178" y="1055992"/>
                </a:lnTo>
                <a:lnTo>
                  <a:pt x="25" y="1103871"/>
                </a:lnTo>
                <a:lnTo>
                  <a:pt x="0" y="1104252"/>
                </a:lnTo>
                <a:lnTo>
                  <a:pt x="9334" y="1149248"/>
                </a:lnTo>
                <a:lnTo>
                  <a:pt x="34048" y="1186484"/>
                </a:lnTo>
                <a:lnTo>
                  <a:pt x="71983" y="1211059"/>
                </a:lnTo>
                <a:lnTo>
                  <a:pt x="650138" y="1423530"/>
                </a:lnTo>
                <a:lnTo>
                  <a:pt x="695248" y="1429359"/>
                </a:lnTo>
                <a:lnTo>
                  <a:pt x="738276" y="1416850"/>
                </a:lnTo>
                <a:lnTo>
                  <a:pt x="774661" y="1388516"/>
                </a:lnTo>
                <a:lnTo>
                  <a:pt x="799807" y="1346822"/>
                </a:lnTo>
                <a:lnTo>
                  <a:pt x="888149" y="1106487"/>
                </a:lnTo>
                <a:lnTo>
                  <a:pt x="948766" y="941565"/>
                </a:lnTo>
                <a:lnTo>
                  <a:pt x="1008926" y="777900"/>
                </a:lnTo>
                <a:lnTo>
                  <a:pt x="1074013" y="600824"/>
                </a:lnTo>
                <a:lnTo>
                  <a:pt x="1095387" y="542671"/>
                </a:lnTo>
                <a:lnTo>
                  <a:pt x="1128864" y="451599"/>
                </a:lnTo>
                <a:lnTo>
                  <a:pt x="1130833" y="439470"/>
                </a:lnTo>
                <a:lnTo>
                  <a:pt x="1136726" y="403212"/>
                </a:lnTo>
                <a:close/>
              </a:path>
            </a:pathLst>
          </a:custGeom>
          <a:solidFill>
            <a:srgbClr val="DF5D40"/>
          </a:solid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06811" y="5454651"/>
            <a:ext cx="1020444" cy="1021080"/>
          </a:xfrm>
          <a:custGeom>
            <a:avLst/>
            <a:gdLst/>
            <a:ahLst/>
            <a:cxnLst/>
            <a:rect l="l" t="t" r="r" b="b"/>
            <a:pathLst>
              <a:path w="1020445" h="1021079">
                <a:moveTo>
                  <a:pt x="791171" y="455650"/>
                </a:moveTo>
                <a:lnTo>
                  <a:pt x="788416" y="443255"/>
                </a:lnTo>
                <a:lnTo>
                  <a:pt x="751332" y="354279"/>
                </a:lnTo>
                <a:lnTo>
                  <a:pt x="432054" y="628091"/>
                </a:lnTo>
                <a:lnTo>
                  <a:pt x="775335" y="483768"/>
                </a:lnTo>
                <a:lnTo>
                  <a:pt x="784212" y="477291"/>
                </a:lnTo>
                <a:lnTo>
                  <a:pt x="789635" y="467461"/>
                </a:lnTo>
                <a:lnTo>
                  <a:pt x="791171" y="455650"/>
                </a:lnTo>
                <a:close/>
              </a:path>
              <a:path w="1020445" h="1021079">
                <a:moveTo>
                  <a:pt x="1020330" y="629462"/>
                </a:moveTo>
                <a:lnTo>
                  <a:pt x="1010793" y="586955"/>
                </a:lnTo>
                <a:lnTo>
                  <a:pt x="987463" y="550316"/>
                </a:lnTo>
                <a:lnTo>
                  <a:pt x="955370" y="525792"/>
                </a:lnTo>
                <a:lnTo>
                  <a:pt x="918718" y="515505"/>
                </a:lnTo>
                <a:lnTo>
                  <a:pt x="881761" y="521525"/>
                </a:lnTo>
                <a:lnTo>
                  <a:pt x="880872" y="521855"/>
                </a:lnTo>
                <a:lnTo>
                  <a:pt x="880110" y="522249"/>
                </a:lnTo>
                <a:lnTo>
                  <a:pt x="879221" y="522592"/>
                </a:lnTo>
                <a:lnTo>
                  <a:pt x="285750" y="770001"/>
                </a:lnTo>
                <a:lnTo>
                  <a:pt x="260731" y="709904"/>
                </a:lnTo>
                <a:lnTo>
                  <a:pt x="245999" y="674497"/>
                </a:lnTo>
                <a:lnTo>
                  <a:pt x="348754" y="585927"/>
                </a:lnTo>
                <a:lnTo>
                  <a:pt x="420941" y="523709"/>
                </a:lnTo>
                <a:lnTo>
                  <a:pt x="788543" y="206883"/>
                </a:lnTo>
                <a:lnTo>
                  <a:pt x="801522" y="189801"/>
                </a:lnTo>
                <a:lnTo>
                  <a:pt x="807212" y="168351"/>
                </a:lnTo>
                <a:lnTo>
                  <a:pt x="805357" y="145034"/>
                </a:lnTo>
                <a:lnTo>
                  <a:pt x="795782" y="122301"/>
                </a:lnTo>
                <a:lnTo>
                  <a:pt x="784440" y="105029"/>
                </a:lnTo>
                <a:lnTo>
                  <a:pt x="776693" y="93027"/>
                </a:lnTo>
                <a:lnTo>
                  <a:pt x="771956" y="85521"/>
                </a:lnTo>
                <a:lnTo>
                  <a:pt x="769620" y="81661"/>
                </a:lnTo>
                <a:lnTo>
                  <a:pt x="769112" y="80518"/>
                </a:lnTo>
                <a:lnTo>
                  <a:pt x="767334" y="78740"/>
                </a:lnTo>
                <a:lnTo>
                  <a:pt x="733831" y="42151"/>
                </a:lnTo>
                <a:lnTo>
                  <a:pt x="695172" y="16522"/>
                </a:lnTo>
                <a:lnTo>
                  <a:pt x="653567" y="2311"/>
                </a:lnTo>
                <a:lnTo>
                  <a:pt x="611225" y="0"/>
                </a:lnTo>
                <a:lnTo>
                  <a:pt x="570357" y="10033"/>
                </a:lnTo>
                <a:lnTo>
                  <a:pt x="534543" y="31750"/>
                </a:lnTo>
                <a:lnTo>
                  <a:pt x="192747" y="318719"/>
                </a:lnTo>
                <a:lnTo>
                  <a:pt x="192747" y="550913"/>
                </a:lnTo>
                <a:lnTo>
                  <a:pt x="191135" y="569264"/>
                </a:lnTo>
                <a:lnTo>
                  <a:pt x="188341" y="576757"/>
                </a:lnTo>
                <a:lnTo>
                  <a:pt x="183388" y="581660"/>
                </a:lnTo>
                <a:lnTo>
                  <a:pt x="177546" y="584111"/>
                </a:lnTo>
                <a:lnTo>
                  <a:pt x="167055" y="585927"/>
                </a:lnTo>
                <a:lnTo>
                  <a:pt x="156337" y="583234"/>
                </a:lnTo>
                <a:lnTo>
                  <a:pt x="146748" y="576110"/>
                </a:lnTo>
                <a:lnTo>
                  <a:pt x="139700" y="564642"/>
                </a:lnTo>
                <a:lnTo>
                  <a:pt x="136855" y="552386"/>
                </a:lnTo>
                <a:lnTo>
                  <a:pt x="138290" y="540753"/>
                </a:lnTo>
                <a:lnTo>
                  <a:pt x="155321" y="523709"/>
                </a:lnTo>
                <a:lnTo>
                  <a:pt x="171843" y="524484"/>
                </a:lnTo>
                <a:lnTo>
                  <a:pt x="185318" y="534771"/>
                </a:lnTo>
                <a:lnTo>
                  <a:pt x="192747" y="550913"/>
                </a:lnTo>
                <a:lnTo>
                  <a:pt x="192747" y="318719"/>
                </a:lnTo>
                <a:lnTo>
                  <a:pt x="55245" y="434162"/>
                </a:lnTo>
                <a:lnTo>
                  <a:pt x="18237" y="480618"/>
                </a:lnTo>
                <a:lnTo>
                  <a:pt x="0" y="540677"/>
                </a:lnTo>
                <a:lnTo>
                  <a:pt x="2247" y="588746"/>
                </a:lnTo>
                <a:lnTo>
                  <a:pt x="16878" y="632447"/>
                </a:lnTo>
                <a:lnTo>
                  <a:pt x="41490" y="669721"/>
                </a:lnTo>
                <a:lnTo>
                  <a:pt x="73698" y="698550"/>
                </a:lnTo>
                <a:lnTo>
                  <a:pt x="111086" y="716902"/>
                </a:lnTo>
                <a:lnTo>
                  <a:pt x="151295" y="722744"/>
                </a:lnTo>
                <a:lnTo>
                  <a:pt x="191897" y="714019"/>
                </a:lnTo>
                <a:lnTo>
                  <a:pt x="194818" y="712774"/>
                </a:lnTo>
                <a:lnTo>
                  <a:pt x="197739" y="711415"/>
                </a:lnTo>
                <a:lnTo>
                  <a:pt x="200787" y="709904"/>
                </a:lnTo>
                <a:lnTo>
                  <a:pt x="234696" y="791286"/>
                </a:lnTo>
                <a:lnTo>
                  <a:pt x="185420" y="811809"/>
                </a:lnTo>
                <a:lnTo>
                  <a:pt x="144056" y="848677"/>
                </a:lnTo>
                <a:lnTo>
                  <a:pt x="129768" y="908799"/>
                </a:lnTo>
                <a:lnTo>
                  <a:pt x="139166" y="950239"/>
                </a:lnTo>
                <a:lnTo>
                  <a:pt x="161975" y="986066"/>
                </a:lnTo>
                <a:lnTo>
                  <a:pt x="196088" y="1011212"/>
                </a:lnTo>
                <a:lnTo>
                  <a:pt x="214668" y="1017993"/>
                </a:lnTo>
                <a:lnTo>
                  <a:pt x="233514" y="1020953"/>
                </a:lnTo>
                <a:lnTo>
                  <a:pt x="252120" y="1019937"/>
                </a:lnTo>
                <a:lnTo>
                  <a:pt x="270002" y="1014793"/>
                </a:lnTo>
                <a:lnTo>
                  <a:pt x="857364" y="770013"/>
                </a:lnTo>
                <a:lnTo>
                  <a:pt x="963930" y="725589"/>
                </a:lnTo>
                <a:lnTo>
                  <a:pt x="964438" y="725347"/>
                </a:lnTo>
                <a:lnTo>
                  <a:pt x="965073" y="725144"/>
                </a:lnTo>
                <a:lnTo>
                  <a:pt x="965581" y="724903"/>
                </a:lnTo>
                <a:lnTo>
                  <a:pt x="996175" y="702830"/>
                </a:lnTo>
                <a:lnTo>
                  <a:pt x="1014945" y="669556"/>
                </a:lnTo>
                <a:lnTo>
                  <a:pt x="1020330" y="629462"/>
                </a:lnTo>
                <a:close/>
              </a:path>
            </a:pathLst>
          </a:custGeom>
          <a:solidFill>
            <a:srgbClr val="DF5D40"/>
          </a:solid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089263" y="464793"/>
            <a:ext cx="1454151" cy="1506220"/>
            <a:chOff x="9089263" y="464792"/>
            <a:chExt cx="1454150" cy="1506220"/>
          </a:xfrm>
        </p:grpSpPr>
        <p:sp>
          <p:nvSpPr>
            <p:cNvPr id="24" name="object 24"/>
            <p:cNvSpPr/>
            <p:nvPr/>
          </p:nvSpPr>
          <p:spPr>
            <a:xfrm>
              <a:off x="9705064" y="1130696"/>
              <a:ext cx="239431" cy="23658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7"/>
              <a:endParaRPr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9089263" y="464794"/>
              <a:ext cx="1454150" cy="1506220"/>
            </a:xfrm>
            <a:custGeom>
              <a:avLst/>
              <a:gdLst/>
              <a:ahLst/>
              <a:cxnLst/>
              <a:rect l="l" t="t" r="r" b="b"/>
              <a:pathLst>
                <a:path w="1454150" h="1506220">
                  <a:moveTo>
                    <a:pt x="591566" y="924458"/>
                  </a:moveTo>
                  <a:lnTo>
                    <a:pt x="564730" y="889685"/>
                  </a:lnTo>
                  <a:lnTo>
                    <a:pt x="547433" y="850277"/>
                  </a:lnTo>
                  <a:lnTo>
                    <a:pt x="539788" y="807935"/>
                  </a:lnTo>
                  <a:lnTo>
                    <a:pt x="541921" y="764425"/>
                  </a:lnTo>
                  <a:lnTo>
                    <a:pt x="553923" y="721448"/>
                  </a:lnTo>
                  <a:lnTo>
                    <a:pt x="575945" y="680745"/>
                  </a:lnTo>
                  <a:lnTo>
                    <a:pt x="55245" y="466496"/>
                  </a:lnTo>
                  <a:lnTo>
                    <a:pt x="44792" y="463829"/>
                  </a:lnTo>
                  <a:lnTo>
                    <a:pt x="34378" y="464146"/>
                  </a:lnTo>
                  <a:lnTo>
                    <a:pt x="24485" y="467144"/>
                  </a:lnTo>
                  <a:lnTo>
                    <a:pt x="0" y="504850"/>
                  </a:lnTo>
                  <a:lnTo>
                    <a:pt x="5651" y="556895"/>
                  </a:lnTo>
                  <a:lnTo>
                    <a:pt x="18275" y="606526"/>
                  </a:lnTo>
                  <a:lnTo>
                    <a:pt x="37477" y="653186"/>
                  </a:lnTo>
                  <a:lnTo>
                    <a:pt x="62890" y="696328"/>
                  </a:lnTo>
                  <a:lnTo>
                    <a:pt x="94119" y="735368"/>
                  </a:lnTo>
                  <a:lnTo>
                    <a:pt x="130797" y="769759"/>
                  </a:lnTo>
                  <a:lnTo>
                    <a:pt x="172529" y="798944"/>
                  </a:lnTo>
                  <a:lnTo>
                    <a:pt x="218948" y="822350"/>
                  </a:lnTo>
                  <a:lnTo>
                    <a:pt x="434848" y="914552"/>
                  </a:lnTo>
                  <a:lnTo>
                    <a:pt x="472592" y="926769"/>
                  </a:lnTo>
                  <a:lnTo>
                    <a:pt x="511822" y="932510"/>
                  </a:lnTo>
                  <a:lnTo>
                    <a:pt x="551726" y="931760"/>
                  </a:lnTo>
                  <a:lnTo>
                    <a:pt x="591566" y="924458"/>
                  </a:lnTo>
                  <a:close/>
                </a:path>
                <a:path w="1454150" h="1506220">
                  <a:moveTo>
                    <a:pt x="861796" y="1283500"/>
                  </a:moveTo>
                  <a:lnTo>
                    <a:pt x="857758" y="1241704"/>
                  </a:lnTo>
                  <a:lnTo>
                    <a:pt x="839406" y="1131595"/>
                  </a:lnTo>
                  <a:lnTo>
                    <a:pt x="829856" y="1074318"/>
                  </a:lnTo>
                  <a:lnTo>
                    <a:pt x="810641" y="959002"/>
                  </a:lnTo>
                  <a:lnTo>
                    <a:pt x="792251" y="966444"/>
                  </a:lnTo>
                  <a:lnTo>
                    <a:pt x="783577" y="969060"/>
                  </a:lnTo>
                  <a:lnTo>
                    <a:pt x="783577" y="1306728"/>
                  </a:lnTo>
                  <a:lnTo>
                    <a:pt x="775677" y="1350162"/>
                  </a:lnTo>
                  <a:lnTo>
                    <a:pt x="759155" y="1387322"/>
                  </a:lnTo>
                  <a:lnTo>
                    <a:pt x="727900" y="1419809"/>
                  </a:lnTo>
                  <a:lnTo>
                    <a:pt x="685469" y="1430756"/>
                  </a:lnTo>
                  <a:lnTo>
                    <a:pt x="666584" y="1426972"/>
                  </a:lnTo>
                  <a:lnTo>
                    <a:pt x="630428" y="1404645"/>
                  </a:lnTo>
                  <a:lnTo>
                    <a:pt x="597166" y="1357134"/>
                  </a:lnTo>
                  <a:lnTo>
                    <a:pt x="580771" y="1301521"/>
                  </a:lnTo>
                  <a:lnTo>
                    <a:pt x="578815" y="1255166"/>
                  </a:lnTo>
                  <a:lnTo>
                    <a:pt x="586841" y="1211529"/>
                  </a:lnTo>
                  <a:lnTo>
                    <a:pt x="603719" y="1174064"/>
                  </a:lnTo>
                  <a:lnTo>
                    <a:pt x="635330" y="1141260"/>
                  </a:lnTo>
                  <a:lnTo>
                    <a:pt x="658749" y="1131595"/>
                  </a:lnTo>
                  <a:lnTo>
                    <a:pt x="698017" y="1135456"/>
                  </a:lnTo>
                  <a:lnTo>
                    <a:pt x="734098" y="1159573"/>
                  </a:lnTo>
                  <a:lnTo>
                    <a:pt x="763028" y="1199934"/>
                  </a:lnTo>
                  <a:lnTo>
                    <a:pt x="780796" y="1252499"/>
                  </a:lnTo>
                  <a:lnTo>
                    <a:pt x="783577" y="1306728"/>
                  </a:lnTo>
                  <a:lnTo>
                    <a:pt x="783577" y="969060"/>
                  </a:lnTo>
                  <a:lnTo>
                    <a:pt x="773391" y="972108"/>
                  </a:lnTo>
                  <a:lnTo>
                    <a:pt x="754202" y="975880"/>
                  </a:lnTo>
                  <a:lnTo>
                    <a:pt x="734822" y="977671"/>
                  </a:lnTo>
                  <a:lnTo>
                    <a:pt x="734187" y="978179"/>
                  </a:lnTo>
                  <a:lnTo>
                    <a:pt x="750697" y="1074318"/>
                  </a:lnTo>
                  <a:lnTo>
                    <a:pt x="708672" y="1058354"/>
                  </a:lnTo>
                  <a:lnTo>
                    <a:pt x="665099" y="1055293"/>
                  </a:lnTo>
                  <a:lnTo>
                    <a:pt x="622173" y="1065199"/>
                  </a:lnTo>
                  <a:lnTo>
                    <a:pt x="582168" y="1088161"/>
                  </a:lnTo>
                  <a:lnTo>
                    <a:pt x="553339" y="1116545"/>
                  </a:lnTo>
                  <a:lnTo>
                    <a:pt x="529082" y="1153693"/>
                  </a:lnTo>
                  <a:lnTo>
                    <a:pt x="511479" y="1198016"/>
                  </a:lnTo>
                  <a:lnTo>
                    <a:pt x="502450" y="1245044"/>
                  </a:lnTo>
                  <a:lnTo>
                    <a:pt x="501700" y="1293037"/>
                  </a:lnTo>
                  <a:lnTo>
                    <a:pt x="508914" y="1340294"/>
                  </a:lnTo>
                  <a:lnTo>
                    <a:pt x="523786" y="1385087"/>
                  </a:lnTo>
                  <a:lnTo>
                    <a:pt x="546011" y="1425689"/>
                  </a:lnTo>
                  <a:lnTo>
                    <a:pt x="575310" y="1460398"/>
                  </a:lnTo>
                  <a:lnTo>
                    <a:pt x="614629" y="1488567"/>
                  </a:lnTo>
                  <a:lnTo>
                    <a:pt x="656755" y="1503629"/>
                  </a:lnTo>
                  <a:lnTo>
                    <a:pt x="699706" y="1505889"/>
                  </a:lnTo>
                  <a:lnTo>
                    <a:pt x="741502" y="1495666"/>
                  </a:lnTo>
                  <a:lnTo>
                    <a:pt x="780161" y="1473225"/>
                  </a:lnTo>
                  <a:lnTo>
                    <a:pt x="809117" y="1444701"/>
                  </a:lnTo>
                  <a:lnTo>
                    <a:pt x="833120" y="1407693"/>
                  </a:lnTo>
                  <a:lnTo>
                    <a:pt x="849363" y="1367472"/>
                  </a:lnTo>
                  <a:lnTo>
                    <a:pt x="858951" y="1325753"/>
                  </a:lnTo>
                  <a:lnTo>
                    <a:pt x="861796" y="1283500"/>
                  </a:lnTo>
                  <a:close/>
                </a:path>
                <a:path w="1454150" h="1506220">
                  <a:moveTo>
                    <a:pt x="938745" y="562038"/>
                  </a:moveTo>
                  <a:lnTo>
                    <a:pt x="935609" y="522630"/>
                  </a:lnTo>
                  <a:lnTo>
                    <a:pt x="899160" y="290474"/>
                  </a:lnTo>
                  <a:lnTo>
                    <a:pt x="887501" y="239877"/>
                  </a:lnTo>
                  <a:lnTo>
                    <a:pt x="869124" y="192341"/>
                  </a:lnTo>
                  <a:lnTo>
                    <a:pt x="844499" y="148412"/>
                  </a:lnTo>
                  <a:lnTo>
                    <a:pt x="814082" y="108610"/>
                  </a:lnTo>
                  <a:lnTo>
                    <a:pt x="778332" y="73482"/>
                  </a:lnTo>
                  <a:lnTo>
                    <a:pt x="737717" y="43561"/>
                  </a:lnTo>
                  <a:lnTo>
                    <a:pt x="692708" y="19354"/>
                  </a:lnTo>
                  <a:lnTo>
                    <a:pt x="643763" y="1422"/>
                  </a:lnTo>
                  <a:lnTo>
                    <a:pt x="634161" y="0"/>
                  </a:lnTo>
                  <a:lnTo>
                    <a:pt x="624967" y="889"/>
                  </a:lnTo>
                  <a:lnTo>
                    <a:pt x="593648" y="34467"/>
                  </a:lnTo>
                  <a:lnTo>
                    <a:pt x="593725" y="45237"/>
                  </a:lnTo>
                  <a:lnTo>
                    <a:pt x="675132" y="602386"/>
                  </a:lnTo>
                  <a:lnTo>
                    <a:pt x="720001" y="590880"/>
                  </a:lnTo>
                  <a:lnTo>
                    <a:pt x="764628" y="589648"/>
                  </a:lnTo>
                  <a:lnTo>
                    <a:pt x="807364" y="598144"/>
                  </a:lnTo>
                  <a:lnTo>
                    <a:pt x="846569" y="615823"/>
                  </a:lnTo>
                  <a:lnTo>
                    <a:pt x="880592" y="642137"/>
                  </a:lnTo>
                  <a:lnTo>
                    <a:pt x="908304" y="677189"/>
                  </a:lnTo>
                  <a:lnTo>
                    <a:pt x="924941" y="640219"/>
                  </a:lnTo>
                  <a:lnTo>
                    <a:pt x="935139" y="601535"/>
                  </a:lnTo>
                  <a:lnTo>
                    <a:pt x="938745" y="562038"/>
                  </a:lnTo>
                  <a:close/>
                </a:path>
                <a:path w="1454150" h="1506220">
                  <a:moveTo>
                    <a:pt x="1453629" y="881494"/>
                  </a:moveTo>
                  <a:lnTo>
                    <a:pt x="1449209" y="836942"/>
                  </a:lnTo>
                  <a:lnTo>
                    <a:pt x="1431417" y="791997"/>
                  </a:lnTo>
                  <a:lnTo>
                    <a:pt x="1404886" y="755180"/>
                  </a:lnTo>
                  <a:lnTo>
                    <a:pt x="1376895" y="729310"/>
                  </a:lnTo>
                  <a:lnTo>
                    <a:pt x="1376895" y="872490"/>
                  </a:lnTo>
                  <a:lnTo>
                    <a:pt x="1375994" y="891692"/>
                  </a:lnTo>
                  <a:lnTo>
                    <a:pt x="1355013" y="930262"/>
                  </a:lnTo>
                  <a:lnTo>
                    <a:pt x="1316316" y="952715"/>
                  </a:lnTo>
                  <a:lnTo>
                    <a:pt x="1276642" y="960056"/>
                  </a:lnTo>
                  <a:lnTo>
                    <a:pt x="1232573" y="957351"/>
                  </a:lnTo>
                  <a:lnTo>
                    <a:pt x="1187323" y="943889"/>
                  </a:lnTo>
                  <a:lnTo>
                    <a:pt x="1134452" y="911961"/>
                  </a:lnTo>
                  <a:lnTo>
                    <a:pt x="1102639" y="875880"/>
                  </a:lnTo>
                  <a:lnTo>
                    <a:pt x="1087005" y="836942"/>
                  </a:lnTo>
                  <a:lnTo>
                    <a:pt x="1090053" y="799363"/>
                  </a:lnTo>
                  <a:lnTo>
                    <a:pt x="1114298" y="767359"/>
                  </a:lnTo>
                  <a:lnTo>
                    <a:pt x="1152080" y="748601"/>
                  </a:lnTo>
                  <a:lnTo>
                    <a:pt x="1197343" y="742632"/>
                  </a:lnTo>
                  <a:lnTo>
                    <a:pt x="1245628" y="748728"/>
                  </a:lnTo>
                  <a:lnTo>
                    <a:pt x="1292479" y="766140"/>
                  </a:lnTo>
                  <a:lnTo>
                    <a:pt x="1333449" y="794143"/>
                  </a:lnTo>
                  <a:lnTo>
                    <a:pt x="1364107" y="832002"/>
                  </a:lnTo>
                  <a:lnTo>
                    <a:pt x="1376895" y="872490"/>
                  </a:lnTo>
                  <a:lnTo>
                    <a:pt x="1376895" y="729310"/>
                  </a:lnTo>
                  <a:lnTo>
                    <a:pt x="1331087" y="698500"/>
                  </a:lnTo>
                  <a:lnTo>
                    <a:pt x="1286992" y="680046"/>
                  </a:lnTo>
                  <a:lnTo>
                    <a:pt x="1240243" y="669137"/>
                  </a:lnTo>
                  <a:lnTo>
                    <a:pt x="1192428" y="666470"/>
                  </a:lnTo>
                  <a:lnTo>
                    <a:pt x="1145159" y="672744"/>
                  </a:lnTo>
                  <a:lnTo>
                    <a:pt x="1103261" y="687260"/>
                  </a:lnTo>
                  <a:lnTo>
                    <a:pt x="1068705" y="708431"/>
                  </a:lnTo>
                  <a:lnTo>
                    <a:pt x="1036726" y="741616"/>
                  </a:lnTo>
                  <a:lnTo>
                    <a:pt x="1016723" y="780834"/>
                  </a:lnTo>
                  <a:lnTo>
                    <a:pt x="1009154" y="823849"/>
                  </a:lnTo>
                  <a:lnTo>
                    <a:pt x="1014476" y="868451"/>
                  </a:lnTo>
                  <a:lnTo>
                    <a:pt x="925068" y="829081"/>
                  </a:lnTo>
                  <a:lnTo>
                    <a:pt x="918654" y="847521"/>
                  </a:lnTo>
                  <a:lnTo>
                    <a:pt x="910348" y="865251"/>
                  </a:lnTo>
                  <a:lnTo>
                    <a:pt x="900252" y="882167"/>
                  </a:lnTo>
                  <a:lnTo>
                    <a:pt x="888492" y="898169"/>
                  </a:lnTo>
                  <a:lnTo>
                    <a:pt x="1153541" y="1013739"/>
                  </a:lnTo>
                  <a:lnTo>
                    <a:pt x="1192555" y="1027366"/>
                  </a:lnTo>
                  <a:lnTo>
                    <a:pt x="1233449" y="1034503"/>
                  </a:lnTo>
                  <a:lnTo>
                    <a:pt x="1275448" y="1035177"/>
                  </a:lnTo>
                  <a:lnTo>
                    <a:pt x="1317752" y="1029360"/>
                  </a:lnTo>
                  <a:lnTo>
                    <a:pt x="1359496" y="1015060"/>
                  </a:lnTo>
                  <a:lnTo>
                    <a:pt x="1394206" y="993800"/>
                  </a:lnTo>
                  <a:lnTo>
                    <a:pt x="1425346" y="961758"/>
                  </a:lnTo>
                  <a:lnTo>
                    <a:pt x="1445412" y="923709"/>
                  </a:lnTo>
                  <a:lnTo>
                    <a:pt x="1453629" y="881494"/>
                  </a:lnTo>
                  <a:close/>
                </a:path>
              </a:pathLst>
            </a:custGeom>
            <a:solidFill>
              <a:srgbClr val="DF5D40"/>
            </a:solidFill>
          </p:spPr>
          <p:txBody>
            <a:bodyPr wrap="square" lIns="0" tIns="0" rIns="0" bIns="0" rtlCol="0"/>
            <a:lstStyle/>
            <a:p>
              <a:pPr defTabSz="914377"/>
              <a:endParaRPr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26" name="object 26"/>
          <p:cNvSpPr/>
          <p:nvPr/>
        </p:nvSpPr>
        <p:spPr>
          <a:xfrm>
            <a:off x="3340608" y="3633215"/>
            <a:ext cx="1203960" cy="12070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037578" y="3581402"/>
            <a:ext cx="1237487" cy="1158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59281" y="3557015"/>
            <a:ext cx="1203959" cy="12070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53740" y="5460491"/>
            <a:ext cx="1224280" cy="0"/>
          </a:xfrm>
          <a:custGeom>
            <a:avLst/>
            <a:gdLst/>
            <a:ahLst/>
            <a:cxnLst/>
            <a:rect l="l" t="t" r="r" b="b"/>
            <a:pathLst>
              <a:path w="1224279">
                <a:moveTo>
                  <a:pt x="0" y="0"/>
                </a:moveTo>
                <a:lnTo>
                  <a:pt x="1223772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377"/>
            <a:endParaRPr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5835" y="4933011"/>
            <a:ext cx="392431" cy="422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377">
              <a:spcBef>
                <a:spcPts val="115"/>
              </a:spcBef>
            </a:pPr>
            <a:r>
              <a:rPr sz="2651" b="1" spc="11" dirty="0">
                <a:solidFill>
                  <a:srgbClr val="C00000"/>
                </a:solidFill>
                <a:latin typeface="Comic Sans MS"/>
                <a:cs typeface="Comic Sans MS"/>
              </a:rPr>
              <a:t>ue</a:t>
            </a:r>
            <a:endParaRPr sz="26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895335" y="4939741"/>
            <a:ext cx="1360171" cy="422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377">
              <a:spcBef>
                <a:spcPts val="115"/>
              </a:spcBef>
              <a:tabLst>
                <a:tab pos="551801" algn="l"/>
                <a:tab pos="1346801" algn="l"/>
              </a:tabLst>
            </a:pPr>
            <a:r>
              <a:rPr sz="2651" u="sng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651" b="1" u="sng" spc="-5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oi	</a:t>
            </a:r>
            <a:endParaRPr sz="26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458959" y="4913504"/>
            <a:ext cx="1360171" cy="422040"/>
          </a:xfrm>
          <a:prstGeom prst="rect">
            <a:avLst/>
          </a:prstGeom>
        </p:spPr>
        <p:txBody>
          <a:bodyPr vert="horz" wrap="square" lIns="0" tIns="13971" rIns="0" bIns="0" rtlCol="0">
            <a:spAutoFit/>
          </a:bodyPr>
          <a:lstStyle/>
          <a:p>
            <a:pPr marL="12700" defTabSz="914377">
              <a:spcBef>
                <a:spcPts val="111"/>
              </a:spcBef>
              <a:tabLst>
                <a:tab pos="513067" algn="l"/>
                <a:tab pos="1346801" algn="l"/>
              </a:tabLst>
            </a:pPr>
            <a:r>
              <a:rPr sz="2651" u="sng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651" b="1" u="sng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ie	</a:t>
            </a:r>
            <a:endParaRPr sz="2651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481" y="4863541"/>
            <a:ext cx="45021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377">
              <a:spcBef>
                <a:spcPts val="95"/>
              </a:spcBef>
            </a:pPr>
            <a:r>
              <a:rPr sz="3200" b="1" spc="-5" dirty="0">
                <a:solidFill>
                  <a:srgbClr val="C00000"/>
                </a:solidFill>
                <a:latin typeface="Comic Sans MS"/>
                <a:cs typeface="Comic Sans MS"/>
              </a:rPr>
              <a:t>ou</a:t>
            </a:r>
            <a:endParaRPr sz="320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415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1-02-09 at 11.48.12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328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spc="-5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panose="030F0702030302020204" pitchFamily="66" charset="0"/>
              </a:rPr>
              <a:t>What is the common sound among these words?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 defTabSz="914400" rtl="1">
              <a:spcBef>
                <a:spcPts val="0"/>
              </a:spcBef>
              <a:buClrTx/>
              <a:buNone/>
            </a:pPr>
            <a:endParaRPr lang="en-US" sz="48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rtl="1">
              <a:spcBef>
                <a:spcPts val="0"/>
              </a:spcBef>
              <a:buClrTx/>
              <a:buNone/>
            </a:pPr>
            <a:endParaRPr lang="ar-SA" sz="4800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lvl="0" indent="0" algn="ctr" defTabSz="914400" rtl="1">
              <a:spcBef>
                <a:spcPts val="0"/>
              </a:spcBef>
              <a:buClrTx/>
              <a:buNone/>
            </a:pPr>
            <a:r>
              <a:rPr lang="en-US" sz="48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endParaRPr lang="ar-SA" sz="4800" dirty="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نجمة ذات 5 نقاط 5"/>
          <p:cNvSpPr/>
          <p:nvPr/>
        </p:nvSpPr>
        <p:spPr>
          <a:xfrm>
            <a:off x="5823284" y="4804609"/>
            <a:ext cx="3188368" cy="1848854"/>
          </a:xfrm>
          <a:prstGeom prst="star5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نجمة ذات 5 نقاط 6"/>
          <p:cNvSpPr/>
          <p:nvPr/>
        </p:nvSpPr>
        <p:spPr>
          <a:xfrm>
            <a:off x="9288379" y="2490537"/>
            <a:ext cx="2743199" cy="1798720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ie</a:t>
            </a:r>
            <a:endParaRPr kumimoji="0" lang="ar-SA" sz="4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نجمة ذات 5 نقاط 7"/>
          <p:cNvSpPr/>
          <p:nvPr/>
        </p:nvSpPr>
        <p:spPr>
          <a:xfrm>
            <a:off x="9384632" y="4507832"/>
            <a:ext cx="2807368" cy="225391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نجمة ذات 5 نقاط 3"/>
          <p:cNvSpPr/>
          <p:nvPr/>
        </p:nvSpPr>
        <p:spPr>
          <a:xfrm>
            <a:off x="6114465" y="2370220"/>
            <a:ext cx="2897187" cy="1909011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cl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نجمة ذات 5 نقاط 4"/>
          <p:cNvSpPr/>
          <p:nvPr/>
        </p:nvSpPr>
        <p:spPr>
          <a:xfrm>
            <a:off x="3082508" y="2490537"/>
            <a:ext cx="2476081" cy="1684421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sz="3200" b="1" u="sng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نجمة ذات 5 نقاط 8"/>
          <p:cNvSpPr/>
          <p:nvPr/>
        </p:nvSpPr>
        <p:spPr>
          <a:xfrm>
            <a:off x="491319" y="2879678"/>
            <a:ext cx="2314462" cy="2169994"/>
          </a:xfrm>
          <a:prstGeom prst="star5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نجمة ذات 5 نقاط 10"/>
          <p:cNvSpPr/>
          <p:nvPr/>
        </p:nvSpPr>
        <p:spPr>
          <a:xfrm>
            <a:off x="1901823" y="4804609"/>
            <a:ext cx="3093257" cy="18488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40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78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1-02-21 at 11.19.01 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78316"/>
          </a:xfrm>
        </p:spPr>
      </p:pic>
    </p:spTree>
    <p:extLst>
      <p:ext uri="{BB962C8B-B14F-4D97-AF65-F5344CB8AC3E}">
        <p14:creationId xmlns:p14="http://schemas.microsoft.com/office/powerpoint/2010/main" val="16462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0.xml><?xml version="1.0" encoding="utf-8"?>
<a:theme xmlns:a="http://schemas.openxmlformats.org/drawingml/2006/main" name="1_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2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5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7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8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9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10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6_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194</Words>
  <Application>Microsoft Office PowerPoint</Application>
  <PresentationFormat>شاشة عريضة</PresentationFormat>
  <Paragraphs>74</Paragraphs>
  <Slides>30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11</vt:i4>
      </vt:variant>
      <vt:variant>
        <vt:lpstr>عناوين الشرائح</vt:lpstr>
      </vt:variant>
      <vt:variant>
        <vt:i4>30</vt:i4>
      </vt:variant>
    </vt:vector>
  </HeadingPairs>
  <TitlesOfParts>
    <vt:vector size="54" baseType="lpstr">
      <vt:lpstr>Arial</vt:lpstr>
      <vt:lpstr>Arial Rounded MT Bold</vt:lpstr>
      <vt:lpstr>Bahnschrift SemiBold</vt:lpstr>
      <vt:lpstr>Calibri</vt:lpstr>
      <vt:lpstr>Calibri Light</vt:lpstr>
      <vt:lpstr>Cambria</vt:lpstr>
      <vt:lpstr>Century Gothic</vt:lpstr>
      <vt:lpstr>Comic Sans MS</vt:lpstr>
      <vt:lpstr>Garamond</vt:lpstr>
      <vt:lpstr>Tahoma</vt:lpstr>
      <vt:lpstr>Times New Roman</vt:lpstr>
      <vt:lpstr>Trebuchet MS</vt:lpstr>
      <vt:lpstr>Wingdings 3</vt:lpstr>
      <vt:lpstr>عضوي</vt:lpstr>
      <vt:lpstr>أثر رجعي</vt:lpstr>
      <vt:lpstr>2_أثر رجعي</vt:lpstr>
      <vt:lpstr>5_أثر رجعي</vt:lpstr>
      <vt:lpstr>7_أثر رجعي</vt:lpstr>
      <vt:lpstr>8_أثر رجعي</vt:lpstr>
      <vt:lpstr>9_أثر رجعي</vt:lpstr>
      <vt:lpstr>10_أثر رجعي</vt:lpstr>
      <vt:lpstr>6_أثر رجعي</vt:lpstr>
      <vt:lpstr>1_ربطة</vt:lpstr>
      <vt:lpstr>2_Wisp</vt:lpstr>
      <vt:lpstr>Jolly Phonics Lesson </vt:lpstr>
      <vt:lpstr>عرض تقديمي في PowerPoint</vt:lpstr>
      <vt:lpstr>عرض تقديمي في PowerPoint</vt:lpstr>
      <vt:lpstr>Warming up</vt:lpstr>
      <vt:lpstr>عرض تقديمي في PowerPoint</vt:lpstr>
      <vt:lpstr>What is the common sound among these words?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Saif and Haitham are happy. There is no school for one week.It is a hoiday.</vt:lpstr>
      <vt:lpstr>On Sunday they play football all day.</vt:lpstr>
      <vt:lpstr>On Monday they make a cake.</vt:lpstr>
      <vt:lpstr>On Thursday they visit there grandmother in Nizwa.</vt:lpstr>
      <vt:lpstr>On Friday they pray in mosque.</vt:lpstr>
      <vt:lpstr>On Saturday it rains and they stay at home all day.</vt:lpstr>
      <vt:lpstr>On Sunday oh no its time to go to school again.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m16181550@moe.om</dc:creator>
  <cp:lastModifiedBy>dell</cp:lastModifiedBy>
  <cp:revision>52</cp:revision>
  <dcterms:created xsi:type="dcterms:W3CDTF">2021-01-21T11:11:45Z</dcterms:created>
  <dcterms:modified xsi:type="dcterms:W3CDTF">2021-02-21T07:22:35Z</dcterms:modified>
</cp:coreProperties>
</file>