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8" r:id="rId1"/>
  </p:sldMasterIdLst>
  <p:notesMasterIdLst>
    <p:notesMasterId r:id="rId23"/>
  </p:notesMasterIdLst>
  <p:sldIdLst>
    <p:sldId id="261" r:id="rId2"/>
    <p:sldId id="262" r:id="rId3"/>
    <p:sldId id="256" r:id="rId4"/>
    <p:sldId id="288" r:id="rId5"/>
    <p:sldId id="274" r:id="rId6"/>
    <p:sldId id="275" r:id="rId7"/>
    <p:sldId id="280" r:id="rId8"/>
    <p:sldId id="282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84" r:id="rId18"/>
    <p:sldId id="278" r:id="rId19"/>
    <p:sldId id="279" r:id="rId20"/>
    <p:sldId id="28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>
        <p:scale>
          <a:sx n="60" d="100"/>
          <a:sy n="60" d="100"/>
        </p:scale>
        <p:origin x="1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D0D43C8-0DC2-4679-B494-1B4AAB166127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C698BD4-C8F2-44C2-8F91-6D3599A89EA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3574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46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770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34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115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507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685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435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401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469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815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ar-S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79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A98D9F4-497A-43FA-A336-763B43F06DC3}" type="datetimeFigureOut">
              <a:rPr lang="ar-SA" smtClean="0"/>
              <a:t>25/08/1442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D6095E3-AC50-462A-A96A-1568EA76514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82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r" defTabSz="914400" rtl="1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hyperlink" Target="https://www.publicdomainpictures.net/en/view-image.php?image=159730&amp;picture=fingerprint-clipart" TargetMode="Externa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13" Type="http://schemas.openxmlformats.org/officeDocument/2006/relationships/image" Target="../media/image130.png" /><Relationship Id="rId3" Type="http://schemas.openxmlformats.org/officeDocument/2006/relationships/image" Target="../media/image6.png" /><Relationship Id="rId7" Type="http://schemas.openxmlformats.org/officeDocument/2006/relationships/image" Target="../media/image100.png" /><Relationship Id="rId12" Type="http://schemas.openxmlformats.org/officeDocument/2006/relationships/image" Target="../media/image23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png" /><Relationship Id="rId11" Type="http://schemas.openxmlformats.org/officeDocument/2006/relationships/image" Target="../media/image120.png" /><Relationship Id="rId5" Type="http://schemas.openxmlformats.org/officeDocument/2006/relationships/image" Target="../media/image90.png" /><Relationship Id="rId10" Type="http://schemas.openxmlformats.org/officeDocument/2006/relationships/image" Target="../media/image22.png" /><Relationship Id="rId4" Type="http://schemas.openxmlformats.org/officeDocument/2006/relationships/image" Target="../media/image19.png" /><Relationship Id="rId9" Type="http://schemas.openxmlformats.org/officeDocument/2006/relationships/image" Target="../media/image11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39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1.png" /><Relationship Id="rId4" Type="http://schemas.openxmlformats.org/officeDocument/2006/relationships/image" Target="../media/image40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6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5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7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nwaynation.com/2012/04/your-wrist-my-elbow-crawford-has-more.html" TargetMode="External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Relationship Id="rId5" Type="http://schemas.openxmlformats.org/officeDocument/2006/relationships/hyperlink" Target="https://pixabay.com/en/mouth-open-female-tongue-teeth-312558/" TargetMode="External" /><Relationship Id="rId4" Type="http://schemas.openxmlformats.org/officeDocument/2006/relationships/image" Target="../media/image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63F40A5-9E15-4AF6-BBF2-7BCDB2439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80615D-6981-44B0-A25D-360BBE7D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صورة 7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5F22D042-8343-4B94-AD80-FA78FE572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972" y="1202285"/>
            <a:ext cx="5211094" cy="533637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06CE19C-B860-4A6A-857A-C3EB14F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19" r="9902" b="2961"/>
          <a:stretch/>
        </p:blipFill>
        <p:spPr>
          <a:xfrm>
            <a:off x="6965878" y="480060"/>
            <a:ext cx="4749109" cy="58978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409F96-15A9-4692-B3C6-AEE782B933D2}"/>
              </a:ext>
            </a:extLst>
          </p:cNvPr>
          <p:cNvSpPr/>
          <p:nvPr/>
        </p:nvSpPr>
        <p:spPr>
          <a:xfrm>
            <a:off x="1864287" y="2050066"/>
            <a:ext cx="5203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</a:rPr>
              <a:t>U3:Five senses</a:t>
            </a:r>
          </a:p>
        </p:txBody>
      </p:sp>
    </p:spTree>
    <p:extLst>
      <p:ext uri="{BB962C8B-B14F-4D97-AF65-F5344CB8AC3E}">
        <p14:creationId xmlns:p14="http://schemas.microsoft.com/office/powerpoint/2010/main" val="2505768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Three students in the classroom">
            <a:extLst>
              <a:ext uri="{FF2B5EF4-FFF2-40B4-BE49-F238E27FC236}">
                <a16:creationId xmlns:a16="http://schemas.microsoft.com/office/drawing/2014/main" id="{9DFBA5A6-6370-4F0D-8353-4A9E1D22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434D372E-071D-47A0-9EB0-8BCAAEA4C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0625" y="2274838"/>
            <a:ext cx="4964361" cy="4786829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C2C41F07-8B80-46B4-88A6-9B9CB88001CA}"/>
              </a:ext>
            </a:extLst>
          </p:cNvPr>
          <p:cNvSpPr/>
          <p:nvPr/>
        </p:nvSpPr>
        <p:spPr>
          <a:xfrm>
            <a:off x="8090625" y="973729"/>
            <a:ext cx="3233451" cy="1371455"/>
          </a:xfrm>
          <a:prstGeom prst="cloudCallout">
            <a:avLst>
              <a:gd name="adj1" fmla="val 34004"/>
              <a:gd name="adj2" fmla="val 745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five senses are: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204D668A-B9F5-4113-84D7-D3083081E0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9677896"/>
                  </p:ext>
                </p:extLst>
              </p:nvPr>
            </p:nvGraphicFramePr>
            <p:xfrm>
              <a:off x="6846642" y="1690630"/>
              <a:ext cx="1116376" cy="869185"/>
            </p:xfrm>
            <a:graphic>
              <a:graphicData uri="http://schemas.microsoft.com/office/powerpoint/2016/slidezoom">
                <pslz:sldZm>
                  <pslz:sldZmObj sldId="269" cId="1054989332">
                    <pslz:zmPr id="{0DDF846B-BEDB-4F60-9149-2980305CDE72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6376" cy="869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extLst>
                  <a:ext uri="{FF2B5EF4-FFF2-40B4-BE49-F238E27FC236}">
                    <a16:creationId xmlns:a16="http://schemas.microsoft.com/office/drawing/2014/main" id="{204D668A-B9F5-4113-84D7-D3083081E0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6642" y="1690630"/>
                <a:ext cx="1116376" cy="869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9500163A-23BA-4346-B601-0BB2A69077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1394186"/>
                  </p:ext>
                </p:extLst>
              </p:nvPr>
            </p:nvGraphicFramePr>
            <p:xfrm>
              <a:off x="6846642" y="3062768"/>
              <a:ext cx="1116376" cy="869185"/>
            </p:xfrm>
            <a:graphic>
              <a:graphicData uri="http://schemas.microsoft.com/office/powerpoint/2016/slidezoom">
                <pslz:sldZm>
                  <pslz:sldZmObj sldId="270" cId="2298584190">
                    <pslz:zmPr id="{9221CD29-8E65-4057-AAA0-66D870F7C82D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6376" cy="869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9500163A-23BA-4346-B601-0BB2A6907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6642" y="3062768"/>
                <a:ext cx="1116376" cy="869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EEDA3473-F549-4673-B476-BC9CB3939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5495239"/>
                  </p:ext>
                </p:extLst>
              </p:nvPr>
            </p:nvGraphicFramePr>
            <p:xfrm>
              <a:off x="3455257" y="3062768"/>
              <a:ext cx="1116376" cy="869185"/>
            </p:xfrm>
            <a:graphic>
              <a:graphicData uri="http://schemas.microsoft.com/office/powerpoint/2016/slidezoom">
                <pslz:sldZm>
                  <pslz:sldZmObj sldId="271" cId="2160411045">
                    <pslz:zmPr id="{B5B60DBA-74C3-4F40-BD45-632E06C3A34F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6376" cy="869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extLst>
                  <a:ext uri="{FF2B5EF4-FFF2-40B4-BE49-F238E27FC236}">
                    <a16:creationId xmlns:a16="http://schemas.microsoft.com/office/drawing/2014/main" id="{EEDA3473-F549-4673-B476-BC9CB3939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55257" y="3062768"/>
                <a:ext cx="1116376" cy="869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62A2F0C-92A9-445F-9D16-74BA7EBFEC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5932300"/>
                  </p:ext>
                </p:extLst>
              </p:nvPr>
            </p:nvGraphicFramePr>
            <p:xfrm>
              <a:off x="3339459" y="1659456"/>
              <a:ext cx="1116376" cy="869185"/>
            </p:xfrm>
            <a:graphic>
              <a:graphicData uri="http://schemas.microsoft.com/office/powerpoint/2016/slidezoom">
                <pslz:sldZm>
                  <pslz:sldZmObj sldId="272" cId="169558177">
                    <pslz:zmPr id="{D36F3E59-9E45-4B0E-B584-006CD6F6F0DA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6376" cy="869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extLst>
                  <a:ext uri="{FF2B5EF4-FFF2-40B4-BE49-F238E27FC236}">
                    <a16:creationId xmlns:a16="http://schemas.microsoft.com/office/drawing/2014/main" id="{462A2F0C-92A9-445F-9D16-74BA7EBFEC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9459" y="1659456"/>
                <a:ext cx="1116376" cy="869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4DF92A1B-3D07-4249-BE0E-3CE8A82D90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4588456"/>
                  </p:ext>
                </p:extLst>
              </p:nvPr>
            </p:nvGraphicFramePr>
            <p:xfrm>
              <a:off x="5050579" y="2559815"/>
              <a:ext cx="1116376" cy="869185"/>
            </p:xfrm>
            <a:graphic>
              <a:graphicData uri="http://schemas.microsoft.com/office/powerpoint/2016/slidezoom">
                <pslz:sldZm>
                  <pslz:sldZmObj sldId="273" cId="3674063456">
                    <pslz:zmPr id="{5B6AA476-55AE-42CD-98A9-4764342417D2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16376" cy="869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extLst>
                  <a:ext uri="{FF2B5EF4-FFF2-40B4-BE49-F238E27FC236}">
                    <a16:creationId xmlns:a16="http://schemas.microsoft.com/office/drawing/2014/main" id="{4DF92A1B-3D07-4249-BE0E-3CE8A82D90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50579" y="2559815"/>
                <a:ext cx="1116376" cy="869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3561D9C-04B0-45CD-AD70-937BCF3F3378}"/>
              </a:ext>
            </a:extLst>
          </p:cNvPr>
          <p:cNvSpPr/>
          <p:nvPr/>
        </p:nvSpPr>
        <p:spPr>
          <a:xfrm>
            <a:off x="4792337" y="1455789"/>
            <a:ext cx="1751682" cy="593348"/>
          </a:xfrm>
          <a:custGeom>
            <a:avLst/>
            <a:gdLst>
              <a:gd name="connsiteX0" fmla="*/ 0 w 1751682"/>
              <a:gd name="connsiteY0" fmla="*/ 98893 h 593348"/>
              <a:gd name="connsiteX1" fmla="*/ 98893 w 1751682"/>
              <a:gd name="connsiteY1" fmla="*/ 0 h 593348"/>
              <a:gd name="connsiteX2" fmla="*/ 601319 w 1751682"/>
              <a:gd name="connsiteY2" fmla="*/ 0 h 593348"/>
              <a:gd name="connsiteX3" fmla="*/ 1088207 w 1751682"/>
              <a:gd name="connsiteY3" fmla="*/ 0 h 593348"/>
              <a:gd name="connsiteX4" fmla="*/ 1652789 w 1751682"/>
              <a:gd name="connsiteY4" fmla="*/ 0 h 593348"/>
              <a:gd name="connsiteX5" fmla="*/ 1751682 w 1751682"/>
              <a:gd name="connsiteY5" fmla="*/ 98893 h 593348"/>
              <a:gd name="connsiteX6" fmla="*/ 1751682 w 1751682"/>
              <a:gd name="connsiteY6" fmla="*/ 494455 h 593348"/>
              <a:gd name="connsiteX7" fmla="*/ 1652789 w 1751682"/>
              <a:gd name="connsiteY7" fmla="*/ 593348 h 593348"/>
              <a:gd name="connsiteX8" fmla="*/ 1103746 w 1751682"/>
              <a:gd name="connsiteY8" fmla="*/ 593348 h 593348"/>
              <a:gd name="connsiteX9" fmla="*/ 585780 w 1751682"/>
              <a:gd name="connsiteY9" fmla="*/ 593348 h 593348"/>
              <a:gd name="connsiteX10" fmla="*/ 98893 w 1751682"/>
              <a:gd name="connsiteY10" fmla="*/ 593348 h 593348"/>
              <a:gd name="connsiteX11" fmla="*/ 0 w 1751682"/>
              <a:gd name="connsiteY11" fmla="*/ 494455 h 593348"/>
              <a:gd name="connsiteX12" fmla="*/ 0 w 1751682"/>
              <a:gd name="connsiteY12" fmla="*/ 98893 h 59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1682" h="593348" fill="none" extrusionOk="0">
                <a:moveTo>
                  <a:pt x="0" y="98893"/>
                </a:moveTo>
                <a:cubicBezTo>
                  <a:pt x="105" y="40586"/>
                  <a:pt x="33173" y="4534"/>
                  <a:pt x="98893" y="0"/>
                </a:cubicBezTo>
                <a:cubicBezTo>
                  <a:pt x="234224" y="-29654"/>
                  <a:pt x="410902" y="9609"/>
                  <a:pt x="601319" y="0"/>
                </a:cubicBezTo>
                <a:cubicBezTo>
                  <a:pt x="791736" y="-9609"/>
                  <a:pt x="931933" y="7816"/>
                  <a:pt x="1088207" y="0"/>
                </a:cubicBezTo>
                <a:cubicBezTo>
                  <a:pt x="1244481" y="-7816"/>
                  <a:pt x="1462707" y="7012"/>
                  <a:pt x="1652789" y="0"/>
                </a:cubicBezTo>
                <a:cubicBezTo>
                  <a:pt x="1707362" y="11291"/>
                  <a:pt x="1754001" y="56920"/>
                  <a:pt x="1751682" y="98893"/>
                </a:cubicBezTo>
                <a:cubicBezTo>
                  <a:pt x="1791964" y="225124"/>
                  <a:pt x="1706513" y="338362"/>
                  <a:pt x="1751682" y="494455"/>
                </a:cubicBezTo>
                <a:cubicBezTo>
                  <a:pt x="1751569" y="536417"/>
                  <a:pt x="1699367" y="602872"/>
                  <a:pt x="1652789" y="593348"/>
                </a:cubicBezTo>
                <a:cubicBezTo>
                  <a:pt x="1415122" y="629038"/>
                  <a:pt x="1248163" y="565683"/>
                  <a:pt x="1103746" y="593348"/>
                </a:cubicBezTo>
                <a:cubicBezTo>
                  <a:pt x="959329" y="621013"/>
                  <a:pt x="703592" y="540900"/>
                  <a:pt x="585780" y="593348"/>
                </a:cubicBezTo>
                <a:cubicBezTo>
                  <a:pt x="467968" y="645796"/>
                  <a:pt x="304914" y="554583"/>
                  <a:pt x="98893" y="593348"/>
                </a:cubicBezTo>
                <a:cubicBezTo>
                  <a:pt x="33743" y="597213"/>
                  <a:pt x="-2780" y="555301"/>
                  <a:pt x="0" y="494455"/>
                </a:cubicBezTo>
                <a:cubicBezTo>
                  <a:pt x="-11260" y="375344"/>
                  <a:pt x="7783" y="215869"/>
                  <a:pt x="0" y="98893"/>
                </a:cubicBezTo>
                <a:close/>
              </a:path>
              <a:path w="1751682" h="593348" stroke="0" extrusionOk="0">
                <a:moveTo>
                  <a:pt x="0" y="98893"/>
                </a:moveTo>
                <a:cubicBezTo>
                  <a:pt x="-211" y="42463"/>
                  <a:pt x="32422" y="-1190"/>
                  <a:pt x="98893" y="0"/>
                </a:cubicBezTo>
                <a:cubicBezTo>
                  <a:pt x="311147" y="-52322"/>
                  <a:pt x="443219" y="2684"/>
                  <a:pt x="570241" y="0"/>
                </a:cubicBezTo>
                <a:cubicBezTo>
                  <a:pt x="697263" y="-2684"/>
                  <a:pt x="852747" y="36389"/>
                  <a:pt x="1072668" y="0"/>
                </a:cubicBezTo>
                <a:cubicBezTo>
                  <a:pt x="1292589" y="-36389"/>
                  <a:pt x="1425878" y="44525"/>
                  <a:pt x="1652789" y="0"/>
                </a:cubicBezTo>
                <a:cubicBezTo>
                  <a:pt x="1692236" y="418"/>
                  <a:pt x="1746004" y="43226"/>
                  <a:pt x="1751682" y="98893"/>
                </a:cubicBezTo>
                <a:cubicBezTo>
                  <a:pt x="1797221" y="227988"/>
                  <a:pt x="1736491" y="297597"/>
                  <a:pt x="1751682" y="494455"/>
                </a:cubicBezTo>
                <a:cubicBezTo>
                  <a:pt x="1753006" y="546927"/>
                  <a:pt x="1708437" y="605012"/>
                  <a:pt x="1652789" y="593348"/>
                </a:cubicBezTo>
                <a:cubicBezTo>
                  <a:pt x="1444364" y="615101"/>
                  <a:pt x="1386418" y="557889"/>
                  <a:pt x="1165902" y="593348"/>
                </a:cubicBezTo>
                <a:cubicBezTo>
                  <a:pt x="945386" y="628807"/>
                  <a:pt x="902966" y="580739"/>
                  <a:pt x="694553" y="593348"/>
                </a:cubicBezTo>
                <a:cubicBezTo>
                  <a:pt x="486140" y="605957"/>
                  <a:pt x="269189" y="582143"/>
                  <a:pt x="98893" y="593348"/>
                </a:cubicBezTo>
                <a:cubicBezTo>
                  <a:pt x="44651" y="605493"/>
                  <a:pt x="16100" y="549406"/>
                  <a:pt x="0" y="494455"/>
                </a:cubicBezTo>
                <a:cubicBezTo>
                  <a:pt x="-4810" y="401709"/>
                  <a:pt x="45159" y="284722"/>
                  <a:pt x="0" y="98893"/>
                </a:cubicBezTo>
                <a:close/>
              </a:path>
            </a:pathLst>
          </a:custGeo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3151898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Five Senses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661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nse Sight Stock Illustrations – 1,023 Sense Sight Stock Illustrations,  Vectors &amp; Clipart - Dreamstime">
            <a:extLst>
              <a:ext uri="{FF2B5EF4-FFF2-40B4-BE49-F238E27FC236}">
                <a16:creationId xmlns:a16="http://schemas.microsoft.com/office/drawing/2014/main" id="{C84C9C8F-7B9F-471E-ABB4-CBE63DDDE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3084723" y="163851"/>
            <a:ext cx="6413500" cy="601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ye Clipart | i2Clipart - Royalty Free Public Domain Clipart">
            <a:extLst>
              <a:ext uri="{FF2B5EF4-FFF2-40B4-BE49-F238E27FC236}">
                <a16:creationId xmlns:a16="http://schemas.microsoft.com/office/drawing/2014/main" id="{079CB920-C9F0-4EFD-9220-140231C7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3" y="428510"/>
            <a:ext cx="2438400" cy="19621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89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mell Sense icon ⬇ Vector Image by © passengerz | Vector Stock 122207632">
            <a:extLst>
              <a:ext uri="{FF2B5EF4-FFF2-40B4-BE49-F238E27FC236}">
                <a16:creationId xmlns:a16="http://schemas.microsoft.com/office/drawing/2014/main" id="{D1DAA624-1208-4293-B4D7-95EEEA49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36" y="594910"/>
            <a:ext cx="6858000" cy="517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se Stock Illustrations – 101,342 Nose Stock Illustrations, Vectors &amp;  Clipart - Dreamstime">
            <a:extLst>
              <a:ext uri="{FF2B5EF4-FFF2-40B4-BE49-F238E27FC236}">
                <a16:creationId xmlns:a16="http://schemas.microsoft.com/office/drawing/2014/main" id="{B3FA7F60-34F6-4B33-B9EB-DF8D71F9C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9" y="286438"/>
            <a:ext cx="2929740" cy="25175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8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enses Touch Stock Illustrations – 595 Senses Touch Stock Illustrations,  Vectors &amp; Clipart - Dreamstime">
            <a:extLst>
              <a:ext uri="{FF2B5EF4-FFF2-40B4-BE49-F238E27FC236}">
                <a16:creationId xmlns:a16="http://schemas.microsoft.com/office/drawing/2014/main" id="{41BE0C6D-E88C-445F-92A8-2D97503C8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89" y="231353"/>
            <a:ext cx="7577137" cy="54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F8C8645-2CB0-443B-BE91-AF7C08C53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9" y="387197"/>
            <a:ext cx="2181225" cy="2095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1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aste Sense icon stock vector. Illustration of male, character - 76696007">
            <a:extLst>
              <a:ext uri="{FF2B5EF4-FFF2-40B4-BE49-F238E27FC236}">
                <a16:creationId xmlns:a16="http://schemas.microsoft.com/office/drawing/2014/main" id="{5E79B5E9-2D2D-412C-BD50-5371C10D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78" y="165252"/>
            <a:ext cx="6858000" cy="57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30,166 Tongue Illustrations &amp; Clip Art - iStock">
            <a:extLst>
              <a:ext uri="{FF2B5EF4-FFF2-40B4-BE49-F238E27FC236}">
                <a16:creationId xmlns:a16="http://schemas.microsoft.com/office/drawing/2014/main" id="{C1912E69-A879-43A1-8C0A-68E2EE71B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8" y="396434"/>
            <a:ext cx="2698388" cy="2143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8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enses Hearing Stock Illustrations – 410 Senses Hearing Stock  Illustrations, Vectors &amp; Clipart - Dreamstime">
            <a:extLst>
              <a:ext uri="{FF2B5EF4-FFF2-40B4-BE49-F238E27FC236}">
                <a16:creationId xmlns:a16="http://schemas.microsoft.com/office/drawing/2014/main" id="{7D190243-6F07-43C4-8D8F-24D64C425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236" y="429656"/>
            <a:ext cx="6858000" cy="562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lip Art Ear Picture Stock - Ears Clipart , Free Transparent Clipart -  ClipartKey">
            <a:extLst>
              <a:ext uri="{FF2B5EF4-FFF2-40B4-BE49-F238E27FC236}">
                <a16:creationId xmlns:a16="http://schemas.microsoft.com/office/drawing/2014/main" id="{DC25114D-3229-4B6C-B703-9D0E6517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0717" y="429656"/>
            <a:ext cx="2461466" cy="25889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381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06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4FAAC0-6E8B-4E19-8C85-CF254B5F8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968" y="1632954"/>
            <a:ext cx="2672966" cy="2295845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4BB965-CA2D-4092-AED9-F97863C68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968" y="4346067"/>
            <a:ext cx="2672966" cy="2267266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C7A978C-5240-4D2C-9DA3-AF09423CC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665" y="1642480"/>
            <a:ext cx="2672965" cy="2314898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E5A8305-7228-4243-A86A-289226D6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666" y="4307962"/>
            <a:ext cx="2672965" cy="2343477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E6572E6-9087-44D0-8BA6-FE1C987B5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07" y="1642480"/>
            <a:ext cx="2593090" cy="2286319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67CB263-2D11-4376-AE9B-9A3878A64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70" y="4298951"/>
            <a:ext cx="2672965" cy="2248214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/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5D1ECF05-4EEF-4FEC-B2D6-6D765AB76395}"/>
              </a:ext>
            </a:extLst>
          </p:cNvPr>
          <p:cNvSpPr/>
          <p:nvPr/>
        </p:nvSpPr>
        <p:spPr>
          <a:xfrm>
            <a:off x="3143934" y="143219"/>
            <a:ext cx="6330577" cy="833727"/>
          </a:xfrm>
          <a:custGeom>
            <a:avLst/>
            <a:gdLst>
              <a:gd name="connsiteX0" fmla="*/ 0 w 6330577"/>
              <a:gd name="connsiteY0" fmla="*/ 138957 h 833727"/>
              <a:gd name="connsiteX1" fmla="*/ 138957 w 6330577"/>
              <a:gd name="connsiteY1" fmla="*/ 0 h 833727"/>
              <a:gd name="connsiteX2" fmla="*/ 810252 w 6330577"/>
              <a:gd name="connsiteY2" fmla="*/ 0 h 833727"/>
              <a:gd name="connsiteX3" fmla="*/ 1360494 w 6330577"/>
              <a:gd name="connsiteY3" fmla="*/ 0 h 833727"/>
              <a:gd name="connsiteX4" fmla="*/ 2031790 w 6330577"/>
              <a:gd name="connsiteY4" fmla="*/ 0 h 833727"/>
              <a:gd name="connsiteX5" fmla="*/ 2582032 w 6330577"/>
              <a:gd name="connsiteY5" fmla="*/ 0 h 833727"/>
              <a:gd name="connsiteX6" fmla="*/ 3071747 w 6330577"/>
              <a:gd name="connsiteY6" fmla="*/ 0 h 833727"/>
              <a:gd name="connsiteX7" fmla="*/ 3682516 w 6330577"/>
              <a:gd name="connsiteY7" fmla="*/ 0 h 833727"/>
              <a:gd name="connsiteX8" fmla="*/ 4111705 w 6330577"/>
              <a:gd name="connsiteY8" fmla="*/ 0 h 833727"/>
              <a:gd name="connsiteX9" fmla="*/ 4601420 w 6330577"/>
              <a:gd name="connsiteY9" fmla="*/ 0 h 833727"/>
              <a:gd name="connsiteX10" fmla="*/ 5091136 w 6330577"/>
              <a:gd name="connsiteY10" fmla="*/ 0 h 833727"/>
              <a:gd name="connsiteX11" fmla="*/ 5701905 w 6330577"/>
              <a:gd name="connsiteY11" fmla="*/ 0 h 833727"/>
              <a:gd name="connsiteX12" fmla="*/ 6191620 w 6330577"/>
              <a:gd name="connsiteY12" fmla="*/ 0 h 833727"/>
              <a:gd name="connsiteX13" fmla="*/ 6330577 w 6330577"/>
              <a:gd name="connsiteY13" fmla="*/ 138957 h 833727"/>
              <a:gd name="connsiteX14" fmla="*/ 6330577 w 6330577"/>
              <a:gd name="connsiteY14" fmla="*/ 694770 h 833727"/>
              <a:gd name="connsiteX15" fmla="*/ 6191620 w 6330577"/>
              <a:gd name="connsiteY15" fmla="*/ 833727 h 833727"/>
              <a:gd name="connsiteX16" fmla="*/ 5822958 w 6330577"/>
              <a:gd name="connsiteY16" fmla="*/ 833727 h 833727"/>
              <a:gd name="connsiteX17" fmla="*/ 5151662 w 6330577"/>
              <a:gd name="connsiteY17" fmla="*/ 833727 h 833727"/>
              <a:gd name="connsiteX18" fmla="*/ 4783000 w 6330577"/>
              <a:gd name="connsiteY18" fmla="*/ 833727 h 833727"/>
              <a:gd name="connsiteX19" fmla="*/ 4172232 w 6330577"/>
              <a:gd name="connsiteY19" fmla="*/ 833727 h 833727"/>
              <a:gd name="connsiteX20" fmla="*/ 3561463 w 6330577"/>
              <a:gd name="connsiteY20" fmla="*/ 833727 h 833727"/>
              <a:gd name="connsiteX21" fmla="*/ 3192801 w 6330577"/>
              <a:gd name="connsiteY21" fmla="*/ 833727 h 833727"/>
              <a:gd name="connsiteX22" fmla="*/ 2763612 w 6330577"/>
              <a:gd name="connsiteY22" fmla="*/ 833727 h 833727"/>
              <a:gd name="connsiteX23" fmla="*/ 2273896 w 6330577"/>
              <a:gd name="connsiteY23" fmla="*/ 833727 h 833727"/>
              <a:gd name="connsiteX24" fmla="*/ 1784181 w 6330577"/>
              <a:gd name="connsiteY24" fmla="*/ 833727 h 833727"/>
              <a:gd name="connsiteX25" fmla="*/ 1415519 w 6330577"/>
              <a:gd name="connsiteY25" fmla="*/ 833727 h 833727"/>
              <a:gd name="connsiteX26" fmla="*/ 1046856 w 6330577"/>
              <a:gd name="connsiteY26" fmla="*/ 833727 h 833727"/>
              <a:gd name="connsiteX27" fmla="*/ 138957 w 6330577"/>
              <a:gd name="connsiteY27" fmla="*/ 833727 h 833727"/>
              <a:gd name="connsiteX28" fmla="*/ 0 w 6330577"/>
              <a:gd name="connsiteY28" fmla="*/ 694770 h 833727"/>
              <a:gd name="connsiteX29" fmla="*/ 0 w 6330577"/>
              <a:gd name="connsiteY29" fmla="*/ 138957 h 83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30577" h="833727" fill="none" extrusionOk="0">
                <a:moveTo>
                  <a:pt x="0" y="138957"/>
                </a:moveTo>
                <a:cubicBezTo>
                  <a:pt x="1733" y="70036"/>
                  <a:pt x="50661" y="5912"/>
                  <a:pt x="138957" y="0"/>
                </a:cubicBezTo>
                <a:cubicBezTo>
                  <a:pt x="372942" y="-55559"/>
                  <a:pt x="586452" y="22250"/>
                  <a:pt x="810252" y="0"/>
                </a:cubicBezTo>
                <a:cubicBezTo>
                  <a:pt x="1034053" y="-22250"/>
                  <a:pt x="1148492" y="11876"/>
                  <a:pt x="1360494" y="0"/>
                </a:cubicBezTo>
                <a:cubicBezTo>
                  <a:pt x="1572496" y="-11876"/>
                  <a:pt x="1755117" y="40778"/>
                  <a:pt x="2031790" y="0"/>
                </a:cubicBezTo>
                <a:cubicBezTo>
                  <a:pt x="2308463" y="-40778"/>
                  <a:pt x="2310982" y="10558"/>
                  <a:pt x="2582032" y="0"/>
                </a:cubicBezTo>
                <a:cubicBezTo>
                  <a:pt x="2853082" y="-10558"/>
                  <a:pt x="2903895" y="18784"/>
                  <a:pt x="3071747" y="0"/>
                </a:cubicBezTo>
                <a:cubicBezTo>
                  <a:pt x="3239600" y="-18784"/>
                  <a:pt x="3384557" y="21208"/>
                  <a:pt x="3682516" y="0"/>
                </a:cubicBezTo>
                <a:cubicBezTo>
                  <a:pt x="3980475" y="-21208"/>
                  <a:pt x="3950114" y="625"/>
                  <a:pt x="4111705" y="0"/>
                </a:cubicBezTo>
                <a:cubicBezTo>
                  <a:pt x="4273296" y="-625"/>
                  <a:pt x="4402086" y="731"/>
                  <a:pt x="4601420" y="0"/>
                </a:cubicBezTo>
                <a:cubicBezTo>
                  <a:pt x="4800754" y="-731"/>
                  <a:pt x="4947673" y="57402"/>
                  <a:pt x="5091136" y="0"/>
                </a:cubicBezTo>
                <a:cubicBezTo>
                  <a:pt x="5234599" y="-57402"/>
                  <a:pt x="5506287" y="22664"/>
                  <a:pt x="5701905" y="0"/>
                </a:cubicBezTo>
                <a:cubicBezTo>
                  <a:pt x="5897523" y="-22664"/>
                  <a:pt x="6034141" y="36914"/>
                  <a:pt x="6191620" y="0"/>
                </a:cubicBezTo>
                <a:cubicBezTo>
                  <a:pt x="6262484" y="322"/>
                  <a:pt x="6340448" y="53761"/>
                  <a:pt x="6330577" y="138957"/>
                </a:cubicBezTo>
                <a:cubicBezTo>
                  <a:pt x="6374893" y="364945"/>
                  <a:pt x="6267528" y="549888"/>
                  <a:pt x="6330577" y="694770"/>
                </a:cubicBezTo>
                <a:cubicBezTo>
                  <a:pt x="6333553" y="786952"/>
                  <a:pt x="6272919" y="826016"/>
                  <a:pt x="6191620" y="833727"/>
                </a:cubicBezTo>
                <a:cubicBezTo>
                  <a:pt x="6020210" y="838940"/>
                  <a:pt x="6002336" y="825079"/>
                  <a:pt x="5822958" y="833727"/>
                </a:cubicBezTo>
                <a:cubicBezTo>
                  <a:pt x="5643580" y="842375"/>
                  <a:pt x="5389555" y="764487"/>
                  <a:pt x="5151662" y="833727"/>
                </a:cubicBezTo>
                <a:cubicBezTo>
                  <a:pt x="4913769" y="902967"/>
                  <a:pt x="4875866" y="814609"/>
                  <a:pt x="4783000" y="833727"/>
                </a:cubicBezTo>
                <a:cubicBezTo>
                  <a:pt x="4690134" y="852845"/>
                  <a:pt x="4427916" y="810095"/>
                  <a:pt x="4172232" y="833727"/>
                </a:cubicBezTo>
                <a:cubicBezTo>
                  <a:pt x="3916548" y="857359"/>
                  <a:pt x="3762473" y="762463"/>
                  <a:pt x="3561463" y="833727"/>
                </a:cubicBezTo>
                <a:cubicBezTo>
                  <a:pt x="3360453" y="904991"/>
                  <a:pt x="3369235" y="791970"/>
                  <a:pt x="3192801" y="833727"/>
                </a:cubicBezTo>
                <a:cubicBezTo>
                  <a:pt x="3016367" y="875484"/>
                  <a:pt x="2962295" y="819907"/>
                  <a:pt x="2763612" y="833727"/>
                </a:cubicBezTo>
                <a:cubicBezTo>
                  <a:pt x="2564929" y="847547"/>
                  <a:pt x="2432991" y="825400"/>
                  <a:pt x="2273896" y="833727"/>
                </a:cubicBezTo>
                <a:cubicBezTo>
                  <a:pt x="2114801" y="842054"/>
                  <a:pt x="1949076" y="780112"/>
                  <a:pt x="1784181" y="833727"/>
                </a:cubicBezTo>
                <a:cubicBezTo>
                  <a:pt x="1619287" y="887342"/>
                  <a:pt x="1574759" y="809010"/>
                  <a:pt x="1415519" y="833727"/>
                </a:cubicBezTo>
                <a:cubicBezTo>
                  <a:pt x="1256279" y="858444"/>
                  <a:pt x="1164124" y="822966"/>
                  <a:pt x="1046856" y="833727"/>
                </a:cubicBezTo>
                <a:cubicBezTo>
                  <a:pt x="929588" y="844488"/>
                  <a:pt x="414359" y="819925"/>
                  <a:pt x="138957" y="833727"/>
                </a:cubicBezTo>
                <a:cubicBezTo>
                  <a:pt x="55902" y="832065"/>
                  <a:pt x="-2093" y="757287"/>
                  <a:pt x="0" y="694770"/>
                </a:cubicBezTo>
                <a:cubicBezTo>
                  <a:pt x="-28528" y="477995"/>
                  <a:pt x="59984" y="401824"/>
                  <a:pt x="0" y="138957"/>
                </a:cubicBezTo>
                <a:close/>
              </a:path>
              <a:path w="6330577" h="833727" stroke="0" extrusionOk="0">
                <a:moveTo>
                  <a:pt x="0" y="138957"/>
                </a:moveTo>
                <a:cubicBezTo>
                  <a:pt x="205" y="66931"/>
                  <a:pt x="69618" y="-10826"/>
                  <a:pt x="138957" y="0"/>
                </a:cubicBezTo>
                <a:cubicBezTo>
                  <a:pt x="297275" y="-4627"/>
                  <a:pt x="448547" y="18886"/>
                  <a:pt x="689199" y="0"/>
                </a:cubicBezTo>
                <a:cubicBezTo>
                  <a:pt x="929851" y="-18886"/>
                  <a:pt x="960186" y="35397"/>
                  <a:pt x="1178915" y="0"/>
                </a:cubicBezTo>
                <a:cubicBezTo>
                  <a:pt x="1397644" y="-35397"/>
                  <a:pt x="1502233" y="27198"/>
                  <a:pt x="1729157" y="0"/>
                </a:cubicBezTo>
                <a:cubicBezTo>
                  <a:pt x="1956081" y="-27198"/>
                  <a:pt x="2037547" y="25229"/>
                  <a:pt x="2218872" y="0"/>
                </a:cubicBezTo>
                <a:cubicBezTo>
                  <a:pt x="2400198" y="-25229"/>
                  <a:pt x="2743317" y="10717"/>
                  <a:pt x="2890167" y="0"/>
                </a:cubicBezTo>
                <a:cubicBezTo>
                  <a:pt x="3037018" y="-10717"/>
                  <a:pt x="3086217" y="3376"/>
                  <a:pt x="3258830" y="0"/>
                </a:cubicBezTo>
                <a:cubicBezTo>
                  <a:pt x="3431443" y="-3376"/>
                  <a:pt x="3500691" y="42856"/>
                  <a:pt x="3688018" y="0"/>
                </a:cubicBezTo>
                <a:cubicBezTo>
                  <a:pt x="3875345" y="-42856"/>
                  <a:pt x="4060531" y="3633"/>
                  <a:pt x="4177734" y="0"/>
                </a:cubicBezTo>
                <a:cubicBezTo>
                  <a:pt x="4294937" y="-3633"/>
                  <a:pt x="4540222" y="2766"/>
                  <a:pt x="4788503" y="0"/>
                </a:cubicBezTo>
                <a:cubicBezTo>
                  <a:pt x="5036784" y="-2766"/>
                  <a:pt x="5145735" y="38560"/>
                  <a:pt x="5278218" y="0"/>
                </a:cubicBezTo>
                <a:cubicBezTo>
                  <a:pt x="5410701" y="-38560"/>
                  <a:pt x="5849496" y="51083"/>
                  <a:pt x="6191620" y="0"/>
                </a:cubicBezTo>
                <a:cubicBezTo>
                  <a:pt x="6270380" y="-12098"/>
                  <a:pt x="6335579" y="46489"/>
                  <a:pt x="6330577" y="138957"/>
                </a:cubicBezTo>
                <a:cubicBezTo>
                  <a:pt x="6332841" y="279996"/>
                  <a:pt x="6322316" y="531572"/>
                  <a:pt x="6330577" y="694770"/>
                </a:cubicBezTo>
                <a:cubicBezTo>
                  <a:pt x="6335663" y="769357"/>
                  <a:pt x="6261978" y="838568"/>
                  <a:pt x="6191620" y="833727"/>
                </a:cubicBezTo>
                <a:cubicBezTo>
                  <a:pt x="6012872" y="860711"/>
                  <a:pt x="5880685" y="831602"/>
                  <a:pt x="5762431" y="833727"/>
                </a:cubicBezTo>
                <a:cubicBezTo>
                  <a:pt x="5644177" y="835852"/>
                  <a:pt x="5384241" y="819270"/>
                  <a:pt x="5212189" y="833727"/>
                </a:cubicBezTo>
                <a:cubicBezTo>
                  <a:pt x="5040137" y="848184"/>
                  <a:pt x="4911858" y="785593"/>
                  <a:pt x="4722474" y="833727"/>
                </a:cubicBezTo>
                <a:cubicBezTo>
                  <a:pt x="4533091" y="881861"/>
                  <a:pt x="4452628" y="789584"/>
                  <a:pt x="4353811" y="833727"/>
                </a:cubicBezTo>
                <a:cubicBezTo>
                  <a:pt x="4254994" y="877870"/>
                  <a:pt x="4045278" y="800120"/>
                  <a:pt x="3803569" y="833727"/>
                </a:cubicBezTo>
                <a:cubicBezTo>
                  <a:pt x="3561860" y="867334"/>
                  <a:pt x="3515152" y="813243"/>
                  <a:pt x="3434907" y="833727"/>
                </a:cubicBezTo>
                <a:cubicBezTo>
                  <a:pt x="3354662" y="854211"/>
                  <a:pt x="3056184" y="822121"/>
                  <a:pt x="2945192" y="833727"/>
                </a:cubicBezTo>
                <a:cubicBezTo>
                  <a:pt x="2834200" y="845333"/>
                  <a:pt x="2534821" y="815819"/>
                  <a:pt x="2273896" y="833727"/>
                </a:cubicBezTo>
                <a:cubicBezTo>
                  <a:pt x="2012971" y="851635"/>
                  <a:pt x="1864211" y="765289"/>
                  <a:pt x="1663128" y="833727"/>
                </a:cubicBezTo>
                <a:cubicBezTo>
                  <a:pt x="1462045" y="902165"/>
                  <a:pt x="1179176" y="770945"/>
                  <a:pt x="991832" y="833727"/>
                </a:cubicBezTo>
                <a:cubicBezTo>
                  <a:pt x="804488" y="896509"/>
                  <a:pt x="707437" y="804438"/>
                  <a:pt x="623170" y="833727"/>
                </a:cubicBezTo>
                <a:cubicBezTo>
                  <a:pt x="538903" y="863016"/>
                  <a:pt x="249414" y="809172"/>
                  <a:pt x="138957" y="833727"/>
                </a:cubicBezTo>
                <a:cubicBezTo>
                  <a:pt x="75669" y="840331"/>
                  <a:pt x="-4773" y="761082"/>
                  <a:pt x="0" y="694770"/>
                </a:cubicBezTo>
                <a:cubicBezTo>
                  <a:pt x="-20182" y="463877"/>
                  <a:pt x="47201" y="311059"/>
                  <a:pt x="0" y="13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Words to learn</a:t>
            </a:r>
            <a:endParaRPr lang="ar-SA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4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8" y="640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0C8147D-1711-487D-9811-7BC385596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60" y="1255923"/>
            <a:ext cx="3147725" cy="560207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E61C8A2-48ED-424C-B74D-E36E59E31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511" y="1255923"/>
            <a:ext cx="3800819" cy="5326655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95BD73F-4AD4-40F8-BD9E-AB6000E6A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550" y="1255923"/>
            <a:ext cx="3800818" cy="5326655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37ED8601-40AC-4843-9182-7282280C37D0}"/>
              </a:ext>
            </a:extLst>
          </p:cNvPr>
          <p:cNvSpPr/>
          <p:nvPr/>
        </p:nvSpPr>
        <p:spPr>
          <a:xfrm>
            <a:off x="601061" y="384998"/>
            <a:ext cx="3800818" cy="1741850"/>
          </a:xfrm>
          <a:prstGeom prst="cloudCallout">
            <a:avLst>
              <a:gd name="adj1" fmla="val -61670"/>
              <a:gd name="adj2" fmla="val -879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*What can you see?</a:t>
            </a:r>
          </a:p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*How many clowns can you see?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ar-SA" sz="2000" b="1" dirty="0"/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5941E6E-E976-440D-9BC6-3B7CE5C85742}"/>
              </a:ext>
            </a:extLst>
          </p:cNvPr>
          <p:cNvSpPr/>
          <p:nvPr/>
        </p:nvSpPr>
        <p:spPr>
          <a:xfrm>
            <a:off x="1574286" y="3586726"/>
            <a:ext cx="2535057" cy="1276581"/>
          </a:xfrm>
          <a:prstGeom prst="cloudCallout">
            <a:avLst>
              <a:gd name="adj1" fmla="val -62404"/>
              <a:gd name="adj2" fmla="val -1817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and write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29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78B54C7-D6F7-4CE0-9D73-BD27BD81B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79614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464A82-7154-4977-B70C-3381AAD04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14" y="0"/>
            <a:ext cx="5783856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36B9A8-EE2D-461E-88D3-C9C6A1128E09}"/>
              </a:ext>
            </a:extLst>
          </p:cNvPr>
          <p:cNvSpPr txBox="1"/>
          <p:nvPr/>
        </p:nvSpPr>
        <p:spPr>
          <a:xfrm>
            <a:off x="1773716" y="1641514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happy</a:t>
            </a:r>
            <a:endParaRPr lang="ar-SA" sz="20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3B847BD-2730-4585-99A2-4EE68AEBFF96}"/>
              </a:ext>
            </a:extLst>
          </p:cNvPr>
          <p:cNvSpPr txBox="1"/>
          <p:nvPr/>
        </p:nvSpPr>
        <p:spPr>
          <a:xfrm>
            <a:off x="2897436" y="3309567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sad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9509FBD-3F1D-4324-AFAA-DA27C2C2C680}"/>
              </a:ext>
            </a:extLst>
          </p:cNvPr>
          <p:cNvSpPr txBox="1"/>
          <p:nvPr/>
        </p:nvSpPr>
        <p:spPr>
          <a:xfrm>
            <a:off x="4292907" y="1955241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thin</a:t>
            </a:r>
            <a:endParaRPr lang="ar-SA" sz="2000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9A2C277-2CF1-41D5-86FA-21C3281397F9}"/>
              </a:ext>
            </a:extLst>
          </p:cNvPr>
          <p:cNvSpPr txBox="1"/>
          <p:nvPr/>
        </p:nvSpPr>
        <p:spPr>
          <a:xfrm>
            <a:off x="4766631" y="3910482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fat</a:t>
            </a:r>
            <a:endParaRPr lang="ar-SA" sz="20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9F54E5D-3E4B-4BD0-98E9-469F035620D8}"/>
              </a:ext>
            </a:extLst>
          </p:cNvPr>
          <p:cNvSpPr txBox="1"/>
          <p:nvPr/>
        </p:nvSpPr>
        <p:spPr>
          <a:xfrm>
            <a:off x="6734978" y="1602702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tall</a:t>
            </a:r>
            <a:endParaRPr lang="ar-SA" sz="2000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8694169-D8B4-4F5B-9C7D-264C7AB31C6F}"/>
              </a:ext>
            </a:extLst>
          </p:cNvPr>
          <p:cNvSpPr txBox="1"/>
          <p:nvPr/>
        </p:nvSpPr>
        <p:spPr>
          <a:xfrm>
            <a:off x="8769426" y="2454926"/>
            <a:ext cx="8042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short</a:t>
            </a:r>
            <a:endParaRPr lang="ar-SA" sz="2000" b="1" dirty="0"/>
          </a:p>
        </p:txBody>
      </p:sp>
      <p:sp>
        <p:nvSpPr>
          <p:cNvPr id="13" name="فقاعة التفكير: على شكل سحابة 4">
            <a:extLst>
              <a:ext uri="{FF2B5EF4-FFF2-40B4-BE49-F238E27FC236}">
                <a16:creationId xmlns:a16="http://schemas.microsoft.com/office/drawing/2014/main" id="{1F822B01-C29C-47BF-99A2-CB438ADDD8B3}"/>
              </a:ext>
            </a:extLst>
          </p:cNvPr>
          <p:cNvSpPr/>
          <p:nvPr/>
        </p:nvSpPr>
        <p:spPr>
          <a:xfrm>
            <a:off x="-112357" y="-49195"/>
            <a:ext cx="3252164" cy="1229409"/>
          </a:xfrm>
          <a:prstGeom prst="cloudCallout">
            <a:avLst>
              <a:gd name="adj1" fmla="val -48419"/>
              <a:gd name="adj2" fmla="val 740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 your answers.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136F95-E8CF-4FE9-90BA-D48C4C530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502" y="0"/>
            <a:ext cx="6245078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EC7D3B3-855E-4A86-87A3-E5E44C1D4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924" y="1465311"/>
            <a:ext cx="3151905" cy="5602710"/>
          </a:xfrm>
          <a:prstGeom prst="rect">
            <a:avLst/>
          </a:prstGeom>
        </p:spPr>
      </p:pic>
      <p:sp>
        <p:nvSpPr>
          <p:cNvPr id="6" name="فقاعة التفكير: على شكل سحابة 4">
            <a:extLst>
              <a:ext uri="{FF2B5EF4-FFF2-40B4-BE49-F238E27FC236}">
                <a16:creationId xmlns:a16="http://schemas.microsoft.com/office/drawing/2014/main" id="{1141C520-A77A-4AFE-8D46-5036BD155447}"/>
              </a:ext>
            </a:extLst>
          </p:cNvPr>
          <p:cNvSpPr/>
          <p:nvPr/>
        </p:nvSpPr>
        <p:spPr>
          <a:xfrm>
            <a:off x="2071376" y="136223"/>
            <a:ext cx="3252164" cy="1651897"/>
          </a:xfrm>
          <a:prstGeom prst="cloudCallout">
            <a:avLst>
              <a:gd name="adj1" fmla="val -48419"/>
              <a:gd name="adj2" fmla="val 740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Look at activity number 2 and complete the sentences.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4">
            <a:extLst>
              <a:ext uri="{FF2B5EF4-FFF2-40B4-BE49-F238E27FC236}">
                <a16:creationId xmlns:a16="http://schemas.microsoft.com/office/drawing/2014/main" id="{93B965C3-594F-430C-A8FF-EE9F314105D7}"/>
              </a:ext>
            </a:extLst>
          </p:cNvPr>
          <p:cNvSpPr/>
          <p:nvPr/>
        </p:nvSpPr>
        <p:spPr>
          <a:xfrm>
            <a:off x="2300338" y="1878264"/>
            <a:ext cx="3252164" cy="1629864"/>
          </a:xfrm>
          <a:prstGeom prst="cloudCallout">
            <a:avLst>
              <a:gd name="adj1" fmla="val -48419"/>
              <a:gd name="adj2" fmla="val 740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Activity number 3 and write the opposites.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">
            <a:extLst>
              <a:ext uri="{FF2B5EF4-FFF2-40B4-BE49-F238E27FC236}">
                <a16:creationId xmlns:a16="http://schemas.microsoft.com/office/drawing/2014/main" id="{373078B7-760C-42F8-8962-A251E6327485}"/>
              </a:ext>
            </a:extLst>
          </p:cNvPr>
          <p:cNvSpPr/>
          <p:nvPr/>
        </p:nvSpPr>
        <p:spPr>
          <a:xfrm>
            <a:off x="2300338" y="4679255"/>
            <a:ext cx="3252163" cy="2042522"/>
          </a:xfrm>
          <a:custGeom>
            <a:avLst/>
            <a:gdLst>
              <a:gd name="connsiteX0" fmla="*/ 0 w 3252163"/>
              <a:gd name="connsiteY0" fmla="*/ 340427 h 2042522"/>
              <a:gd name="connsiteX1" fmla="*/ 340427 w 3252163"/>
              <a:gd name="connsiteY1" fmla="*/ 0 h 2042522"/>
              <a:gd name="connsiteX2" fmla="*/ 880402 w 3252163"/>
              <a:gd name="connsiteY2" fmla="*/ 0 h 2042522"/>
              <a:gd name="connsiteX3" fmla="*/ 1317524 w 3252163"/>
              <a:gd name="connsiteY3" fmla="*/ 0 h 2042522"/>
              <a:gd name="connsiteX4" fmla="*/ 1857499 w 3252163"/>
              <a:gd name="connsiteY4" fmla="*/ 0 h 2042522"/>
              <a:gd name="connsiteX5" fmla="*/ 2371761 w 3252163"/>
              <a:gd name="connsiteY5" fmla="*/ 0 h 2042522"/>
              <a:gd name="connsiteX6" fmla="*/ 2911736 w 3252163"/>
              <a:gd name="connsiteY6" fmla="*/ 0 h 2042522"/>
              <a:gd name="connsiteX7" fmla="*/ 3252163 w 3252163"/>
              <a:gd name="connsiteY7" fmla="*/ 340427 h 2042522"/>
              <a:gd name="connsiteX8" fmla="*/ 3252163 w 3252163"/>
              <a:gd name="connsiteY8" fmla="*/ 807933 h 2042522"/>
              <a:gd name="connsiteX9" fmla="*/ 3252163 w 3252163"/>
              <a:gd name="connsiteY9" fmla="*/ 1248206 h 2042522"/>
              <a:gd name="connsiteX10" fmla="*/ 3252163 w 3252163"/>
              <a:gd name="connsiteY10" fmla="*/ 1702095 h 2042522"/>
              <a:gd name="connsiteX11" fmla="*/ 2911736 w 3252163"/>
              <a:gd name="connsiteY11" fmla="*/ 2042522 h 2042522"/>
              <a:gd name="connsiteX12" fmla="*/ 2346048 w 3252163"/>
              <a:gd name="connsiteY12" fmla="*/ 2042522 h 2042522"/>
              <a:gd name="connsiteX13" fmla="*/ 1857499 w 3252163"/>
              <a:gd name="connsiteY13" fmla="*/ 2042522 h 2042522"/>
              <a:gd name="connsiteX14" fmla="*/ 1343238 w 3252163"/>
              <a:gd name="connsiteY14" fmla="*/ 2042522 h 2042522"/>
              <a:gd name="connsiteX15" fmla="*/ 828976 w 3252163"/>
              <a:gd name="connsiteY15" fmla="*/ 2042522 h 2042522"/>
              <a:gd name="connsiteX16" fmla="*/ 340427 w 3252163"/>
              <a:gd name="connsiteY16" fmla="*/ 2042522 h 2042522"/>
              <a:gd name="connsiteX17" fmla="*/ 0 w 3252163"/>
              <a:gd name="connsiteY17" fmla="*/ 1702095 h 2042522"/>
              <a:gd name="connsiteX18" fmla="*/ 0 w 3252163"/>
              <a:gd name="connsiteY18" fmla="*/ 1220972 h 2042522"/>
              <a:gd name="connsiteX19" fmla="*/ 0 w 3252163"/>
              <a:gd name="connsiteY19" fmla="*/ 753466 h 2042522"/>
              <a:gd name="connsiteX20" fmla="*/ 0 w 3252163"/>
              <a:gd name="connsiteY20" fmla="*/ 340427 h 204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2163" h="2042522" fill="none" extrusionOk="0">
                <a:moveTo>
                  <a:pt x="0" y="340427"/>
                </a:moveTo>
                <a:cubicBezTo>
                  <a:pt x="-20554" y="147744"/>
                  <a:pt x="153655" y="-11079"/>
                  <a:pt x="340427" y="0"/>
                </a:cubicBezTo>
                <a:cubicBezTo>
                  <a:pt x="505558" y="-43377"/>
                  <a:pt x="757022" y="51048"/>
                  <a:pt x="880402" y="0"/>
                </a:cubicBezTo>
                <a:cubicBezTo>
                  <a:pt x="1003782" y="-51048"/>
                  <a:pt x="1110158" y="29534"/>
                  <a:pt x="1317524" y="0"/>
                </a:cubicBezTo>
                <a:cubicBezTo>
                  <a:pt x="1524890" y="-29534"/>
                  <a:pt x="1607914" y="42500"/>
                  <a:pt x="1857499" y="0"/>
                </a:cubicBezTo>
                <a:cubicBezTo>
                  <a:pt x="2107085" y="-42500"/>
                  <a:pt x="2262854" y="36198"/>
                  <a:pt x="2371761" y="0"/>
                </a:cubicBezTo>
                <a:cubicBezTo>
                  <a:pt x="2480668" y="-36198"/>
                  <a:pt x="2693039" y="37085"/>
                  <a:pt x="2911736" y="0"/>
                </a:cubicBezTo>
                <a:cubicBezTo>
                  <a:pt x="3099925" y="18559"/>
                  <a:pt x="3262225" y="194521"/>
                  <a:pt x="3252163" y="340427"/>
                </a:cubicBezTo>
                <a:cubicBezTo>
                  <a:pt x="3300649" y="529516"/>
                  <a:pt x="3225393" y="645065"/>
                  <a:pt x="3252163" y="807933"/>
                </a:cubicBezTo>
                <a:cubicBezTo>
                  <a:pt x="3278933" y="970801"/>
                  <a:pt x="3233590" y="1078937"/>
                  <a:pt x="3252163" y="1248206"/>
                </a:cubicBezTo>
                <a:cubicBezTo>
                  <a:pt x="3270736" y="1417475"/>
                  <a:pt x="3217394" y="1491687"/>
                  <a:pt x="3252163" y="1702095"/>
                </a:cubicBezTo>
                <a:cubicBezTo>
                  <a:pt x="3259183" y="1852639"/>
                  <a:pt x="3087287" y="2007517"/>
                  <a:pt x="2911736" y="2042522"/>
                </a:cubicBezTo>
                <a:cubicBezTo>
                  <a:pt x="2738331" y="2089600"/>
                  <a:pt x="2578653" y="2007198"/>
                  <a:pt x="2346048" y="2042522"/>
                </a:cubicBezTo>
                <a:cubicBezTo>
                  <a:pt x="2113443" y="2077846"/>
                  <a:pt x="1999257" y="2002154"/>
                  <a:pt x="1857499" y="2042522"/>
                </a:cubicBezTo>
                <a:cubicBezTo>
                  <a:pt x="1715741" y="2082890"/>
                  <a:pt x="1572474" y="1993087"/>
                  <a:pt x="1343238" y="2042522"/>
                </a:cubicBezTo>
                <a:cubicBezTo>
                  <a:pt x="1114002" y="2091957"/>
                  <a:pt x="1033959" y="2009795"/>
                  <a:pt x="828976" y="2042522"/>
                </a:cubicBezTo>
                <a:cubicBezTo>
                  <a:pt x="623993" y="2075249"/>
                  <a:pt x="501842" y="2032809"/>
                  <a:pt x="340427" y="2042522"/>
                </a:cubicBezTo>
                <a:cubicBezTo>
                  <a:pt x="149503" y="2007253"/>
                  <a:pt x="9539" y="1889311"/>
                  <a:pt x="0" y="1702095"/>
                </a:cubicBezTo>
                <a:cubicBezTo>
                  <a:pt x="-26307" y="1532746"/>
                  <a:pt x="51609" y="1384475"/>
                  <a:pt x="0" y="1220972"/>
                </a:cubicBezTo>
                <a:cubicBezTo>
                  <a:pt x="-51609" y="1057469"/>
                  <a:pt x="3057" y="933763"/>
                  <a:pt x="0" y="753466"/>
                </a:cubicBezTo>
                <a:cubicBezTo>
                  <a:pt x="-3057" y="573169"/>
                  <a:pt x="11427" y="454212"/>
                  <a:pt x="0" y="340427"/>
                </a:cubicBezTo>
                <a:close/>
              </a:path>
              <a:path w="3252163" h="2042522" stroke="0" extrusionOk="0">
                <a:moveTo>
                  <a:pt x="0" y="340427"/>
                </a:moveTo>
                <a:cubicBezTo>
                  <a:pt x="-42133" y="156922"/>
                  <a:pt x="143605" y="22984"/>
                  <a:pt x="340427" y="0"/>
                </a:cubicBezTo>
                <a:cubicBezTo>
                  <a:pt x="454254" y="-2625"/>
                  <a:pt x="670698" y="25464"/>
                  <a:pt x="803263" y="0"/>
                </a:cubicBezTo>
                <a:cubicBezTo>
                  <a:pt x="935828" y="-25464"/>
                  <a:pt x="1221213" y="40870"/>
                  <a:pt x="1368951" y="0"/>
                </a:cubicBezTo>
                <a:cubicBezTo>
                  <a:pt x="1516689" y="-40870"/>
                  <a:pt x="1642337" y="1710"/>
                  <a:pt x="1883212" y="0"/>
                </a:cubicBezTo>
                <a:cubicBezTo>
                  <a:pt x="2124087" y="-1710"/>
                  <a:pt x="2211071" y="43826"/>
                  <a:pt x="2346048" y="0"/>
                </a:cubicBezTo>
                <a:cubicBezTo>
                  <a:pt x="2481025" y="-43826"/>
                  <a:pt x="2780259" y="64935"/>
                  <a:pt x="2911736" y="0"/>
                </a:cubicBezTo>
                <a:cubicBezTo>
                  <a:pt x="3103569" y="43413"/>
                  <a:pt x="3257273" y="168162"/>
                  <a:pt x="3252163" y="340427"/>
                </a:cubicBezTo>
                <a:cubicBezTo>
                  <a:pt x="3288936" y="513861"/>
                  <a:pt x="3249619" y="649432"/>
                  <a:pt x="3252163" y="794316"/>
                </a:cubicBezTo>
                <a:cubicBezTo>
                  <a:pt x="3254707" y="939200"/>
                  <a:pt x="3206744" y="1051771"/>
                  <a:pt x="3252163" y="1220972"/>
                </a:cubicBezTo>
                <a:cubicBezTo>
                  <a:pt x="3297582" y="1390173"/>
                  <a:pt x="3230155" y="1540242"/>
                  <a:pt x="3252163" y="1702095"/>
                </a:cubicBezTo>
                <a:cubicBezTo>
                  <a:pt x="3214265" y="1872642"/>
                  <a:pt x="3104874" y="2016959"/>
                  <a:pt x="2911736" y="2042522"/>
                </a:cubicBezTo>
                <a:cubicBezTo>
                  <a:pt x="2772856" y="2105632"/>
                  <a:pt x="2578633" y="2009836"/>
                  <a:pt x="2371761" y="2042522"/>
                </a:cubicBezTo>
                <a:cubicBezTo>
                  <a:pt x="2164889" y="2075208"/>
                  <a:pt x="2123197" y="2016915"/>
                  <a:pt x="1934639" y="2042522"/>
                </a:cubicBezTo>
                <a:cubicBezTo>
                  <a:pt x="1746081" y="2068129"/>
                  <a:pt x="1621720" y="2040446"/>
                  <a:pt x="1471803" y="2042522"/>
                </a:cubicBezTo>
                <a:cubicBezTo>
                  <a:pt x="1321886" y="2044598"/>
                  <a:pt x="1210078" y="1981725"/>
                  <a:pt x="957541" y="2042522"/>
                </a:cubicBezTo>
                <a:cubicBezTo>
                  <a:pt x="705004" y="2103319"/>
                  <a:pt x="582804" y="1971732"/>
                  <a:pt x="340427" y="2042522"/>
                </a:cubicBezTo>
                <a:cubicBezTo>
                  <a:pt x="123172" y="2001838"/>
                  <a:pt x="-14891" y="1880440"/>
                  <a:pt x="0" y="1702095"/>
                </a:cubicBezTo>
                <a:cubicBezTo>
                  <a:pt x="-37009" y="1546805"/>
                  <a:pt x="33867" y="1468488"/>
                  <a:pt x="0" y="1275439"/>
                </a:cubicBezTo>
                <a:cubicBezTo>
                  <a:pt x="-33867" y="1082390"/>
                  <a:pt x="31038" y="1044691"/>
                  <a:pt x="0" y="862400"/>
                </a:cubicBezTo>
                <a:cubicBezTo>
                  <a:pt x="-31038" y="680109"/>
                  <a:pt x="47535" y="471801"/>
                  <a:pt x="0" y="340427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833701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sz="3200" b="1" dirty="0">
                <a:highlight>
                  <a:srgbClr val="FF00FF"/>
                </a:highlight>
              </a:rPr>
              <a:t>opposites: </a:t>
            </a:r>
            <a:r>
              <a:rPr lang="ar-SA" sz="3200" b="1" dirty="0"/>
              <a:t>مضاد  </a:t>
            </a:r>
            <a:endParaRPr lang="en-US" sz="3200" b="1" dirty="0"/>
          </a:p>
          <a:p>
            <a:r>
              <a:rPr lang="ar-SA" dirty="0"/>
              <a:t> 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69C92ADB-7FF7-4FE2-9086-2D6DABE5500B}"/>
              </a:ext>
            </a:extLst>
          </p:cNvPr>
          <p:cNvSpPr txBox="1"/>
          <p:nvPr/>
        </p:nvSpPr>
        <p:spPr>
          <a:xfrm>
            <a:off x="2565836" y="6061881"/>
            <a:ext cx="26462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tall   _    short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2902880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Three students in the classroom">
            <a:extLst>
              <a:ext uri="{FF2B5EF4-FFF2-40B4-BE49-F238E27FC236}">
                <a16:creationId xmlns:a16="http://schemas.microsoft.com/office/drawing/2014/main" id="{9DFBA5A6-6370-4F0D-8353-4A9E1D22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رسوم المتجهات&#10;&#10;تم إنشاء الوصف تلقائياً">
            <a:extLst>
              <a:ext uri="{FF2B5EF4-FFF2-40B4-BE49-F238E27FC236}">
                <a16:creationId xmlns:a16="http://schemas.microsoft.com/office/drawing/2014/main" id="{24324952-9815-46DE-8BBF-39D0E81FA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5955" y="1432192"/>
            <a:ext cx="4005893" cy="562411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0C5957E-7984-40BB-BCC2-CD0C06C7EA0A}"/>
              </a:ext>
            </a:extLst>
          </p:cNvPr>
          <p:cNvSpPr txBox="1"/>
          <p:nvPr/>
        </p:nvSpPr>
        <p:spPr>
          <a:xfrm>
            <a:off x="2790939" y="1338787"/>
            <a:ext cx="661012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00FF"/>
                </a:highlight>
                <a:latin typeface="Comic Sans MS" panose="030F0702030302020204" pitchFamily="66" charset="0"/>
              </a:rPr>
              <a:t>Learning objectives:</a:t>
            </a:r>
            <a:endParaRPr lang="en-US" sz="2400" b="1" dirty="0">
              <a:solidFill>
                <a:schemeClr val="bg1"/>
              </a:solidFill>
              <a:highlight>
                <a:srgbClr val="FF00FF"/>
              </a:highlight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1- Identify five senses.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2- Revise parts of the body.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3- Understand the meaning of adjectives(happy, sad……).</a:t>
            </a: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4-Understand the concept of opposites.</a:t>
            </a:r>
          </a:p>
          <a:p>
            <a:pPr algn="ctr"/>
            <a:endParaRPr lang="ar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14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50" y="-33526"/>
            <a:ext cx="12243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EC7D3B3-855E-4A86-87A3-E5E44C1D4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739" y="1475944"/>
            <a:ext cx="3151905" cy="5602710"/>
          </a:xfrm>
          <a:prstGeom prst="rect">
            <a:avLst/>
          </a:prstGeom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FEB3D1FB-FA1D-4D83-B3CF-4A44E6BC8BEC}"/>
              </a:ext>
            </a:extLst>
          </p:cNvPr>
          <p:cNvSpPr/>
          <p:nvPr/>
        </p:nvSpPr>
        <p:spPr>
          <a:xfrm>
            <a:off x="927084" y="-179167"/>
            <a:ext cx="3252164" cy="1651897"/>
          </a:xfrm>
          <a:prstGeom prst="cloudCallout">
            <a:avLst>
              <a:gd name="adj1" fmla="val -48419"/>
              <a:gd name="adj2" fmla="val 740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Check your answers.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F60BE20-AC6A-4E8C-BB70-7FC04AB8A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082" y="33526"/>
            <a:ext cx="6707853" cy="672516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4318F6F-BF53-45F1-B466-02F351DB42B6}"/>
              </a:ext>
            </a:extLst>
          </p:cNvPr>
          <p:cNvSpPr txBox="1"/>
          <p:nvPr/>
        </p:nvSpPr>
        <p:spPr>
          <a:xfrm>
            <a:off x="7786686" y="2291509"/>
            <a:ext cx="10466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short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CF223D8-50C8-45E0-A7AF-F0AFF35198FC}"/>
              </a:ext>
            </a:extLst>
          </p:cNvPr>
          <p:cNvSpPr txBox="1"/>
          <p:nvPr/>
        </p:nvSpPr>
        <p:spPr>
          <a:xfrm>
            <a:off x="8451370" y="3294248"/>
            <a:ext cx="10466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sad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7B2B7B9-EF60-4EC2-AB17-AFC40BD8BC25}"/>
              </a:ext>
            </a:extLst>
          </p:cNvPr>
          <p:cNvSpPr txBox="1"/>
          <p:nvPr/>
        </p:nvSpPr>
        <p:spPr>
          <a:xfrm>
            <a:off x="8031484" y="4473369"/>
            <a:ext cx="10466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fat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3DD0661-F027-48F7-ACCA-5C72132EE318}"/>
              </a:ext>
            </a:extLst>
          </p:cNvPr>
          <p:cNvSpPr txBox="1"/>
          <p:nvPr/>
        </p:nvSpPr>
        <p:spPr>
          <a:xfrm>
            <a:off x="8554785" y="5652490"/>
            <a:ext cx="10466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happy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B5611E1-4982-4B7A-A2F4-D315EEE9F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132" y="110170"/>
            <a:ext cx="6758388" cy="6644122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EC7D3B3-855E-4A86-87A3-E5E44C1D4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6602" y="583388"/>
            <a:ext cx="3833522" cy="6644122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4F8C5A7-C2BB-4857-92CF-F3F3E4F8807C}"/>
              </a:ext>
            </a:extLst>
          </p:cNvPr>
          <p:cNvSpPr txBox="1"/>
          <p:nvPr/>
        </p:nvSpPr>
        <p:spPr>
          <a:xfrm>
            <a:off x="10047165" y="1802210"/>
            <a:ext cx="7345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sad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4A4EB64-ABCD-4F7E-B503-40C3513004D1}"/>
              </a:ext>
            </a:extLst>
          </p:cNvPr>
          <p:cNvSpPr txBox="1"/>
          <p:nvPr/>
        </p:nvSpPr>
        <p:spPr>
          <a:xfrm>
            <a:off x="10860442" y="1747285"/>
            <a:ext cx="11347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happy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F6D22A3-D1EE-425B-AB06-CA987B70A5EE}"/>
              </a:ext>
            </a:extLst>
          </p:cNvPr>
          <p:cNvSpPr txBox="1"/>
          <p:nvPr/>
        </p:nvSpPr>
        <p:spPr>
          <a:xfrm>
            <a:off x="10086520" y="2292182"/>
            <a:ext cx="7345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tall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142FBC2-62FE-4492-8B1A-CCD31800731C}"/>
              </a:ext>
            </a:extLst>
          </p:cNvPr>
          <p:cNvSpPr txBox="1"/>
          <p:nvPr/>
        </p:nvSpPr>
        <p:spPr>
          <a:xfrm>
            <a:off x="10860442" y="2270505"/>
            <a:ext cx="11347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short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834BF4-3B97-486F-BD18-CABA8D77BB75}"/>
              </a:ext>
            </a:extLst>
          </p:cNvPr>
          <p:cNvSpPr txBox="1"/>
          <p:nvPr/>
        </p:nvSpPr>
        <p:spPr>
          <a:xfrm>
            <a:off x="10086520" y="2794439"/>
            <a:ext cx="7345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fat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09BE06-5705-4241-9DDD-0C46E28378F7}"/>
              </a:ext>
            </a:extLst>
          </p:cNvPr>
          <p:cNvSpPr txBox="1"/>
          <p:nvPr/>
        </p:nvSpPr>
        <p:spPr>
          <a:xfrm>
            <a:off x="10876733" y="2793725"/>
            <a:ext cx="1118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thin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فقاعة التفكير: على شكل سحابة 4">
            <a:extLst>
              <a:ext uri="{FF2B5EF4-FFF2-40B4-BE49-F238E27FC236}">
                <a16:creationId xmlns:a16="http://schemas.microsoft.com/office/drawing/2014/main" id="{3BA26A28-EBC9-4FBD-8D64-E628AE95DC60}"/>
              </a:ext>
            </a:extLst>
          </p:cNvPr>
          <p:cNvSpPr/>
          <p:nvPr/>
        </p:nvSpPr>
        <p:spPr>
          <a:xfrm>
            <a:off x="2085968" y="-14803"/>
            <a:ext cx="3252164" cy="1651897"/>
          </a:xfrm>
          <a:prstGeom prst="cloudCallout">
            <a:avLst>
              <a:gd name="adj1" fmla="val -48419"/>
              <a:gd name="adj2" fmla="val 740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Check your answers.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3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7F770030-B3A4-4A1E-8CF4-DCFA9189A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029" y="27857"/>
            <a:ext cx="5779008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4" name="صورة 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0C8147D-1711-487D-9811-7BC38559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60" y="1255923"/>
            <a:ext cx="3790950" cy="5602077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C3BED4EF-B40E-4064-9B68-DAA20A6F53E7}"/>
              </a:ext>
            </a:extLst>
          </p:cNvPr>
          <p:cNvSpPr/>
          <p:nvPr/>
        </p:nvSpPr>
        <p:spPr>
          <a:xfrm>
            <a:off x="2288863" y="155453"/>
            <a:ext cx="3733791" cy="2200939"/>
          </a:xfrm>
          <a:prstGeom prst="cloudCallout">
            <a:avLst>
              <a:gd name="adj1" fmla="val -76122"/>
              <a:gd name="adj2" fmla="val -6100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*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Look at Biff’s picture and read the words.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* listen to the song.</a:t>
            </a:r>
            <a:endParaRPr lang="ar-SA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G2B S3.1">
            <a:hlinkClick r:id="" action="ppaction://media"/>
            <a:extLst>
              <a:ext uri="{FF2B5EF4-FFF2-40B4-BE49-F238E27FC236}">
                <a16:creationId xmlns:a16="http://schemas.microsoft.com/office/drawing/2014/main" id="{01CBEE0D-4F70-4500-A1A9-3F6173097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178156" y="3534585"/>
            <a:ext cx="1117873" cy="10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3">
            <a:extLst>
              <a:ext uri="{FF2B5EF4-FFF2-40B4-BE49-F238E27FC236}">
                <a16:creationId xmlns:a16="http://schemas.microsoft.com/office/drawing/2014/main" id="{CFA7E72F-2853-48EF-AE43-721A4E0E87EE}"/>
              </a:ext>
            </a:extLst>
          </p:cNvPr>
          <p:cNvSpPr/>
          <p:nvPr/>
        </p:nvSpPr>
        <p:spPr>
          <a:xfrm>
            <a:off x="3165199" y="272450"/>
            <a:ext cx="6330577" cy="833727"/>
          </a:xfrm>
          <a:custGeom>
            <a:avLst/>
            <a:gdLst>
              <a:gd name="connsiteX0" fmla="*/ 0 w 6330577"/>
              <a:gd name="connsiteY0" fmla="*/ 138957 h 833727"/>
              <a:gd name="connsiteX1" fmla="*/ 138957 w 6330577"/>
              <a:gd name="connsiteY1" fmla="*/ 0 h 833727"/>
              <a:gd name="connsiteX2" fmla="*/ 810252 w 6330577"/>
              <a:gd name="connsiteY2" fmla="*/ 0 h 833727"/>
              <a:gd name="connsiteX3" fmla="*/ 1360494 w 6330577"/>
              <a:gd name="connsiteY3" fmla="*/ 0 h 833727"/>
              <a:gd name="connsiteX4" fmla="*/ 2031790 w 6330577"/>
              <a:gd name="connsiteY4" fmla="*/ 0 h 833727"/>
              <a:gd name="connsiteX5" fmla="*/ 2582032 w 6330577"/>
              <a:gd name="connsiteY5" fmla="*/ 0 h 833727"/>
              <a:gd name="connsiteX6" fmla="*/ 3071747 w 6330577"/>
              <a:gd name="connsiteY6" fmla="*/ 0 h 833727"/>
              <a:gd name="connsiteX7" fmla="*/ 3682516 w 6330577"/>
              <a:gd name="connsiteY7" fmla="*/ 0 h 833727"/>
              <a:gd name="connsiteX8" fmla="*/ 4111705 w 6330577"/>
              <a:gd name="connsiteY8" fmla="*/ 0 h 833727"/>
              <a:gd name="connsiteX9" fmla="*/ 4601420 w 6330577"/>
              <a:gd name="connsiteY9" fmla="*/ 0 h 833727"/>
              <a:gd name="connsiteX10" fmla="*/ 5091136 w 6330577"/>
              <a:gd name="connsiteY10" fmla="*/ 0 h 833727"/>
              <a:gd name="connsiteX11" fmla="*/ 5701905 w 6330577"/>
              <a:gd name="connsiteY11" fmla="*/ 0 h 833727"/>
              <a:gd name="connsiteX12" fmla="*/ 6191620 w 6330577"/>
              <a:gd name="connsiteY12" fmla="*/ 0 h 833727"/>
              <a:gd name="connsiteX13" fmla="*/ 6330577 w 6330577"/>
              <a:gd name="connsiteY13" fmla="*/ 138957 h 833727"/>
              <a:gd name="connsiteX14" fmla="*/ 6330577 w 6330577"/>
              <a:gd name="connsiteY14" fmla="*/ 694770 h 833727"/>
              <a:gd name="connsiteX15" fmla="*/ 6191620 w 6330577"/>
              <a:gd name="connsiteY15" fmla="*/ 833727 h 833727"/>
              <a:gd name="connsiteX16" fmla="*/ 5822958 w 6330577"/>
              <a:gd name="connsiteY16" fmla="*/ 833727 h 833727"/>
              <a:gd name="connsiteX17" fmla="*/ 5151662 w 6330577"/>
              <a:gd name="connsiteY17" fmla="*/ 833727 h 833727"/>
              <a:gd name="connsiteX18" fmla="*/ 4783000 w 6330577"/>
              <a:gd name="connsiteY18" fmla="*/ 833727 h 833727"/>
              <a:gd name="connsiteX19" fmla="*/ 4172232 w 6330577"/>
              <a:gd name="connsiteY19" fmla="*/ 833727 h 833727"/>
              <a:gd name="connsiteX20" fmla="*/ 3561463 w 6330577"/>
              <a:gd name="connsiteY20" fmla="*/ 833727 h 833727"/>
              <a:gd name="connsiteX21" fmla="*/ 3192801 w 6330577"/>
              <a:gd name="connsiteY21" fmla="*/ 833727 h 833727"/>
              <a:gd name="connsiteX22" fmla="*/ 2763612 w 6330577"/>
              <a:gd name="connsiteY22" fmla="*/ 833727 h 833727"/>
              <a:gd name="connsiteX23" fmla="*/ 2273896 w 6330577"/>
              <a:gd name="connsiteY23" fmla="*/ 833727 h 833727"/>
              <a:gd name="connsiteX24" fmla="*/ 1784181 w 6330577"/>
              <a:gd name="connsiteY24" fmla="*/ 833727 h 833727"/>
              <a:gd name="connsiteX25" fmla="*/ 1415519 w 6330577"/>
              <a:gd name="connsiteY25" fmla="*/ 833727 h 833727"/>
              <a:gd name="connsiteX26" fmla="*/ 1046856 w 6330577"/>
              <a:gd name="connsiteY26" fmla="*/ 833727 h 833727"/>
              <a:gd name="connsiteX27" fmla="*/ 138957 w 6330577"/>
              <a:gd name="connsiteY27" fmla="*/ 833727 h 833727"/>
              <a:gd name="connsiteX28" fmla="*/ 0 w 6330577"/>
              <a:gd name="connsiteY28" fmla="*/ 694770 h 833727"/>
              <a:gd name="connsiteX29" fmla="*/ 0 w 6330577"/>
              <a:gd name="connsiteY29" fmla="*/ 138957 h 83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30577" h="833727" fill="none" extrusionOk="0">
                <a:moveTo>
                  <a:pt x="0" y="138957"/>
                </a:moveTo>
                <a:cubicBezTo>
                  <a:pt x="1733" y="70036"/>
                  <a:pt x="50661" y="5912"/>
                  <a:pt x="138957" y="0"/>
                </a:cubicBezTo>
                <a:cubicBezTo>
                  <a:pt x="372942" y="-55559"/>
                  <a:pt x="586452" y="22250"/>
                  <a:pt x="810252" y="0"/>
                </a:cubicBezTo>
                <a:cubicBezTo>
                  <a:pt x="1034053" y="-22250"/>
                  <a:pt x="1148492" y="11876"/>
                  <a:pt x="1360494" y="0"/>
                </a:cubicBezTo>
                <a:cubicBezTo>
                  <a:pt x="1572496" y="-11876"/>
                  <a:pt x="1755117" y="40778"/>
                  <a:pt x="2031790" y="0"/>
                </a:cubicBezTo>
                <a:cubicBezTo>
                  <a:pt x="2308463" y="-40778"/>
                  <a:pt x="2310982" y="10558"/>
                  <a:pt x="2582032" y="0"/>
                </a:cubicBezTo>
                <a:cubicBezTo>
                  <a:pt x="2853082" y="-10558"/>
                  <a:pt x="2903895" y="18784"/>
                  <a:pt x="3071747" y="0"/>
                </a:cubicBezTo>
                <a:cubicBezTo>
                  <a:pt x="3239600" y="-18784"/>
                  <a:pt x="3384557" y="21208"/>
                  <a:pt x="3682516" y="0"/>
                </a:cubicBezTo>
                <a:cubicBezTo>
                  <a:pt x="3980475" y="-21208"/>
                  <a:pt x="3950114" y="625"/>
                  <a:pt x="4111705" y="0"/>
                </a:cubicBezTo>
                <a:cubicBezTo>
                  <a:pt x="4273296" y="-625"/>
                  <a:pt x="4402086" y="731"/>
                  <a:pt x="4601420" y="0"/>
                </a:cubicBezTo>
                <a:cubicBezTo>
                  <a:pt x="4800754" y="-731"/>
                  <a:pt x="4947673" y="57402"/>
                  <a:pt x="5091136" y="0"/>
                </a:cubicBezTo>
                <a:cubicBezTo>
                  <a:pt x="5234599" y="-57402"/>
                  <a:pt x="5506287" y="22664"/>
                  <a:pt x="5701905" y="0"/>
                </a:cubicBezTo>
                <a:cubicBezTo>
                  <a:pt x="5897523" y="-22664"/>
                  <a:pt x="6034141" y="36914"/>
                  <a:pt x="6191620" y="0"/>
                </a:cubicBezTo>
                <a:cubicBezTo>
                  <a:pt x="6262484" y="322"/>
                  <a:pt x="6340448" y="53761"/>
                  <a:pt x="6330577" y="138957"/>
                </a:cubicBezTo>
                <a:cubicBezTo>
                  <a:pt x="6374893" y="364945"/>
                  <a:pt x="6267528" y="549888"/>
                  <a:pt x="6330577" y="694770"/>
                </a:cubicBezTo>
                <a:cubicBezTo>
                  <a:pt x="6333553" y="786952"/>
                  <a:pt x="6272919" y="826016"/>
                  <a:pt x="6191620" y="833727"/>
                </a:cubicBezTo>
                <a:cubicBezTo>
                  <a:pt x="6020210" y="838940"/>
                  <a:pt x="6002336" y="825079"/>
                  <a:pt x="5822958" y="833727"/>
                </a:cubicBezTo>
                <a:cubicBezTo>
                  <a:pt x="5643580" y="842375"/>
                  <a:pt x="5389555" y="764487"/>
                  <a:pt x="5151662" y="833727"/>
                </a:cubicBezTo>
                <a:cubicBezTo>
                  <a:pt x="4913769" y="902967"/>
                  <a:pt x="4875866" y="814609"/>
                  <a:pt x="4783000" y="833727"/>
                </a:cubicBezTo>
                <a:cubicBezTo>
                  <a:pt x="4690134" y="852845"/>
                  <a:pt x="4427916" y="810095"/>
                  <a:pt x="4172232" y="833727"/>
                </a:cubicBezTo>
                <a:cubicBezTo>
                  <a:pt x="3916548" y="857359"/>
                  <a:pt x="3762473" y="762463"/>
                  <a:pt x="3561463" y="833727"/>
                </a:cubicBezTo>
                <a:cubicBezTo>
                  <a:pt x="3360453" y="904991"/>
                  <a:pt x="3369235" y="791970"/>
                  <a:pt x="3192801" y="833727"/>
                </a:cubicBezTo>
                <a:cubicBezTo>
                  <a:pt x="3016367" y="875484"/>
                  <a:pt x="2962295" y="819907"/>
                  <a:pt x="2763612" y="833727"/>
                </a:cubicBezTo>
                <a:cubicBezTo>
                  <a:pt x="2564929" y="847547"/>
                  <a:pt x="2432991" y="825400"/>
                  <a:pt x="2273896" y="833727"/>
                </a:cubicBezTo>
                <a:cubicBezTo>
                  <a:pt x="2114801" y="842054"/>
                  <a:pt x="1949076" y="780112"/>
                  <a:pt x="1784181" y="833727"/>
                </a:cubicBezTo>
                <a:cubicBezTo>
                  <a:pt x="1619287" y="887342"/>
                  <a:pt x="1574759" y="809010"/>
                  <a:pt x="1415519" y="833727"/>
                </a:cubicBezTo>
                <a:cubicBezTo>
                  <a:pt x="1256279" y="858444"/>
                  <a:pt x="1164124" y="822966"/>
                  <a:pt x="1046856" y="833727"/>
                </a:cubicBezTo>
                <a:cubicBezTo>
                  <a:pt x="929588" y="844488"/>
                  <a:pt x="414359" y="819925"/>
                  <a:pt x="138957" y="833727"/>
                </a:cubicBezTo>
                <a:cubicBezTo>
                  <a:pt x="55902" y="832065"/>
                  <a:pt x="-2093" y="757287"/>
                  <a:pt x="0" y="694770"/>
                </a:cubicBezTo>
                <a:cubicBezTo>
                  <a:pt x="-28528" y="477995"/>
                  <a:pt x="59984" y="401824"/>
                  <a:pt x="0" y="138957"/>
                </a:cubicBezTo>
                <a:close/>
              </a:path>
              <a:path w="6330577" h="833727" stroke="0" extrusionOk="0">
                <a:moveTo>
                  <a:pt x="0" y="138957"/>
                </a:moveTo>
                <a:cubicBezTo>
                  <a:pt x="205" y="66931"/>
                  <a:pt x="69618" y="-10826"/>
                  <a:pt x="138957" y="0"/>
                </a:cubicBezTo>
                <a:cubicBezTo>
                  <a:pt x="297275" y="-4627"/>
                  <a:pt x="448547" y="18886"/>
                  <a:pt x="689199" y="0"/>
                </a:cubicBezTo>
                <a:cubicBezTo>
                  <a:pt x="929851" y="-18886"/>
                  <a:pt x="960186" y="35397"/>
                  <a:pt x="1178915" y="0"/>
                </a:cubicBezTo>
                <a:cubicBezTo>
                  <a:pt x="1397644" y="-35397"/>
                  <a:pt x="1502233" y="27198"/>
                  <a:pt x="1729157" y="0"/>
                </a:cubicBezTo>
                <a:cubicBezTo>
                  <a:pt x="1956081" y="-27198"/>
                  <a:pt x="2037547" y="25229"/>
                  <a:pt x="2218872" y="0"/>
                </a:cubicBezTo>
                <a:cubicBezTo>
                  <a:pt x="2400198" y="-25229"/>
                  <a:pt x="2743317" y="10717"/>
                  <a:pt x="2890167" y="0"/>
                </a:cubicBezTo>
                <a:cubicBezTo>
                  <a:pt x="3037018" y="-10717"/>
                  <a:pt x="3086217" y="3376"/>
                  <a:pt x="3258830" y="0"/>
                </a:cubicBezTo>
                <a:cubicBezTo>
                  <a:pt x="3431443" y="-3376"/>
                  <a:pt x="3500691" y="42856"/>
                  <a:pt x="3688018" y="0"/>
                </a:cubicBezTo>
                <a:cubicBezTo>
                  <a:pt x="3875345" y="-42856"/>
                  <a:pt x="4060531" y="3633"/>
                  <a:pt x="4177734" y="0"/>
                </a:cubicBezTo>
                <a:cubicBezTo>
                  <a:pt x="4294937" y="-3633"/>
                  <a:pt x="4540222" y="2766"/>
                  <a:pt x="4788503" y="0"/>
                </a:cubicBezTo>
                <a:cubicBezTo>
                  <a:pt x="5036784" y="-2766"/>
                  <a:pt x="5145735" y="38560"/>
                  <a:pt x="5278218" y="0"/>
                </a:cubicBezTo>
                <a:cubicBezTo>
                  <a:pt x="5410701" y="-38560"/>
                  <a:pt x="5849496" y="51083"/>
                  <a:pt x="6191620" y="0"/>
                </a:cubicBezTo>
                <a:cubicBezTo>
                  <a:pt x="6270380" y="-12098"/>
                  <a:pt x="6335579" y="46489"/>
                  <a:pt x="6330577" y="138957"/>
                </a:cubicBezTo>
                <a:cubicBezTo>
                  <a:pt x="6332841" y="279996"/>
                  <a:pt x="6322316" y="531572"/>
                  <a:pt x="6330577" y="694770"/>
                </a:cubicBezTo>
                <a:cubicBezTo>
                  <a:pt x="6335663" y="769357"/>
                  <a:pt x="6261978" y="838568"/>
                  <a:pt x="6191620" y="833727"/>
                </a:cubicBezTo>
                <a:cubicBezTo>
                  <a:pt x="6012872" y="860711"/>
                  <a:pt x="5880685" y="831602"/>
                  <a:pt x="5762431" y="833727"/>
                </a:cubicBezTo>
                <a:cubicBezTo>
                  <a:pt x="5644177" y="835852"/>
                  <a:pt x="5384241" y="819270"/>
                  <a:pt x="5212189" y="833727"/>
                </a:cubicBezTo>
                <a:cubicBezTo>
                  <a:pt x="5040137" y="848184"/>
                  <a:pt x="4911858" y="785593"/>
                  <a:pt x="4722474" y="833727"/>
                </a:cubicBezTo>
                <a:cubicBezTo>
                  <a:pt x="4533091" y="881861"/>
                  <a:pt x="4452628" y="789584"/>
                  <a:pt x="4353811" y="833727"/>
                </a:cubicBezTo>
                <a:cubicBezTo>
                  <a:pt x="4254994" y="877870"/>
                  <a:pt x="4045278" y="800120"/>
                  <a:pt x="3803569" y="833727"/>
                </a:cubicBezTo>
                <a:cubicBezTo>
                  <a:pt x="3561860" y="867334"/>
                  <a:pt x="3515152" y="813243"/>
                  <a:pt x="3434907" y="833727"/>
                </a:cubicBezTo>
                <a:cubicBezTo>
                  <a:pt x="3354662" y="854211"/>
                  <a:pt x="3056184" y="822121"/>
                  <a:pt x="2945192" y="833727"/>
                </a:cubicBezTo>
                <a:cubicBezTo>
                  <a:pt x="2834200" y="845333"/>
                  <a:pt x="2534821" y="815819"/>
                  <a:pt x="2273896" y="833727"/>
                </a:cubicBezTo>
                <a:cubicBezTo>
                  <a:pt x="2012971" y="851635"/>
                  <a:pt x="1864211" y="765289"/>
                  <a:pt x="1663128" y="833727"/>
                </a:cubicBezTo>
                <a:cubicBezTo>
                  <a:pt x="1462045" y="902165"/>
                  <a:pt x="1179176" y="770945"/>
                  <a:pt x="991832" y="833727"/>
                </a:cubicBezTo>
                <a:cubicBezTo>
                  <a:pt x="804488" y="896509"/>
                  <a:pt x="707437" y="804438"/>
                  <a:pt x="623170" y="833727"/>
                </a:cubicBezTo>
                <a:cubicBezTo>
                  <a:pt x="538903" y="863016"/>
                  <a:pt x="249414" y="809172"/>
                  <a:pt x="138957" y="833727"/>
                </a:cubicBezTo>
                <a:cubicBezTo>
                  <a:pt x="75669" y="840331"/>
                  <a:pt x="-4773" y="761082"/>
                  <a:pt x="0" y="694770"/>
                </a:cubicBezTo>
                <a:cubicBezTo>
                  <a:pt x="-20182" y="463877"/>
                  <a:pt x="47201" y="311059"/>
                  <a:pt x="0" y="13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New words to learn</a:t>
            </a:r>
            <a:endParaRPr lang="ar-SA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77749A6-E6FF-4968-BA38-249E250454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285" b="5318"/>
          <a:stretch/>
        </p:blipFill>
        <p:spPr>
          <a:xfrm>
            <a:off x="520661" y="1507717"/>
            <a:ext cx="3955645" cy="297922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124DC72-F3AA-439F-88F5-83FC71B98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92341" y="1350334"/>
            <a:ext cx="3189103" cy="29026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00E2D-3A77-4DD3-9C6F-6A8E43A3875B}"/>
              </a:ext>
            </a:extLst>
          </p:cNvPr>
          <p:cNvSpPr/>
          <p:nvPr/>
        </p:nvSpPr>
        <p:spPr>
          <a:xfrm>
            <a:off x="962078" y="5056102"/>
            <a:ext cx="3072810" cy="14247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elbow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02D57F-A74B-4AB2-8F30-952EF0B68283}"/>
              </a:ext>
            </a:extLst>
          </p:cNvPr>
          <p:cNvSpPr/>
          <p:nvPr/>
        </p:nvSpPr>
        <p:spPr>
          <a:xfrm>
            <a:off x="8650487" y="5056102"/>
            <a:ext cx="3072810" cy="14247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tongue</a:t>
            </a:r>
          </a:p>
        </p:txBody>
      </p:sp>
    </p:spTree>
    <p:extLst>
      <p:ext uri="{BB962C8B-B14F-4D97-AF65-F5344CB8AC3E}">
        <p14:creationId xmlns:p14="http://schemas.microsoft.com/office/powerpoint/2010/main" val="4221467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6453F7-8AC8-402D-9D39-2701E390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687" y="0"/>
            <a:ext cx="6169282" cy="6858000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A96014-BC06-45F6-9298-9B12F64D1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835" y="1442893"/>
            <a:ext cx="3792041" cy="5602710"/>
          </a:xfrm>
          <a:prstGeom prst="rect">
            <a:avLst/>
          </a:prstGeom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EAEBBD51-185F-480D-A225-F7D6E70D662F}"/>
              </a:ext>
            </a:extLst>
          </p:cNvPr>
          <p:cNvSpPr/>
          <p:nvPr/>
        </p:nvSpPr>
        <p:spPr>
          <a:xfrm>
            <a:off x="2095443" y="184279"/>
            <a:ext cx="3393195" cy="1953055"/>
          </a:xfrm>
          <a:prstGeom prst="cloudCallout">
            <a:avLst>
              <a:gd name="adj1" fmla="val -70837"/>
              <a:gd name="adj2" fmla="val -5737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Look at the picture of the clown ,name and write the parts of the body.</a:t>
            </a:r>
            <a:endParaRPr lang="ar-SA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5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3845713-8B46-4C15-9D44-D267D3386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46" y="68855"/>
            <a:ext cx="9375354" cy="6720289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742B603-A597-41DB-880C-57EB846EED8F}"/>
              </a:ext>
            </a:extLst>
          </p:cNvPr>
          <p:cNvSpPr txBox="1"/>
          <p:nvPr/>
        </p:nvSpPr>
        <p:spPr>
          <a:xfrm>
            <a:off x="4538950" y="523627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ears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FAAF36E-59A6-49EE-81EC-31A5334D92F3}"/>
              </a:ext>
            </a:extLst>
          </p:cNvPr>
          <p:cNvSpPr txBox="1"/>
          <p:nvPr/>
        </p:nvSpPr>
        <p:spPr>
          <a:xfrm>
            <a:off x="8528892" y="721604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eyes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3F3435A-6DD1-4CF8-8E66-14D67C6C5611}"/>
              </a:ext>
            </a:extLst>
          </p:cNvPr>
          <p:cNvSpPr txBox="1"/>
          <p:nvPr/>
        </p:nvSpPr>
        <p:spPr>
          <a:xfrm>
            <a:off x="3817345" y="1278086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mouth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BC7BCEE-774A-477B-8006-E8969E1D81A4}"/>
              </a:ext>
            </a:extLst>
          </p:cNvPr>
          <p:cNvSpPr txBox="1"/>
          <p:nvPr/>
        </p:nvSpPr>
        <p:spPr>
          <a:xfrm>
            <a:off x="8998026" y="1278086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nose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4C8BB22-0E51-4550-8BD6-82600063DDA7}"/>
              </a:ext>
            </a:extLst>
          </p:cNvPr>
          <p:cNvSpPr txBox="1"/>
          <p:nvPr/>
        </p:nvSpPr>
        <p:spPr>
          <a:xfrm>
            <a:off x="4065224" y="2206314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arm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292BD80-CDC2-4C45-85AC-A70651FF7993}"/>
              </a:ext>
            </a:extLst>
          </p:cNvPr>
          <p:cNvSpPr txBox="1"/>
          <p:nvPr/>
        </p:nvSpPr>
        <p:spPr>
          <a:xfrm>
            <a:off x="8998026" y="3198166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elbow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38F6A44-370B-4652-9EAC-502BD2B037E9}"/>
              </a:ext>
            </a:extLst>
          </p:cNvPr>
          <p:cNvSpPr txBox="1"/>
          <p:nvPr/>
        </p:nvSpPr>
        <p:spPr>
          <a:xfrm>
            <a:off x="4291071" y="4350668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leg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5AC41F6-99B1-4828-AF51-73A653AF0136}"/>
              </a:ext>
            </a:extLst>
          </p:cNvPr>
          <p:cNvSpPr txBox="1"/>
          <p:nvPr/>
        </p:nvSpPr>
        <p:spPr>
          <a:xfrm>
            <a:off x="9200921" y="4462159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knee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3E34CE-324B-44C0-8256-A82FFF0A2F77}"/>
              </a:ext>
            </a:extLst>
          </p:cNvPr>
          <p:cNvSpPr txBox="1"/>
          <p:nvPr/>
        </p:nvSpPr>
        <p:spPr>
          <a:xfrm>
            <a:off x="9200921" y="5671390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toes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4912CED-A0E4-403C-AF29-ED6570A51AE0}"/>
              </a:ext>
            </a:extLst>
          </p:cNvPr>
          <p:cNvSpPr txBox="1"/>
          <p:nvPr/>
        </p:nvSpPr>
        <p:spPr>
          <a:xfrm>
            <a:off x="6336533" y="5902222"/>
            <a:ext cx="13440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feet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16" name="صورة 15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70522EF-C7A5-4922-BD52-28C94C899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152" y="1183269"/>
            <a:ext cx="3790950" cy="5674730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9103B75A-ED1B-4FCE-B1B4-87CEB95A08CA}"/>
              </a:ext>
            </a:extLst>
          </p:cNvPr>
          <p:cNvSpPr/>
          <p:nvPr/>
        </p:nvSpPr>
        <p:spPr>
          <a:xfrm>
            <a:off x="988828" y="-84063"/>
            <a:ext cx="2314971" cy="1872867"/>
          </a:xfrm>
          <a:prstGeom prst="cloudCallout">
            <a:avLst>
              <a:gd name="adj1" fmla="val -23406"/>
              <a:gd name="adj2" fmla="val 87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Check your answers</a:t>
            </a:r>
            <a:r>
              <a:rPr lang="en-US" dirty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07284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0C8147D-1711-487D-9811-7BC385596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682" y="1255923"/>
            <a:ext cx="3790950" cy="56020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96C610D-3AE1-4365-A113-8E44610AF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969" y="13770"/>
            <a:ext cx="6411816" cy="6720289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9FF9A10A-7CAB-4437-8409-12F8F8A17BF7}"/>
              </a:ext>
            </a:extLst>
          </p:cNvPr>
          <p:cNvSpPr/>
          <p:nvPr/>
        </p:nvSpPr>
        <p:spPr>
          <a:xfrm>
            <a:off x="2318909" y="1103063"/>
            <a:ext cx="3305060" cy="1465243"/>
          </a:xfrm>
          <a:prstGeom prst="cloudCallout">
            <a:avLst>
              <a:gd name="adj1" fmla="val -69832"/>
              <a:gd name="adj2" fmla="val 568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Name the characters you see in the pictures?</a:t>
            </a:r>
            <a:endParaRPr lang="ar-SA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5C6B1939-E635-4A24-81BC-8C8255A690B4}"/>
              </a:ext>
            </a:extLst>
          </p:cNvPr>
          <p:cNvSpPr/>
          <p:nvPr/>
        </p:nvSpPr>
        <p:spPr>
          <a:xfrm>
            <a:off x="2410924" y="3671369"/>
            <a:ext cx="2941504" cy="1366091"/>
          </a:xfrm>
          <a:prstGeom prst="cloudCallout">
            <a:avLst>
              <a:gd name="adj1" fmla="val -75515"/>
              <a:gd name="adj2" fmla="val -899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What are Biff and Sami doing?</a:t>
            </a:r>
            <a:endParaRPr lang="ar-SA" sz="2000" b="1" dirty="0">
              <a:solidFill>
                <a:schemeClr val="tx2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3C24E0E9-818C-4E8C-96E1-42EABD421DC6}"/>
              </a:ext>
            </a:extLst>
          </p:cNvPr>
          <p:cNvSpPr/>
          <p:nvPr/>
        </p:nvSpPr>
        <p:spPr>
          <a:xfrm>
            <a:off x="1633044" y="5325279"/>
            <a:ext cx="2941504" cy="1255923"/>
          </a:xfrm>
          <a:prstGeom prst="cloudCallout">
            <a:avLst>
              <a:gd name="adj1" fmla="val -52079"/>
              <a:gd name="adj2" fmla="val -1743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read the sentences.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74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 Poster Background | Kids background, Kids poster, Poster  background design">
            <a:extLst>
              <a:ext uri="{FF2B5EF4-FFF2-40B4-BE49-F238E27FC236}">
                <a16:creationId xmlns:a16="http://schemas.microsoft.com/office/drawing/2014/main" id="{012594A1-6EC4-4DCE-9A7F-4128FEA75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0C8147D-1711-487D-9811-7BC385596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682" y="1255923"/>
            <a:ext cx="3164730" cy="560207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B8CA9C3-592B-415D-BFDB-B4E58304F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29" y="481988"/>
            <a:ext cx="6952888" cy="589402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/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CD9E2389-7404-4CDF-8C74-66225FB01EE1}"/>
              </a:ext>
            </a:extLst>
          </p:cNvPr>
          <p:cNvSpPr/>
          <p:nvPr/>
        </p:nvSpPr>
        <p:spPr>
          <a:xfrm>
            <a:off x="1928427" y="226569"/>
            <a:ext cx="2890062" cy="1900327"/>
          </a:xfrm>
          <a:prstGeom prst="cloudCallout">
            <a:avLst>
              <a:gd name="adj1" fmla="val -69645"/>
              <a:gd name="adj2" fmla="val 1495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Look at Vicky and </a:t>
            </a:r>
            <a:r>
              <a:rPr lang="en-US" sz="20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Maha</a:t>
            </a:r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2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Read and match.</a:t>
            </a:r>
            <a:endParaRPr lang="ar-SA" sz="20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F4CD480-1F5C-454A-884C-8EB9733B01AC}"/>
              </a:ext>
            </a:extLst>
          </p:cNvPr>
          <p:cNvSpPr txBox="1"/>
          <p:nvPr/>
        </p:nvSpPr>
        <p:spPr>
          <a:xfrm>
            <a:off x="10636164" y="2324560"/>
            <a:ext cx="4296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1</a:t>
            </a:r>
            <a:endParaRPr lang="ar-SA" sz="28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E26D525-AA1A-458B-8C42-25BA687975D6}"/>
              </a:ext>
            </a:extLst>
          </p:cNvPr>
          <p:cNvSpPr txBox="1"/>
          <p:nvPr/>
        </p:nvSpPr>
        <p:spPr>
          <a:xfrm>
            <a:off x="9752979" y="1768290"/>
            <a:ext cx="4296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2</a:t>
            </a:r>
            <a:endParaRPr lang="ar-SA" sz="2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C51B796-2B68-4D2F-B622-2C19CF959A90}"/>
              </a:ext>
            </a:extLst>
          </p:cNvPr>
          <p:cNvSpPr txBox="1"/>
          <p:nvPr/>
        </p:nvSpPr>
        <p:spPr>
          <a:xfrm>
            <a:off x="10358906" y="4733542"/>
            <a:ext cx="4296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3</a:t>
            </a:r>
            <a:endParaRPr lang="ar-SA" sz="2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EA68B84-8536-48AA-B73D-E6EDB09C6209}"/>
              </a:ext>
            </a:extLst>
          </p:cNvPr>
          <p:cNvSpPr txBox="1"/>
          <p:nvPr/>
        </p:nvSpPr>
        <p:spPr>
          <a:xfrm>
            <a:off x="9855181" y="3437347"/>
            <a:ext cx="4296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/>
              <a:t>4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23823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School Season Student Start School Supplies Discount, Student, Cartoon,  Desk Background Image for Free Download">
            <a:extLst>
              <a:ext uri="{FF2B5EF4-FFF2-40B4-BE49-F238E27FC236}">
                <a16:creationId xmlns:a16="http://schemas.microsoft.com/office/drawing/2014/main" id="{EAA48B78-E3FE-4CEA-9B62-AB3DE006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ve senses song">
            <a:hlinkClick r:id="" action="ppaction://media"/>
            <a:extLst>
              <a:ext uri="{FF2B5EF4-FFF2-40B4-BE49-F238E27FC236}">
                <a16:creationId xmlns:a16="http://schemas.microsoft.com/office/drawing/2014/main" id="{B2EAD1A2-2712-48A4-A4AB-51FB8A6F76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320" y="1726894"/>
            <a:ext cx="11488757" cy="4883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B8DABC4-164C-40BA-9361-C805D0990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15" y="-248999"/>
            <a:ext cx="2254785" cy="4261893"/>
          </a:xfrm>
          <a:prstGeom prst="rect">
            <a:avLst/>
          </a:prstGeom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8A14B9B5-36B9-4A6F-B269-2CB220802768}"/>
              </a:ext>
            </a:extLst>
          </p:cNvPr>
          <p:cNvSpPr/>
          <p:nvPr/>
        </p:nvSpPr>
        <p:spPr>
          <a:xfrm>
            <a:off x="6808424" y="-127813"/>
            <a:ext cx="3128791" cy="1449838"/>
          </a:xfrm>
          <a:prstGeom prst="cloudCallout">
            <a:avLst>
              <a:gd name="adj1" fmla="val 68251"/>
              <a:gd name="adj2" fmla="val 602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Let’s watch the video  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55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متروبوليتان">
  <a:themeElements>
    <a:clrScheme name="متروبوليتان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متروبوليتان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متروبوليتان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399</TotalTime>
  <Words>208</Words>
  <Application>Microsoft Office PowerPoint</Application>
  <PresentationFormat>شاشة عريضة</PresentationFormat>
  <Paragraphs>64</Paragraphs>
  <Slides>21</Slides>
  <Notes>0</Notes>
  <HiddenSlides>5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متروبوليتان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Maryam202</dc:creator>
  <cp:lastModifiedBy>ruqaya.banoraba@moe.om</cp:lastModifiedBy>
  <cp:revision>8</cp:revision>
  <dcterms:created xsi:type="dcterms:W3CDTF">2021-03-27T15:19:34Z</dcterms:created>
  <dcterms:modified xsi:type="dcterms:W3CDTF">2021-04-07T08:38:29Z</dcterms:modified>
</cp:coreProperties>
</file>