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75" r:id="rId3"/>
    <p:sldId id="258" r:id="rId4"/>
    <p:sldId id="342" r:id="rId5"/>
    <p:sldId id="257" r:id="rId6"/>
    <p:sldId id="346" r:id="rId7"/>
    <p:sldId id="345" r:id="rId8"/>
    <p:sldId id="344" r:id="rId9"/>
    <p:sldId id="355" r:id="rId10"/>
    <p:sldId id="259" r:id="rId11"/>
    <p:sldId id="260" r:id="rId12"/>
    <p:sldId id="261" r:id="rId13"/>
    <p:sldId id="347" r:id="rId14"/>
    <p:sldId id="349" r:id="rId15"/>
    <p:sldId id="348" r:id="rId16"/>
    <p:sldId id="350" r:id="rId17"/>
    <p:sldId id="361" r:id="rId18"/>
    <p:sldId id="362" r:id="rId19"/>
    <p:sldId id="363" r:id="rId20"/>
    <p:sldId id="272" r:id="rId21"/>
    <p:sldId id="273" r:id="rId22"/>
    <p:sldId id="274" r:id="rId23"/>
    <p:sldId id="351" r:id="rId24"/>
    <p:sldId id="352" r:id="rId25"/>
    <p:sldId id="353" r:id="rId26"/>
    <p:sldId id="354" r:id="rId27"/>
    <p:sldId id="356" r:id="rId28"/>
    <p:sldId id="357" r:id="rId29"/>
    <p:sldId id="358" r:id="rId30"/>
    <p:sldId id="359" r:id="rId31"/>
    <p:sldId id="360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85" r:id="rId43"/>
    <p:sldId id="397" r:id="rId44"/>
    <p:sldId id="386" r:id="rId45"/>
    <p:sldId id="387" r:id="rId46"/>
    <p:sldId id="396" r:id="rId47"/>
    <p:sldId id="393" r:id="rId48"/>
    <p:sldId id="395" r:id="rId49"/>
    <p:sldId id="394" r:id="rId50"/>
    <p:sldId id="376" r:id="rId51"/>
    <p:sldId id="377" r:id="rId52"/>
    <p:sldId id="378" r:id="rId53"/>
    <p:sldId id="381" r:id="rId54"/>
    <p:sldId id="382" r:id="rId55"/>
    <p:sldId id="388" r:id="rId56"/>
    <p:sldId id="389" r:id="rId57"/>
    <p:sldId id="390" r:id="rId58"/>
    <p:sldId id="391" r:id="rId59"/>
    <p:sldId id="392" r:id="rId60"/>
  </p:sldIdLst>
  <p:sldSz cx="12192000" cy="6858000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DE4E5"/>
    <a:srgbClr val="E1AFE7"/>
    <a:srgbClr val="8FDDF0"/>
    <a:srgbClr val="DDF5FB"/>
    <a:srgbClr val="D7BCDA"/>
    <a:srgbClr val="FBFABF"/>
    <a:srgbClr val="FEE6E7"/>
    <a:srgbClr val="FDDDB4"/>
    <a:srgbClr val="F3B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3522" autoAdjust="0"/>
  </p:normalViewPr>
  <p:slideViewPr>
    <p:cSldViewPr snapToGrid="0">
      <p:cViewPr varScale="1">
        <p:scale>
          <a:sx n="59" d="100"/>
          <a:sy n="59" d="100"/>
        </p:scale>
        <p:origin x="8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445C45-63C6-428B-A761-6959534ED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65A0710-FEB6-4B71-86F4-A548687B1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AA228D-3A77-4AE3-92F2-65C7F5F9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6DAF65-57F3-4D37-AD79-1F112831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A52E86-5D27-4756-96A1-B741CE59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01195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A46155-A729-411C-93DC-43120220F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1D4B0E-31C2-4D90-BB61-F8D752F67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851DD1-62FB-46E4-9B91-424773F4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9CA1EF-DBED-4A57-BAE9-803E4A21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33926A-71BD-4733-9217-E57057AD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58111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2BEF541-6C0A-40A2-8BBF-529FCCEDB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1A622AA-0A96-45F7-98D9-3C058FE82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3E7561-406C-4621-9BCB-E0FA15B0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15E43C6-EFF7-45C9-8595-42DB89961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5ECAED-5E02-488F-9659-A9B4C1C9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05307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ADEAE-7D8A-4B6A-8E8B-D99A806B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CCE713-4F90-4EE4-B4D4-2E2B014A9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1E16B8-FAAB-421D-8541-7DA3DB39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B7F032-73C8-4597-9EB9-5500F71A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23990E-DFEE-4469-823C-DA216E29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47073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A5250E-045A-40C2-9306-51B6432C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6741EE1-0B6B-4DA3-9804-FECAB3333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8F80D5-16D3-4B6F-B4CE-9D204CAD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9759E3-030B-4317-9D8E-F7CE7350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7C7573-5A40-46B6-A83D-B9439C76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2322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9122DB-C9E9-4897-BF82-F4ED4B26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B625DD-0270-4123-943A-1931C823A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B354E88-27AE-4461-8F48-BA7FA3504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3F6A46-8398-4649-9063-90CBEECA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0747E6-9E9F-40DB-B033-A07B5070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26A56C-7BDB-4B48-BFB8-F4F48E66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1786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69EB9C-5F81-4689-B44A-183A82B1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A0FEDE4-DB2B-4327-865C-8BE15692C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945A5B6-304D-4D50-AE36-C886B046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57625C6-E73E-4779-859D-58CCF6C2E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A8B4245-A955-4D47-ABE4-B15545B35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5113A41-9D52-4EF6-AFD5-B48D6B88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620A8E9-AD93-4D19-ACD4-935081B1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107358B-3FA2-4DF3-B39D-F8856F76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07702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6CD997-F4D1-4ADB-B680-8D425F2E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CC2DA44-D083-46C4-BDCA-81BDAC49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A4DA417-332E-4354-B782-263AE066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C548399-AFFC-488A-B4B1-B7162F7D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18932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60013B0-570D-40A9-BFBE-BCCC577C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4C43E4C-C468-4BAF-9985-98E506C9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DD65FAE-E33F-4E3F-A1A3-0BCA6177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10691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9C07C0-66C8-4D4E-90BE-089681BF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F643A2-565C-4BE5-ABC6-E0E62EDF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F9A7A2-9435-439B-8676-3ADAA49AC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8AF2587-5603-4B56-B138-2435EC685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CF9498-DA8C-4399-9A33-B6E86074E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B83A82-E714-4AEF-9EBB-C31ADF5B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1690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817C52-EAA6-402B-9FBF-BB5EBBDB3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4D7287B-5401-49FA-AC05-CD7987D42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OM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FCBC735-FBFB-4A9E-8A9F-5D25ADBE8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F8E2FD-39CD-47B4-825E-474B4722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2C5AC2-DFA3-455F-BBB3-66A4C9BF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5FD9931-2BE2-4A87-9BF9-EEDEB4C3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46560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51E5F50-93BA-45D2-B62D-E81AE18A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OM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B60C2D-B15A-4A3A-9663-1DE8EB63B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236711-2C54-437E-B12B-76E09F162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60D2E-04A6-410C-A4C0-3AD2AEDCC016}" type="datetimeFigureOut">
              <a:rPr lang="ar-OM" smtClean="0"/>
              <a:t>02/09/1442</a:t>
            </a:fld>
            <a:endParaRPr lang="ar-OM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5C3E69-F160-4BFF-B3FB-67F963AB9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256B9B-A05D-4A32-B32A-4FBAB871D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12B8-4E20-4F84-B996-0473C0FD210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54999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OM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pixabay.com/en/rock-grey-square-stone-texture-575687/" TargetMode="External"/><Relationship Id="rId7" Type="http://schemas.openxmlformats.org/officeDocument/2006/relationships/hyperlink" Target="https://commons.wikimedia.org/wiki/File:Iced_Tea_Glass_(Tumbler).sv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pixnio.com/flora-plants/trees/texture-tree-wood-bark-rough-surface-nature-oak" TargetMode="External"/><Relationship Id="rId4" Type="http://schemas.openxmlformats.org/officeDocument/2006/relationships/image" Target="../media/image37.jpg"/><Relationship Id="rId9" Type="http://schemas.openxmlformats.org/officeDocument/2006/relationships/hyperlink" Target="https://pixabay.com/en/clouds-sky-weather-cloudy-soft-37095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ear-mouse-soft-toy-stuffed-animal-3215700/" TargetMode="External"/><Relationship Id="rId3" Type="http://schemas.openxmlformats.org/officeDocument/2006/relationships/hyperlink" Target="http://www.pngall.com/pebble-stone-png" TargetMode="External"/><Relationship Id="rId7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pixabay.com/en/file-metal-tool-metallic-41372/" TargetMode="Externa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hyperlink" Target="http://www.publicdomainfiles.com/show_file.php?id=1353417721278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pngimg.com/download/25236" TargetMode="External"/><Relationship Id="rId3" Type="http://schemas.openxmlformats.org/officeDocument/2006/relationships/hyperlink" Target="http://pngimg.com/download/25271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mango-pn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creativecommons.org/licenses/by-nc/3.0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dailyclipart.net/clipart/2007/07" TargetMode="External"/><Relationship Id="rId7" Type="http://schemas.openxmlformats.org/officeDocument/2006/relationships/hyperlink" Target="http://www.publicdomainpictures.net/view-image.php?image=127805&amp;picture=cupcakes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hyperlink" Target="https://pixabay.com/illustrations/cupcake-cupcake-illustration-sweet-3576554/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://www.pngall.com/sweets-pn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s://pixabay.com/en/popcorn-snack-movie-food-cinema-576599/" TargetMode="External"/><Relationship Id="rId7" Type="http://schemas.openxmlformats.org/officeDocument/2006/relationships/hyperlink" Target="http://www.pngall.com/french-fries-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://pngimg.com/download/36693" TargetMode="External"/><Relationship Id="rId5" Type="http://schemas.openxmlformats.org/officeDocument/2006/relationships/hyperlink" Target="https://pixabay.com/en/food-eat-salt-shaker-eating-46573/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hyperlink" Target="http://www.picserver.org/t/tortilla-chips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publicdomainpictures.net/en/view-image.php?image=129730&amp;picture=blue-tit-bird-clipart" TargetMode="External"/><Relationship Id="rId7" Type="http://schemas.openxmlformats.org/officeDocument/2006/relationships/hyperlink" Target="https://commons.wikimedia.org/wiki/File:Basketball_Clipart.svg" TargetMode="External"/><Relationship Id="rId12" Type="http://schemas.openxmlformats.org/officeDocument/2006/relationships/hyperlink" Target="https://pixabay.com/en/bee-graphic-spring-honey-67733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s://commons.wikimedia.org/wiki/File:Red_Gallardo.svg" TargetMode="External"/><Relationship Id="rId10" Type="http://schemas.openxmlformats.org/officeDocument/2006/relationships/hyperlink" Target="https://commons.wikimedia.org/wiki/File:Blue_sea_wave.sv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B%9D%BC%EB%94%94%EC%98%A4-%EB%B3%B5%EA%B3%A0%ED%92%8D-%EC%98%A4%EB%A0%8C%EC%A7%80-%ED%81%B4%EB%A6%BD-%EC%95%84%ED%8A%B8-%ED%81%B4%EB%A6%BD-%EC%95%84%ED%8A%B8-%ED%88%AC%EB%AA%85%ED%95%9C-%EC%9E%A5%EC%8B%9D-2744783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hyperlink" Target="https://www.publicdomainpictures.net/view-image.php?image=153786&amp;picture=dog-cartoon-2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drum-instrument-music-musical-1294954/" TargetMode="External"/><Relationship Id="rId11" Type="http://schemas.openxmlformats.org/officeDocument/2006/relationships/image" Target="../media/image23.jpg"/><Relationship Id="rId5" Type="http://schemas.openxmlformats.org/officeDocument/2006/relationships/image" Target="../media/image20.png"/><Relationship Id="rId10" Type="http://schemas.openxmlformats.org/officeDocument/2006/relationships/hyperlink" Target="https://www.dailyclipart.net/clipart/category/objects-clip-art/page/3/" TargetMode="External"/><Relationship Id="rId4" Type="http://schemas.openxmlformats.org/officeDocument/2006/relationships/hyperlink" Target="https://pixabay.com/no/thundercloud-sky-storm-natur-47584/" TargetMode="External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ear-listen-hear-gossip-sound-25595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6C456DF-D86D-42BA-BC75-CB576A5D73AF}"/>
              </a:ext>
            </a:extLst>
          </p:cNvPr>
          <p:cNvSpPr/>
          <p:nvPr/>
        </p:nvSpPr>
        <p:spPr>
          <a:xfrm rot="10800000">
            <a:off x="-132080" y="-71120"/>
            <a:ext cx="12456160" cy="7101840"/>
          </a:xfrm>
          <a:prstGeom prst="rect">
            <a:avLst/>
          </a:prstGeom>
          <a:solidFill>
            <a:srgbClr val="D7BCDA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4E8B7A6-08C8-4E61-8700-AF9ED979A8D1}"/>
              </a:ext>
            </a:extLst>
          </p:cNvPr>
          <p:cNvSpPr/>
          <p:nvPr/>
        </p:nvSpPr>
        <p:spPr>
          <a:xfrm>
            <a:off x="422195" y="392467"/>
            <a:ext cx="8425705" cy="64633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Grade 2B</a:t>
            </a:r>
          </a:p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Unit 3</a:t>
            </a:r>
          </a:p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Lesson 6-10</a:t>
            </a:r>
            <a:endParaRPr lang="ar-SA" sz="1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B1D3E38-70D3-4968-9F87-142DFAB0AA0A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FE3AB7-7F29-4481-A93E-A701A23B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38119" y="392467"/>
            <a:ext cx="3805298" cy="62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A6EF5B-7763-4558-AB72-93E7431B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2" t="17961" r="34196" b="859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6FD0204-CB35-4BE8-9EBC-3CAB23FC97D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03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7B960F4-27F6-452A-9D94-EDE6747BEEE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07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7C22C5B-B748-4E8B-9880-D7CDEBBC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960" r="35104" b="7007"/>
          <a:stretch/>
        </p:blipFill>
        <p:spPr>
          <a:xfrm>
            <a:off x="6226114" y="211492"/>
            <a:ext cx="4627113" cy="6426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4" t="17960" r="35416" b="7007"/>
          <a:stretch/>
        </p:blipFill>
        <p:spPr>
          <a:xfrm>
            <a:off x="1483719" y="224400"/>
            <a:ext cx="4617162" cy="6426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59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B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54" t="17960" r="35416" b="7007"/>
          <a:stretch/>
        </p:blipFill>
        <p:spPr>
          <a:xfrm>
            <a:off x="3429000" y="-24132"/>
            <a:ext cx="4965700" cy="6911915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55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B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12" t="17960" r="36909" b="77160"/>
          <a:stretch/>
        </p:blipFill>
        <p:spPr>
          <a:xfrm>
            <a:off x="1139528" y="1817369"/>
            <a:ext cx="10623068" cy="2259331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3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B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54" t="17960" r="51527" b="72562"/>
          <a:stretch/>
        </p:blipFill>
        <p:spPr>
          <a:xfrm>
            <a:off x="-91296" y="1510499"/>
            <a:ext cx="11152996" cy="3580131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6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B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54" t="17960" r="35416" b="7007"/>
          <a:stretch/>
        </p:blipFill>
        <p:spPr>
          <a:xfrm>
            <a:off x="3429000" y="1268"/>
            <a:ext cx="4965700" cy="6911915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3B46A3C-9C87-4129-A471-A793E3D2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386" t="23323" r="37931" b="65786"/>
          <a:stretch/>
        </p:blipFill>
        <p:spPr>
          <a:xfrm>
            <a:off x="5149850" y="495301"/>
            <a:ext cx="2857500" cy="1003300"/>
          </a:xfrm>
          <a:prstGeom prst="rect">
            <a:avLst/>
          </a:prstGeom>
          <a:effectLst/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E1C291D-1C0B-4A19-9232-F5E756653002}"/>
              </a:ext>
            </a:extLst>
          </p:cNvPr>
          <p:cNvGrpSpPr/>
          <p:nvPr/>
        </p:nvGrpSpPr>
        <p:grpSpPr>
          <a:xfrm>
            <a:off x="6457951" y="543254"/>
            <a:ext cx="670560" cy="598165"/>
            <a:chOff x="6238240" y="444501"/>
            <a:chExt cx="1005840" cy="91440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54E20199-CB3B-4548-82BC-0B894A2A5FAE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7" name="رسم 6" descr="خانة اختيار محددة مع تعبئة خالصة">
              <a:extLst>
                <a:ext uri="{FF2B5EF4-FFF2-40B4-BE49-F238E27FC236}">
                  <a16:creationId xmlns:a16="http://schemas.microsoft.com/office/drawing/2014/main" id="{43F7B400-7180-4246-A4E2-AE41729D5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60197508-5282-4531-ABB6-3F4D45A31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 t="35856" r="43480" b="51998"/>
          <a:stretch/>
        </p:blipFill>
        <p:spPr>
          <a:xfrm>
            <a:off x="5807710" y="1649735"/>
            <a:ext cx="1287780" cy="1118866"/>
          </a:xfrm>
          <a:prstGeom prst="rect">
            <a:avLst/>
          </a:prstGeom>
          <a:effectLst/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539DF33-F89D-4439-9A4E-A8A3E10646DA}"/>
              </a:ext>
            </a:extLst>
          </p:cNvPr>
          <p:cNvGrpSpPr/>
          <p:nvPr/>
        </p:nvGrpSpPr>
        <p:grpSpPr>
          <a:xfrm>
            <a:off x="6531610" y="1799922"/>
            <a:ext cx="670560" cy="598165"/>
            <a:chOff x="6238240" y="444501"/>
            <a:chExt cx="1005840" cy="914400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1645C01C-0E9E-41E5-8FF3-FCFEB55EB499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14" name="رسم 13" descr="خانة اختيار محددة مع تعبئة خالصة">
              <a:extLst>
                <a:ext uri="{FF2B5EF4-FFF2-40B4-BE49-F238E27FC236}">
                  <a16:creationId xmlns:a16="http://schemas.microsoft.com/office/drawing/2014/main" id="{18EE004A-9E30-47D8-A76A-89D6079DA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34" name="صورة 33">
            <a:extLst>
              <a:ext uri="{FF2B5EF4-FFF2-40B4-BE49-F238E27FC236}">
                <a16:creationId xmlns:a16="http://schemas.microsoft.com/office/drawing/2014/main" id="{9E981116-074E-406F-8EDC-8F049EFBD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901" t="49098" r="46890" b="30216"/>
          <a:stretch/>
        </p:blipFill>
        <p:spPr>
          <a:xfrm>
            <a:off x="5594349" y="2856552"/>
            <a:ext cx="1003302" cy="1905632"/>
          </a:xfrm>
          <a:prstGeom prst="rect">
            <a:avLst/>
          </a:prstGeom>
          <a:effectLst/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A6D0DDD-EC73-45BD-BB11-48784C9C8A48}"/>
              </a:ext>
            </a:extLst>
          </p:cNvPr>
          <p:cNvGrpSpPr/>
          <p:nvPr/>
        </p:nvGrpSpPr>
        <p:grpSpPr>
          <a:xfrm>
            <a:off x="5611494" y="3734430"/>
            <a:ext cx="670560" cy="598165"/>
            <a:chOff x="6238240" y="444501"/>
            <a:chExt cx="1005840" cy="914400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36C239FA-FE31-485A-87CE-913A5B12F64B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18" name="رسم 17" descr="خانة اختيار محددة مع تعبئة خالصة">
              <a:extLst>
                <a:ext uri="{FF2B5EF4-FFF2-40B4-BE49-F238E27FC236}">
                  <a16:creationId xmlns:a16="http://schemas.microsoft.com/office/drawing/2014/main" id="{C5EB646C-642A-46DA-BB8C-550BB0C98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35" name="صورة 34">
            <a:extLst>
              <a:ext uri="{FF2B5EF4-FFF2-40B4-BE49-F238E27FC236}">
                <a16:creationId xmlns:a16="http://schemas.microsoft.com/office/drawing/2014/main" id="{EC3323D5-FE1A-49C4-8898-EB0F54711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311" t="74748" r="47598" b="16015"/>
          <a:stretch/>
        </p:blipFill>
        <p:spPr>
          <a:xfrm>
            <a:off x="5454649" y="5233665"/>
            <a:ext cx="984251" cy="850899"/>
          </a:xfrm>
          <a:prstGeom prst="rect">
            <a:avLst/>
          </a:prstGeom>
          <a:effectLst/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0275426-2605-474A-BD6A-7444643259FA}"/>
              </a:ext>
            </a:extLst>
          </p:cNvPr>
          <p:cNvGrpSpPr/>
          <p:nvPr/>
        </p:nvGrpSpPr>
        <p:grpSpPr>
          <a:xfrm>
            <a:off x="5414259" y="5340979"/>
            <a:ext cx="670560" cy="598165"/>
            <a:chOff x="6238240" y="444501"/>
            <a:chExt cx="1005840" cy="914400"/>
          </a:xfrm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7A9938DF-081E-404D-BB82-5E6C15BFDB7C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21" name="رسم 20" descr="خانة اختيار محددة مع تعبئة خالصة">
              <a:extLst>
                <a:ext uri="{FF2B5EF4-FFF2-40B4-BE49-F238E27FC236}">
                  <a16:creationId xmlns:a16="http://schemas.microsoft.com/office/drawing/2014/main" id="{7C7ABE13-F7BA-4A50-9298-B067D619E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10" name="G2B L3.3">
            <a:hlinkClick r:id="" action="ppaction://media"/>
            <a:extLst>
              <a:ext uri="{FF2B5EF4-FFF2-40B4-BE49-F238E27FC236}">
                <a16:creationId xmlns:a16="http://schemas.microsoft.com/office/drawing/2014/main" id="{F88FC060-6632-4BFB-A283-D9E997D24A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4199" y="1243334"/>
            <a:ext cx="953765" cy="953765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A34435DB-4B8E-4AA3-9655-E281E74F2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40" t="45596" r="38756" b="43920"/>
          <a:stretch/>
        </p:blipFill>
        <p:spPr>
          <a:xfrm>
            <a:off x="6802752" y="2556182"/>
            <a:ext cx="1083312" cy="965830"/>
          </a:xfrm>
          <a:prstGeom prst="rect">
            <a:avLst/>
          </a:prstGeom>
          <a:effectLst/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5FEA61ED-5D31-417B-B32B-CEFFA60C4C31}"/>
              </a:ext>
            </a:extLst>
          </p:cNvPr>
          <p:cNvGrpSpPr/>
          <p:nvPr/>
        </p:nvGrpSpPr>
        <p:grpSpPr>
          <a:xfrm>
            <a:off x="7399971" y="2617486"/>
            <a:ext cx="657860" cy="685801"/>
            <a:chOff x="6238240" y="444501"/>
            <a:chExt cx="1005840" cy="914400"/>
          </a:xfrm>
        </p:grpSpPr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4D4E910D-D15D-485A-A914-3444C77841C0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42" name="رسم 41" descr="خانة اختيار محددة مع تعبئة خالصة">
              <a:extLst>
                <a:ext uri="{FF2B5EF4-FFF2-40B4-BE49-F238E27FC236}">
                  <a16:creationId xmlns:a16="http://schemas.microsoft.com/office/drawing/2014/main" id="{76C3F735-C2A4-403A-A907-4B327FE08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53" name="صورة 52">
            <a:extLst>
              <a:ext uri="{FF2B5EF4-FFF2-40B4-BE49-F238E27FC236}">
                <a16:creationId xmlns:a16="http://schemas.microsoft.com/office/drawing/2014/main" id="{B25A95BD-BBFB-46C1-B3FB-F960845B3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631" t="58275" r="54380" b="34280"/>
          <a:stretch/>
        </p:blipFill>
        <p:spPr>
          <a:xfrm>
            <a:off x="4383283" y="3704015"/>
            <a:ext cx="967739" cy="685801"/>
          </a:xfrm>
          <a:prstGeom prst="rect">
            <a:avLst/>
          </a:prstGeom>
          <a:effectLst/>
        </p:spPr>
      </p:pic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A7332F04-5EEA-4E34-BB12-A82A43D43D3B}"/>
              </a:ext>
            </a:extLst>
          </p:cNvPr>
          <p:cNvGrpSpPr/>
          <p:nvPr/>
        </p:nvGrpSpPr>
        <p:grpSpPr>
          <a:xfrm>
            <a:off x="4927917" y="3954310"/>
            <a:ext cx="657860" cy="685801"/>
            <a:chOff x="6238240" y="444501"/>
            <a:chExt cx="1005840" cy="914400"/>
          </a:xfrm>
        </p:grpSpPr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7D7C8763-11E9-4DE2-8EA2-99B65F14EBEE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45" name="رسم 44" descr="خانة اختيار محددة مع تعبئة خالصة">
              <a:extLst>
                <a:ext uri="{FF2B5EF4-FFF2-40B4-BE49-F238E27FC236}">
                  <a16:creationId xmlns:a16="http://schemas.microsoft.com/office/drawing/2014/main" id="{0FF55F18-0CF8-4574-BB7E-A8F24D4A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16B2158E-33AD-40C9-BE53-C155BE608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656" t="66296" r="39507" b="23219"/>
          <a:stretch/>
        </p:blipFill>
        <p:spPr>
          <a:xfrm>
            <a:off x="6307454" y="4412617"/>
            <a:ext cx="1428114" cy="965830"/>
          </a:xfrm>
          <a:prstGeom prst="rect">
            <a:avLst/>
          </a:prstGeom>
          <a:effectLst/>
        </p:spPr>
      </p:pic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05AFBBA9-7735-4F18-82FC-4D2CC734D5D0}"/>
              </a:ext>
            </a:extLst>
          </p:cNvPr>
          <p:cNvGrpSpPr/>
          <p:nvPr/>
        </p:nvGrpSpPr>
        <p:grpSpPr>
          <a:xfrm>
            <a:off x="6733789" y="4730749"/>
            <a:ext cx="657860" cy="685801"/>
            <a:chOff x="6238240" y="444501"/>
            <a:chExt cx="1005840" cy="914400"/>
          </a:xfrm>
        </p:grpSpPr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D7AFE0E-A57E-4072-B3FC-8CEC79603F05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48" name="رسم 47" descr="خانة اختيار محددة مع تعبئة خالصة">
              <a:extLst>
                <a:ext uri="{FF2B5EF4-FFF2-40B4-BE49-F238E27FC236}">
                  <a16:creationId xmlns:a16="http://schemas.microsoft.com/office/drawing/2014/main" id="{5F81BAE3-CD92-4B8F-9795-9D44EF96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55" name="صورة 54">
            <a:extLst>
              <a:ext uri="{FF2B5EF4-FFF2-40B4-BE49-F238E27FC236}">
                <a16:creationId xmlns:a16="http://schemas.microsoft.com/office/drawing/2014/main" id="{C5DA9A2E-F2E1-4899-B1EF-4EC9C1ADD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347" t="37274" r="52568" b="51835"/>
          <a:stretch/>
        </p:blipFill>
        <p:spPr>
          <a:xfrm>
            <a:off x="3671646" y="1752603"/>
            <a:ext cx="1952781" cy="1003300"/>
          </a:xfrm>
          <a:prstGeom prst="rect">
            <a:avLst/>
          </a:prstGeom>
          <a:effectLst/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E448A3B-8725-413A-9309-DF585A6BB824}"/>
              </a:ext>
            </a:extLst>
          </p:cNvPr>
          <p:cNvGrpSpPr/>
          <p:nvPr/>
        </p:nvGrpSpPr>
        <p:grpSpPr>
          <a:xfrm>
            <a:off x="4851091" y="1896684"/>
            <a:ext cx="657860" cy="685801"/>
            <a:chOff x="6238240" y="444501"/>
            <a:chExt cx="1005840" cy="914400"/>
          </a:xfrm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FC0CD173-ABD0-4FD1-AD85-D58279ADF60D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51" name="رسم 50" descr="خانة اختيار محددة مع تعبئة خالصة">
              <a:extLst>
                <a:ext uri="{FF2B5EF4-FFF2-40B4-BE49-F238E27FC236}">
                  <a16:creationId xmlns:a16="http://schemas.microsoft.com/office/drawing/2014/main" id="{70A19503-FB62-49B8-BCE8-3C5454536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56" name="صورة 55">
            <a:extLst>
              <a:ext uri="{FF2B5EF4-FFF2-40B4-BE49-F238E27FC236}">
                <a16:creationId xmlns:a16="http://schemas.microsoft.com/office/drawing/2014/main" id="{F93A6796-AB6C-462A-8187-8D94FBC46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02" t="45519" r="52001" b="41215"/>
          <a:stretch/>
        </p:blipFill>
        <p:spPr>
          <a:xfrm>
            <a:off x="4464687" y="2513851"/>
            <a:ext cx="1276177" cy="1222071"/>
          </a:xfrm>
          <a:prstGeom prst="rect">
            <a:avLst/>
          </a:prstGeom>
          <a:effectLst/>
        </p:spPr>
      </p:pic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BDAE5A6B-507E-4ABC-9E69-20D93C0AA41A}"/>
              </a:ext>
            </a:extLst>
          </p:cNvPr>
          <p:cNvGrpSpPr/>
          <p:nvPr/>
        </p:nvGrpSpPr>
        <p:grpSpPr>
          <a:xfrm>
            <a:off x="5031278" y="3258003"/>
            <a:ext cx="657860" cy="685801"/>
            <a:chOff x="6238240" y="444501"/>
            <a:chExt cx="1005840" cy="914400"/>
          </a:xfrm>
        </p:grpSpPr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A7A97635-AC28-43CA-BBA1-C7A1D1F532DB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59" name="رسم 58" descr="خانة اختيار محددة مع تعبئة خالصة">
              <a:extLst>
                <a:ext uri="{FF2B5EF4-FFF2-40B4-BE49-F238E27FC236}">
                  <a16:creationId xmlns:a16="http://schemas.microsoft.com/office/drawing/2014/main" id="{FDB3F478-5608-4005-BB7F-B588CFC6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B23D66E8-1857-4C0C-B360-C9D9CD4DA4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100" t="64821" r="57585" b="12156"/>
          <a:stretch/>
        </p:blipFill>
        <p:spPr>
          <a:xfrm>
            <a:off x="3992168" y="4317998"/>
            <a:ext cx="858923" cy="2120899"/>
          </a:xfrm>
          <a:prstGeom prst="rect">
            <a:avLst/>
          </a:prstGeom>
          <a:effectLst/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6096315-40D2-42D1-8620-17AA41701C91}"/>
              </a:ext>
            </a:extLst>
          </p:cNvPr>
          <p:cNvGrpSpPr/>
          <p:nvPr/>
        </p:nvGrpSpPr>
        <p:grpSpPr>
          <a:xfrm>
            <a:off x="4451350" y="4165599"/>
            <a:ext cx="657860" cy="685801"/>
            <a:chOff x="6238240" y="444501"/>
            <a:chExt cx="1005840" cy="914400"/>
          </a:xfrm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DDF5AE3-D0F7-498A-9C2B-1AA4D75E6F0B}"/>
                </a:ext>
              </a:extLst>
            </p:cNvPr>
            <p:cNvSpPr/>
            <p:nvPr/>
          </p:nvSpPr>
          <p:spPr>
            <a:xfrm>
              <a:off x="6451600" y="647700"/>
              <a:ext cx="571500" cy="482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pic>
          <p:nvPicPr>
            <p:cNvPr id="24" name="رسم 23" descr="خانة اختيار محددة مع تعبئة خالصة">
              <a:extLst>
                <a:ext uri="{FF2B5EF4-FFF2-40B4-BE49-F238E27FC236}">
                  <a16:creationId xmlns:a16="http://schemas.microsoft.com/office/drawing/2014/main" id="{45989F32-5D3F-4385-AB2F-E9CE7F61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38240" y="444501"/>
              <a:ext cx="1005840" cy="914400"/>
            </a:xfrm>
            <a:prstGeom prst="rect">
              <a:avLst/>
            </a:prstGeom>
          </p:spPr>
        </p:pic>
      </p:grpSp>
      <p:pic>
        <p:nvPicPr>
          <p:cNvPr id="60" name="صورة 59">
            <a:extLst>
              <a:ext uri="{FF2B5EF4-FFF2-40B4-BE49-F238E27FC236}">
                <a16:creationId xmlns:a16="http://schemas.microsoft.com/office/drawing/2014/main" id="{9549B7E5-0C8B-45B8-A5EF-EB9415E99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12" t="19404" r="41682" b="77160"/>
          <a:stretch/>
        </p:blipFill>
        <p:spPr>
          <a:xfrm>
            <a:off x="661470" y="2335006"/>
            <a:ext cx="2532118" cy="597009"/>
          </a:xfrm>
          <a:prstGeom prst="rect">
            <a:avLst/>
          </a:prstGeom>
          <a:effectLst/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2904FAB3-2586-42C6-A793-3F49501746BA}"/>
              </a:ext>
            </a:extLst>
          </p:cNvPr>
          <p:cNvSpPr/>
          <p:nvPr/>
        </p:nvSpPr>
        <p:spPr>
          <a:xfrm>
            <a:off x="8369565" y="5694879"/>
            <a:ext cx="373692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Click on the pictures 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to show the ticks.</a:t>
            </a:r>
            <a:endParaRPr lang="ar-SA" sz="2800" b="0" cap="none" spc="0" dirty="0">
              <a:ln w="0"/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6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7C22C5B-B748-4E8B-9880-D7CDEBBC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960" r="35104" b="7007"/>
          <a:stretch/>
        </p:blipFill>
        <p:spPr>
          <a:xfrm>
            <a:off x="6226114" y="211492"/>
            <a:ext cx="4627113" cy="6426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CA4864C-032D-4DFC-8CB1-009B383C7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4" t="17960" r="35416" b="7007"/>
          <a:stretch/>
        </p:blipFill>
        <p:spPr>
          <a:xfrm>
            <a:off x="1483719" y="224400"/>
            <a:ext cx="4617162" cy="6426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20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7C22C5B-B748-4E8B-9880-D7CDEBBC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500" t="17960" r="35103" b="46907"/>
          <a:stretch/>
        </p:blipFill>
        <p:spPr>
          <a:xfrm>
            <a:off x="1864117" y="227787"/>
            <a:ext cx="8865858" cy="6027407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15A097A-6FE2-4DD2-A560-6B715FDB0EEC}"/>
              </a:ext>
            </a:extLst>
          </p:cNvPr>
          <p:cNvSpPr/>
          <p:nvPr/>
        </p:nvSpPr>
        <p:spPr>
          <a:xfrm>
            <a:off x="2679700" y="3568700"/>
            <a:ext cx="3098800" cy="60798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0AA77549-FDE9-4BA4-A57F-A08F57898F3C}"/>
              </a:ext>
            </a:extLst>
          </p:cNvPr>
          <p:cNvSpPr/>
          <p:nvPr/>
        </p:nvSpPr>
        <p:spPr>
          <a:xfrm>
            <a:off x="6413500" y="3568700"/>
            <a:ext cx="3098800" cy="60798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7C65CE58-2BF9-42E6-8EA2-26A746315A55}"/>
              </a:ext>
            </a:extLst>
          </p:cNvPr>
          <p:cNvSpPr/>
          <p:nvPr/>
        </p:nvSpPr>
        <p:spPr>
          <a:xfrm>
            <a:off x="2794000" y="5756643"/>
            <a:ext cx="3098800" cy="60798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F7C9042A-C10A-4ACC-B738-2F62E3BFCF99}"/>
              </a:ext>
            </a:extLst>
          </p:cNvPr>
          <p:cNvSpPr/>
          <p:nvPr/>
        </p:nvSpPr>
        <p:spPr>
          <a:xfrm>
            <a:off x="6527800" y="5756643"/>
            <a:ext cx="3327400" cy="607982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81603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7C22C5B-B748-4E8B-9880-D7CDEBBC6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514" t="52678" r="35893" b="11178"/>
          <a:stretch/>
        </p:blipFill>
        <p:spPr>
          <a:xfrm>
            <a:off x="1727200" y="227787"/>
            <a:ext cx="8623300" cy="6200879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B8FDD4-09BB-41AE-BACD-7D7F42317DB7}"/>
              </a:ext>
            </a:extLst>
          </p:cNvPr>
          <p:cNvSpPr/>
          <p:nvPr/>
        </p:nvSpPr>
        <p:spPr>
          <a:xfrm>
            <a:off x="2133600" y="1714500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5</a:t>
            </a:r>
            <a:endParaRPr lang="ar-OM" sz="3200" b="1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AC0E077-4DD5-4017-A4D2-665CE10C65B5}"/>
              </a:ext>
            </a:extLst>
          </p:cNvPr>
          <p:cNvSpPr/>
          <p:nvPr/>
        </p:nvSpPr>
        <p:spPr>
          <a:xfrm>
            <a:off x="2133600" y="2527300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6</a:t>
            </a:r>
            <a:endParaRPr lang="ar-OM" sz="32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EE1DCDE-EC35-4AA6-B900-E019A98A9F26}"/>
              </a:ext>
            </a:extLst>
          </p:cNvPr>
          <p:cNvSpPr/>
          <p:nvPr/>
        </p:nvSpPr>
        <p:spPr>
          <a:xfrm>
            <a:off x="2133600" y="3340100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4</a:t>
            </a:r>
            <a:endParaRPr lang="ar-OM" sz="32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6438A83-AFBA-4A95-BA64-00CE7B8BE9A4}"/>
              </a:ext>
            </a:extLst>
          </p:cNvPr>
          <p:cNvSpPr/>
          <p:nvPr/>
        </p:nvSpPr>
        <p:spPr>
          <a:xfrm>
            <a:off x="2133600" y="4152900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1</a:t>
            </a:r>
            <a:endParaRPr lang="ar-OM" sz="32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9210412-26EC-4204-810F-ED626C09252A}"/>
              </a:ext>
            </a:extLst>
          </p:cNvPr>
          <p:cNvSpPr/>
          <p:nvPr/>
        </p:nvSpPr>
        <p:spPr>
          <a:xfrm>
            <a:off x="2133600" y="5054601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2</a:t>
            </a:r>
            <a:endParaRPr lang="ar-OM" sz="32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E28B91E-E88E-47B9-96FA-E7B685FB960D}"/>
              </a:ext>
            </a:extLst>
          </p:cNvPr>
          <p:cNvSpPr/>
          <p:nvPr/>
        </p:nvSpPr>
        <p:spPr>
          <a:xfrm>
            <a:off x="2133600" y="5867401"/>
            <a:ext cx="584200" cy="508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3</a:t>
            </a:r>
            <a:endParaRPr lang="ar-OM" sz="3200" b="1" dirty="0"/>
          </a:p>
        </p:txBody>
      </p:sp>
    </p:spTree>
    <p:extLst>
      <p:ext uri="{BB962C8B-B14F-4D97-AF65-F5344CB8AC3E}">
        <p14:creationId xmlns:p14="http://schemas.microsoft.com/office/powerpoint/2010/main" val="354337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6C456DF-D86D-42BA-BC75-CB576A5D73AF}"/>
              </a:ext>
            </a:extLst>
          </p:cNvPr>
          <p:cNvSpPr/>
          <p:nvPr/>
        </p:nvSpPr>
        <p:spPr>
          <a:xfrm rot="10800000">
            <a:off x="-132080" y="-71120"/>
            <a:ext cx="12456160" cy="6929120"/>
          </a:xfrm>
          <a:prstGeom prst="rect">
            <a:avLst/>
          </a:prstGeom>
          <a:solidFill>
            <a:srgbClr val="D7BCDA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4E8B7A6-08C8-4E61-8700-AF9ED979A8D1}"/>
              </a:ext>
            </a:extLst>
          </p:cNvPr>
          <p:cNvSpPr/>
          <p:nvPr/>
        </p:nvSpPr>
        <p:spPr>
          <a:xfrm>
            <a:off x="244381" y="115468"/>
            <a:ext cx="23551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Objectives</a:t>
            </a:r>
            <a:endParaRPr lang="ar-SA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B1D3E38-70D3-4968-9F87-142DFAB0AA0A}"/>
              </a:ext>
            </a:extLst>
          </p:cNvPr>
          <p:cNvSpPr/>
          <p:nvPr/>
        </p:nvSpPr>
        <p:spPr>
          <a:xfrm>
            <a:off x="10621246" y="5975758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2732A59-8945-406A-B51E-42733EECE618}"/>
              </a:ext>
            </a:extLst>
          </p:cNvPr>
          <p:cNvSpPr/>
          <p:nvPr/>
        </p:nvSpPr>
        <p:spPr>
          <a:xfrm>
            <a:off x="532989" y="832143"/>
            <a:ext cx="82589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1- Talk about sounds made by objects.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2E0422F-5B7B-4867-AF3D-5C590FCDA295}"/>
              </a:ext>
            </a:extLst>
          </p:cNvPr>
          <p:cNvSpPr/>
          <p:nvPr/>
        </p:nvSpPr>
        <p:spPr>
          <a:xfrm>
            <a:off x="532988" y="1540029"/>
            <a:ext cx="6646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2- Listen to sounds and match.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5C6BDB8-B9EA-43E5-B69B-33CD282589F8}"/>
              </a:ext>
            </a:extLst>
          </p:cNvPr>
          <p:cNvSpPr/>
          <p:nvPr/>
        </p:nvSpPr>
        <p:spPr>
          <a:xfrm>
            <a:off x="532989" y="2333465"/>
            <a:ext cx="8864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3- Read and match sentences to pictures.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D508C3A-77DC-45D5-A761-7819FE90FD6B}"/>
              </a:ext>
            </a:extLst>
          </p:cNvPr>
          <p:cNvSpPr/>
          <p:nvPr/>
        </p:nvSpPr>
        <p:spPr>
          <a:xfrm>
            <a:off x="532988" y="3041351"/>
            <a:ext cx="117198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4- Understand the meanings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hard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soft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rough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smooth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9A461F-8E51-4477-B3CB-3F5AD7D4E98B}"/>
              </a:ext>
            </a:extLst>
          </p:cNvPr>
          <p:cNvSpPr/>
          <p:nvPr/>
        </p:nvSpPr>
        <p:spPr>
          <a:xfrm>
            <a:off x="545689" y="3885307"/>
            <a:ext cx="103925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5- Categories objects according to how they feel.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C32B1C4-DAC3-4A26-90BC-15EDFA15B7EF}"/>
              </a:ext>
            </a:extLst>
          </p:cNvPr>
          <p:cNvSpPr/>
          <p:nvPr/>
        </p:nvSpPr>
        <p:spPr>
          <a:xfrm>
            <a:off x="545688" y="4593193"/>
            <a:ext cx="117439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6- Complete sentences about how different foods smell.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EBA9DCB-2E73-4716-97A9-FDF1F6708DEC}"/>
              </a:ext>
            </a:extLst>
          </p:cNvPr>
          <p:cNvSpPr/>
          <p:nvPr/>
        </p:nvSpPr>
        <p:spPr>
          <a:xfrm>
            <a:off x="545688" y="5351598"/>
            <a:ext cx="9525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7- Understand  and use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sweet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 ,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sour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 or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salty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. 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039F6DE-2383-44ED-8237-0D76F3DF2F82}"/>
              </a:ext>
            </a:extLst>
          </p:cNvPr>
          <p:cNvSpPr/>
          <p:nvPr/>
        </p:nvSpPr>
        <p:spPr>
          <a:xfrm>
            <a:off x="532988" y="6032322"/>
            <a:ext cx="107644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8- Transfer information from a chart to sentences. 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FC543D-6082-42A4-957B-31613F957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3" t="21452" r="36354" b="5490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141C3D2-1C8E-4CEB-A6F8-9E36C4EC020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0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FEA5E8F9-FDC9-401C-B4CB-1D3E148DBC2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8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6187833" y="224401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831E95-6BAE-4C8B-BCDC-75DDEE97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3546" r="35729" b="588"/>
          <a:stretch/>
        </p:blipFill>
        <p:spPr>
          <a:xfrm>
            <a:off x="1524102" y="224401"/>
            <a:ext cx="4545918" cy="6438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7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831E95-6BAE-4C8B-BCDC-75DDEE97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3546" r="35729" b="588"/>
          <a:stretch/>
        </p:blipFill>
        <p:spPr>
          <a:xfrm>
            <a:off x="3823041" y="204818"/>
            <a:ext cx="4545918" cy="6438515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831E95-6BAE-4C8B-BCDC-75DDEE97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3546" r="35729" b="37415"/>
          <a:stretch/>
        </p:blipFill>
        <p:spPr>
          <a:xfrm>
            <a:off x="2149350" y="166718"/>
            <a:ext cx="8277350" cy="6032564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268E7D-EA5E-4D9D-A4AC-CA1F4D5423B4}"/>
              </a:ext>
            </a:extLst>
          </p:cNvPr>
          <p:cNvSpPr/>
          <p:nvPr/>
        </p:nvSpPr>
        <p:spPr>
          <a:xfrm>
            <a:off x="6096000" y="1866900"/>
            <a:ext cx="2552700" cy="584200"/>
          </a:xfrm>
          <a:prstGeom prst="rect">
            <a:avLst/>
          </a:prstGeom>
          <a:solidFill>
            <a:srgbClr val="FFC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95FFE04-6599-4EF8-89AE-D50BEA32446A}"/>
              </a:ext>
            </a:extLst>
          </p:cNvPr>
          <p:cNvSpPr/>
          <p:nvPr/>
        </p:nvSpPr>
        <p:spPr>
          <a:xfrm>
            <a:off x="4114800" y="3567082"/>
            <a:ext cx="4533900" cy="5842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7EBC38-967C-4187-804B-2BD60ED8E4FD}"/>
              </a:ext>
            </a:extLst>
          </p:cNvPr>
          <p:cNvSpPr/>
          <p:nvPr/>
        </p:nvSpPr>
        <p:spPr>
          <a:xfrm>
            <a:off x="4114800" y="4721164"/>
            <a:ext cx="1981200" cy="584200"/>
          </a:xfrm>
          <a:prstGeom prst="rect">
            <a:avLst/>
          </a:prstGeom>
          <a:solidFill>
            <a:srgbClr val="FF66C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084EA88-336D-4D6E-8C15-5A7FFA25900E}"/>
              </a:ext>
            </a:extLst>
          </p:cNvPr>
          <p:cNvSpPr/>
          <p:nvPr/>
        </p:nvSpPr>
        <p:spPr>
          <a:xfrm rot="5400000">
            <a:off x="6526244" y="3595659"/>
            <a:ext cx="1717612" cy="520700"/>
          </a:xfrm>
          <a:prstGeom prst="rect">
            <a:avLst/>
          </a:prstGeom>
          <a:solidFill>
            <a:srgbClr val="E1AFE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2250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831E95-6BAE-4C8B-BCDC-75DDEE97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3546" r="35729" b="588"/>
          <a:stretch/>
        </p:blipFill>
        <p:spPr>
          <a:xfrm>
            <a:off x="3823041" y="204818"/>
            <a:ext cx="4545918" cy="6438515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2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831E95-6BAE-4C8B-BCDC-75DDEE978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72" t="62460" r="35307" b="1778"/>
          <a:stretch/>
        </p:blipFill>
        <p:spPr>
          <a:xfrm>
            <a:off x="1864117" y="286523"/>
            <a:ext cx="9267950" cy="6187533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DA68495-1CAE-4DF0-B829-87EEE9BEBA8E}"/>
              </a:ext>
            </a:extLst>
          </p:cNvPr>
          <p:cNvSpPr/>
          <p:nvPr/>
        </p:nvSpPr>
        <p:spPr>
          <a:xfrm>
            <a:off x="2012700" y="5727700"/>
            <a:ext cx="438400" cy="74635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0136FA2-8BCA-4FFA-AE3F-E517AC4D0115}"/>
              </a:ext>
            </a:extLst>
          </p:cNvPr>
          <p:cNvSpPr/>
          <p:nvPr/>
        </p:nvSpPr>
        <p:spPr>
          <a:xfrm>
            <a:off x="6095999" y="1845640"/>
            <a:ext cx="13981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drum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44C5B82-D609-40FB-A8F3-475C801E0811}"/>
              </a:ext>
            </a:extLst>
          </p:cNvPr>
          <p:cNvSpPr/>
          <p:nvPr/>
        </p:nvSpPr>
        <p:spPr>
          <a:xfrm>
            <a:off x="5534141" y="2672403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F4A3C63-C9BE-459A-B041-E53B24513D3B}"/>
              </a:ext>
            </a:extLst>
          </p:cNvPr>
          <p:cNvSpPr/>
          <p:nvPr/>
        </p:nvSpPr>
        <p:spPr>
          <a:xfrm>
            <a:off x="6281147" y="2688475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dog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DAB5CD0-8AD3-49BD-9830-5ACFA1DA3165}"/>
              </a:ext>
            </a:extLst>
          </p:cNvPr>
          <p:cNvSpPr/>
          <p:nvPr/>
        </p:nvSpPr>
        <p:spPr>
          <a:xfrm>
            <a:off x="4464064" y="3688806"/>
            <a:ext cx="1271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hear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49C784C-64A0-4167-9234-F50D2E2EEAB7}"/>
              </a:ext>
            </a:extLst>
          </p:cNvPr>
          <p:cNvSpPr/>
          <p:nvPr/>
        </p:nvSpPr>
        <p:spPr>
          <a:xfrm>
            <a:off x="5824285" y="3704878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824B8F1-04AB-4052-A379-EB67ABE429A7}"/>
              </a:ext>
            </a:extLst>
          </p:cNvPr>
          <p:cNvSpPr/>
          <p:nvPr/>
        </p:nvSpPr>
        <p:spPr>
          <a:xfrm>
            <a:off x="6401112" y="3704878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A8CE83B-DEA1-4B81-BAC1-85AD497DE9FD}"/>
              </a:ext>
            </a:extLst>
          </p:cNvPr>
          <p:cNvSpPr/>
          <p:nvPr/>
        </p:nvSpPr>
        <p:spPr>
          <a:xfrm>
            <a:off x="3593315" y="4517678"/>
            <a:ext cx="979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160C565-7966-43C8-80F6-BADD37CECFFB}"/>
              </a:ext>
            </a:extLst>
          </p:cNvPr>
          <p:cNvSpPr/>
          <p:nvPr/>
        </p:nvSpPr>
        <p:spPr>
          <a:xfrm>
            <a:off x="4500139" y="4501606"/>
            <a:ext cx="1271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hear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AFB1DCF-61C5-4E10-98CB-49C0DA4A595B}"/>
              </a:ext>
            </a:extLst>
          </p:cNvPr>
          <p:cNvSpPr/>
          <p:nvPr/>
        </p:nvSpPr>
        <p:spPr>
          <a:xfrm>
            <a:off x="5860360" y="4517678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58DCF6D-E70A-4100-A1D8-325AC0B301A7}"/>
              </a:ext>
            </a:extLst>
          </p:cNvPr>
          <p:cNvSpPr/>
          <p:nvPr/>
        </p:nvSpPr>
        <p:spPr>
          <a:xfrm>
            <a:off x="6665615" y="4517678"/>
            <a:ext cx="952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cat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48AC268-D4E7-4A95-A3E7-3435C1AFA6E6}"/>
              </a:ext>
            </a:extLst>
          </p:cNvPr>
          <p:cNvSpPr/>
          <p:nvPr/>
        </p:nvSpPr>
        <p:spPr>
          <a:xfrm>
            <a:off x="3360719" y="5581504"/>
            <a:ext cx="465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07B11A2-48B0-4E1A-8E36-A8A6778C2E72}"/>
              </a:ext>
            </a:extLst>
          </p:cNvPr>
          <p:cNvSpPr/>
          <p:nvPr/>
        </p:nvSpPr>
        <p:spPr>
          <a:xfrm>
            <a:off x="3910741" y="5548044"/>
            <a:ext cx="979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can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CD6FC5D-038D-47DC-A931-7DA3A48484BE}"/>
              </a:ext>
            </a:extLst>
          </p:cNvPr>
          <p:cNvSpPr/>
          <p:nvPr/>
        </p:nvSpPr>
        <p:spPr>
          <a:xfrm>
            <a:off x="4817565" y="5531972"/>
            <a:ext cx="1271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hear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5E70096-5306-4486-9C7E-7067567EA872}"/>
              </a:ext>
            </a:extLst>
          </p:cNvPr>
          <p:cNvSpPr/>
          <p:nvPr/>
        </p:nvSpPr>
        <p:spPr>
          <a:xfrm>
            <a:off x="6038086" y="5548044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8A39B76-AF26-4EAF-9364-CBD45481B9DD}"/>
              </a:ext>
            </a:extLst>
          </p:cNvPr>
          <p:cNvSpPr/>
          <p:nvPr/>
        </p:nvSpPr>
        <p:spPr>
          <a:xfrm>
            <a:off x="6980636" y="5548044"/>
            <a:ext cx="9573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car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28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605416-6266-4E9E-857F-F1F22F8F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2" y="2105025"/>
            <a:ext cx="2946400" cy="955675"/>
          </a:xfrm>
        </p:spPr>
        <p:txBody>
          <a:bodyPr>
            <a:normAutofit/>
          </a:bodyPr>
          <a:lstStyle/>
          <a:p>
            <a:pPr algn="ctr" rtl="0"/>
            <a:r>
              <a:rPr lang="en-US" sz="5400" dirty="0">
                <a:latin typeface="Comic Sans MS" panose="030F0702030302020204" pitchFamily="66" charset="0"/>
              </a:rPr>
              <a:t>rough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32138656-0AD1-4181-9945-A2E05B6815C5}"/>
              </a:ext>
            </a:extLst>
          </p:cNvPr>
          <p:cNvSpPr txBox="1">
            <a:spLocks/>
          </p:cNvSpPr>
          <p:nvPr/>
        </p:nvSpPr>
        <p:spPr>
          <a:xfrm>
            <a:off x="7061200" y="5499099"/>
            <a:ext cx="2946400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soft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3EEA455E-92B9-4297-8682-7E7179997745}"/>
              </a:ext>
            </a:extLst>
          </p:cNvPr>
          <p:cNvSpPr txBox="1">
            <a:spLocks/>
          </p:cNvSpPr>
          <p:nvPr/>
        </p:nvSpPr>
        <p:spPr>
          <a:xfrm>
            <a:off x="7213602" y="2016125"/>
            <a:ext cx="2946400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hard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FB1E1D57-E57B-459A-A6DB-80B32A5F4042}"/>
              </a:ext>
            </a:extLst>
          </p:cNvPr>
          <p:cNvSpPr txBox="1">
            <a:spLocks/>
          </p:cNvSpPr>
          <p:nvPr/>
        </p:nvSpPr>
        <p:spPr>
          <a:xfrm>
            <a:off x="1117602" y="5486398"/>
            <a:ext cx="2946400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smooth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018A905-8233-43B5-B3FC-4B6868EB3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1600" y="403226"/>
            <a:ext cx="2197100" cy="1631805"/>
          </a:xfrm>
          <a:prstGeom prst="rect">
            <a:avLst/>
          </a:prstGeom>
        </p:spPr>
      </p:pic>
      <p:pic>
        <p:nvPicPr>
          <p:cNvPr id="10" name="صورة 9" descr="صورة تحتوي على شجرة, خارجي, نبات, البلوط&#10;&#10;تم إنشاء الوصف تلقائياً">
            <a:extLst>
              <a:ext uri="{FF2B5EF4-FFF2-40B4-BE49-F238E27FC236}">
                <a16:creationId xmlns:a16="http://schemas.microsoft.com/office/drawing/2014/main" id="{5E18AFEE-B77F-4403-AA74-181157442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36699" y="542926"/>
            <a:ext cx="2286000" cy="1524000"/>
          </a:xfrm>
          <a:prstGeom prst="rect">
            <a:avLst/>
          </a:prstGeom>
        </p:spPr>
      </p:pic>
      <p:pic>
        <p:nvPicPr>
          <p:cNvPr id="20" name="صورة 19" descr="صورة تحتوي على داخلي, حاوية, أبيض, زجاج&#10;&#10;تم إنشاء الوصف تلقائياً">
            <a:extLst>
              <a:ext uri="{FF2B5EF4-FFF2-40B4-BE49-F238E27FC236}">
                <a16:creationId xmlns:a16="http://schemas.microsoft.com/office/drawing/2014/main" id="{98D04C04-B8EF-43ED-8DD6-58341AB88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34141" y="3784438"/>
            <a:ext cx="872019" cy="168799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28797D1-6EEB-490A-958E-521E6F796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05882" y="3544569"/>
            <a:ext cx="3957598" cy="20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4D3E236-C073-4200-9C78-E67C5551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8688" y="1490297"/>
            <a:ext cx="2874309" cy="2155732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1014C98-05A8-4C8D-9E79-39A2E6E04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61708" y="664797"/>
            <a:ext cx="2874309" cy="1437155"/>
          </a:xfrm>
          <a:prstGeom prst="rect">
            <a:avLst/>
          </a:prstGeom>
        </p:spPr>
      </p:pic>
      <p:pic>
        <p:nvPicPr>
          <p:cNvPr id="7" name="صورة 6" descr="صورة تحتوي على دب, دمية محشوة, جالس, محشو&#10;&#10;تم إنشاء الوصف تلقائياً">
            <a:extLst>
              <a:ext uri="{FF2B5EF4-FFF2-40B4-BE49-F238E27FC236}">
                <a16:creationId xmlns:a16="http://schemas.microsoft.com/office/drawing/2014/main" id="{DBD13E50-4311-43C1-811C-C8C607407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89208" y="3429000"/>
            <a:ext cx="3647806" cy="2564863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BDBA1ED9-1A1E-4ACB-B664-1BF9B03228BD}"/>
              </a:ext>
            </a:extLst>
          </p:cNvPr>
          <p:cNvSpPr txBox="1">
            <a:spLocks/>
          </p:cNvSpPr>
          <p:nvPr/>
        </p:nvSpPr>
        <p:spPr>
          <a:xfrm>
            <a:off x="6996816" y="1962703"/>
            <a:ext cx="4810508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hard and rough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73AEAAB9-3105-459F-A779-FB04B576CDD7}"/>
              </a:ext>
            </a:extLst>
          </p:cNvPr>
          <p:cNvSpPr txBox="1">
            <a:spLocks/>
          </p:cNvSpPr>
          <p:nvPr/>
        </p:nvSpPr>
        <p:spPr>
          <a:xfrm>
            <a:off x="6907857" y="5715365"/>
            <a:ext cx="4810508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5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Soft and smooth</a:t>
            </a:r>
            <a:endParaRPr lang="ar-OM" sz="5400" dirty="0">
              <a:latin typeface="Comic Sans MS" panose="030F0702030302020204" pitchFamily="66" charset="0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5512C961-87AA-4387-A417-FD881F42B147}"/>
              </a:ext>
            </a:extLst>
          </p:cNvPr>
          <p:cNvSpPr txBox="1">
            <a:spLocks/>
          </p:cNvSpPr>
          <p:nvPr/>
        </p:nvSpPr>
        <p:spPr>
          <a:xfrm>
            <a:off x="410589" y="3408413"/>
            <a:ext cx="4810508" cy="955675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50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Comic Sans MS" panose="030F0702030302020204" pitchFamily="66" charset="0"/>
              </a:rPr>
              <a:t>hard and smooth</a:t>
            </a:r>
            <a:endParaRPr lang="ar-OM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A6EF5B-7763-4558-AB72-93E7431B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2" t="17961" r="34196" b="859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6FD0204-CB35-4BE8-9EBC-3CAB23FC97D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34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AA6E12E-7DA7-4EFC-AF44-910B410B8EE9}"/>
              </a:ext>
            </a:extLst>
          </p:cNvPr>
          <p:cNvGrpSpPr/>
          <p:nvPr/>
        </p:nvGrpSpPr>
        <p:grpSpPr>
          <a:xfrm>
            <a:off x="0" y="-539"/>
            <a:ext cx="12194146" cy="6940495"/>
            <a:chOff x="0" y="-539"/>
            <a:chExt cx="12194146" cy="6940495"/>
          </a:xfrm>
        </p:grpSpPr>
        <p:pic>
          <p:nvPicPr>
            <p:cNvPr id="25" name="صورة 24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0A2DEB60-51DB-4211-BF26-16D942289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72090" cy="6939956"/>
            </a:xfrm>
            <a:prstGeom prst="rect">
              <a:avLst/>
            </a:prstGeom>
          </p:spPr>
        </p:pic>
        <p:pic>
          <p:nvPicPr>
            <p:cNvPr id="26" name="صورة 25" descr="صورة تحتوي على سبورة بيضاء&#10;&#10;تم إنشاء الوصف تلقائياً">
              <a:extLst>
                <a:ext uri="{FF2B5EF4-FFF2-40B4-BE49-F238E27FC236}">
                  <a16:creationId xmlns:a16="http://schemas.microsoft.com/office/drawing/2014/main" id="{4630440A-19B4-4BFF-942D-B3A04FF3E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98" y="-539"/>
              <a:ext cx="11868048" cy="6939956"/>
            </a:xfrm>
            <a:prstGeom prst="rect">
              <a:avLst/>
            </a:prstGeom>
          </p:spPr>
        </p:pic>
        <p:pic>
          <p:nvPicPr>
            <p:cNvPr id="27" name="صورة 26" descr="صورة تحتوي على خريطة&#10;&#10;تم إنشاء الوصف تلقائياً">
              <a:extLst>
                <a:ext uri="{FF2B5EF4-FFF2-40B4-BE49-F238E27FC236}">
                  <a16:creationId xmlns:a16="http://schemas.microsoft.com/office/drawing/2014/main" id="{1FDEF4AE-33BE-4EB8-AA03-A8F43AC0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323" y="402918"/>
              <a:ext cx="1954990" cy="3227660"/>
            </a:xfrm>
            <a:prstGeom prst="rect">
              <a:avLst/>
            </a:prstGeom>
          </p:spPr>
        </p:pic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625A807D-20C4-4D6B-B902-CBD94D862BC9}"/>
                </a:ext>
              </a:extLst>
            </p:cNvPr>
            <p:cNvSpPr/>
            <p:nvPr/>
          </p:nvSpPr>
          <p:spPr>
            <a:xfrm>
              <a:off x="326098" y="6514960"/>
              <a:ext cx="197522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latin typeface="Berlin Sans FB" panose="020E0602020502020306" pitchFamily="34" charset="0"/>
                </a:rPr>
                <a:t>T. Fatma Al.Muslhi</a:t>
              </a:r>
              <a:endParaRPr lang="ar-SA" dirty="0">
                <a:ln w="0"/>
                <a:latin typeface="Berlin Sans FB" panose="020E0602020502020306" pitchFamily="34" charset="0"/>
              </a:endParaRPr>
            </a:p>
          </p:txBody>
        </p: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B79D329D-1265-438D-B046-826D119AEE04}"/>
                </a:ext>
              </a:extLst>
            </p:cNvPr>
            <p:cNvGrpSpPr/>
            <p:nvPr/>
          </p:nvGrpSpPr>
          <p:grpSpPr>
            <a:xfrm>
              <a:off x="145687" y="248796"/>
              <a:ext cx="2253056" cy="1439974"/>
              <a:chOff x="9781406" y="406401"/>
              <a:chExt cx="2398131" cy="1442720"/>
            </a:xfrm>
          </p:grpSpPr>
          <p:pic>
            <p:nvPicPr>
              <p:cNvPr id="31" name="صورة 30" descr="صورة تحتوي على لقطة شاشة&#10;&#10;تم إنشاء الوصف تلقائياً">
                <a:extLst>
                  <a:ext uri="{FF2B5EF4-FFF2-40B4-BE49-F238E27FC236}">
                    <a16:creationId xmlns:a16="http://schemas.microsoft.com/office/drawing/2014/main" id="{B6E699DB-12F6-4BA8-B26C-E95E33AD2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87978" y="406401"/>
                <a:ext cx="1191559" cy="1442720"/>
              </a:xfrm>
              <a:prstGeom prst="rect">
                <a:avLst/>
              </a:prstGeom>
            </p:spPr>
          </p:pic>
          <p:pic>
            <p:nvPicPr>
              <p:cNvPr id="32" name="صورة 31" descr="صورة تحتوي على لقطة شاشة&#10;&#10;تم إنشاء الوصف تلقائياً">
                <a:extLst>
                  <a:ext uri="{FF2B5EF4-FFF2-40B4-BE49-F238E27FC236}">
                    <a16:creationId xmlns:a16="http://schemas.microsoft.com/office/drawing/2014/main" id="{CAB04BCA-253A-441C-B2AA-C16F44C66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1406" y="406401"/>
                <a:ext cx="1191559" cy="1442720"/>
              </a:xfrm>
              <a:prstGeom prst="rect">
                <a:avLst/>
              </a:prstGeom>
            </p:spPr>
          </p:pic>
          <p:pic>
            <p:nvPicPr>
              <p:cNvPr id="33" name="صورة 32" descr="صورة تحتوي على ثوب, ثياب, فستان, بساط&#10;&#10;تم إنشاء الوصف تلقائياً">
                <a:extLst>
                  <a:ext uri="{FF2B5EF4-FFF2-40B4-BE49-F238E27FC236}">
                    <a16:creationId xmlns:a16="http://schemas.microsoft.com/office/drawing/2014/main" id="{0B8ED01D-C7E1-48E6-B2F2-1BA41E1FC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47" b="-1"/>
              <a:stretch/>
            </p:blipFill>
            <p:spPr>
              <a:xfrm>
                <a:off x="9877058" y="495273"/>
                <a:ext cx="1007222" cy="1254467"/>
              </a:xfrm>
              <a:prstGeom prst="rect">
                <a:avLst/>
              </a:prstGeom>
            </p:spPr>
          </p:pic>
          <p:pic>
            <p:nvPicPr>
              <p:cNvPr id="34" name="صورة 33" descr="صورة تحتوي على ثوب&#10;&#10;تم إنشاء الوصف تلقائياً">
                <a:extLst>
                  <a:ext uri="{FF2B5EF4-FFF2-40B4-BE49-F238E27FC236}">
                    <a16:creationId xmlns:a16="http://schemas.microsoft.com/office/drawing/2014/main" id="{DFAAB8CB-D75B-4C47-BE6B-812E3BAFE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7100" y="512476"/>
                <a:ext cx="988739" cy="1243365"/>
              </a:xfrm>
              <a:prstGeom prst="rect">
                <a:avLst/>
              </a:prstGeom>
            </p:spPr>
          </p:pic>
        </p:grp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6B22ACD-205B-4CC4-A53E-309240854F86}"/>
              </a:ext>
            </a:extLst>
          </p:cNvPr>
          <p:cNvSpPr/>
          <p:nvPr/>
        </p:nvSpPr>
        <p:spPr>
          <a:xfrm>
            <a:off x="3283070" y="1378978"/>
            <a:ext cx="57807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0"/>
              </a:rPr>
              <a:t>Five Senses</a:t>
            </a:r>
            <a:endParaRPr lang="ar-SA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3216D08-AA74-4409-B2F4-59B6FC681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807756" y="532190"/>
            <a:ext cx="3212198" cy="6133075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00DEF2C-CBC3-4ADC-9A07-A4FD2272F50E}"/>
              </a:ext>
            </a:extLst>
          </p:cNvPr>
          <p:cNvGrpSpPr/>
          <p:nvPr/>
        </p:nvGrpSpPr>
        <p:grpSpPr>
          <a:xfrm>
            <a:off x="8564" y="3358027"/>
            <a:ext cx="3530548" cy="3495121"/>
            <a:chOff x="5805592" y="3395469"/>
            <a:chExt cx="3530548" cy="3495121"/>
          </a:xfrm>
        </p:grpSpPr>
        <p:pic>
          <p:nvPicPr>
            <p:cNvPr id="28" name="صورة 27" descr="صورة تحتوي على سهم&#10;&#10;تم إنشاء الوصف تلقائياً">
              <a:extLst>
                <a:ext uri="{FF2B5EF4-FFF2-40B4-BE49-F238E27FC236}">
                  <a16:creationId xmlns:a16="http://schemas.microsoft.com/office/drawing/2014/main" id="{C58D9082-6A1C-4ABD-8177-B827AAF29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805592" y="3543767"/>
              <a:ext cx="3530548" cy="3346823"/>
            </a:xfrm>
            <a:prstGeom prst="rect">
              <a:avLst/>
            </a:prstGeom>
          </p:spPr>
        </p:pic>
        <p:sp>
          <p:nvSpPr>
            <p:cNvPr id="37" name="مستطيل 8">
              <a:extLst>
                <a:ext uri="{FF2B5EF4-FFF2-40B4-BE49-F238E27FC236}">
                  <a16:creationId xmlns:a16="http://schemas.microsoft.com/office/drawing/2014/main" id="{253CA9FB-2BFC-480A-8097-327F508C5BA3}"/>
                </a:ext>
              </a:extLst>
            </p:cNvPr>
            <p:cNvSpPr/>
            <p:nvPr/>
          </p:nvSpPr>
          <p:spPr>
            <a:xfrm>
              <a:off x="6144045" y="3395469"/>
              <a:ext cx="1339279" cy="808699"/>
            </a:xfrm>
            <a:custGeom>
              <a:avLst/>
              <a:gdLst>
                <a:gd name="connsiteX0" fmla="*/ 0 w 1224136"/>
                <a:gd name="connsiteY0" fmla="*/ 0 h 1584176"/>
                <a:gd name="connsiteX1" fmla="*/ 1224136 w 1224136"/>
                <a:gd name="connsiteY1" fmla="*/ 0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1224136"/>
                <a:gd name="connsiteY0" fmla="*/ 0 h 1584176"/>
                <a:gd name="connsiteX1" fmla="*/ 770128 w 1224136"/>
                <a:gd name="connsiteY1" fmla="*/ 445503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808066"/>
                <a:gd name="connsiteY0" fmla="*/ 0 h 1819619"/>
                <a:gd name="connsiteX1" fmla="*/ 770128 w 808066"/>
                <a:gd name="connsiteY1" fmla="*/ 445503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0 w 808066"/>
                <a:gd name="connsiteY0" fmla="*/ 0 h 1819619"/>
                <a:gd name="connsiteX1" fmla="*/ 785418 w 808066"/>
                <a:gd name="connsiteY1" fmla="*/ 362175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742908 w 1550974"/>
                <a:gd name="connsiteY0" fmla="*/ 0 h 1819619"/>
                <a:gd name="connsiteX1" fmla="*/ 1528326 w 1550974"/>
                <a:gd name="connsiteY1" fmla="*/ 362175 h 1819619"/>
                <a:gd name="connsiteX2" fmla="*/ 1550974 w 1550974"/>
                <a:gd name="connsiteY2" fmla="*/ 1819619 h 1819619"/>
                <a:gd name="connsiteX3" fmla="*/ 0 w 1550974"/>
                <a:gd name="connsiteY3" fmla="*/ 1248896 h 1819619"/>
                <a:gd name="connsiteX4" fmla="*/ 742908 w 1550974"/>
                <a:gd name="connsiteY4" fmla="*/ 0 h 1819619"/>
                <a:gd name="connsiteX0" fmla="*/ 742908 w 1544570"/>
                <a:gd name="connsiteY0" fmla="*/ 0 h 1337019"/>
                <a:gd name="connsiteX1" fmla="*/ 1528326 w 1544570"/>
                <a:gd name="connsiteY1" fmla="*/ 362175 h 1337019"/>
                <a:gd name="connsiteX2" fmla="*/ 1544570 w 1544570"/>
                <a:gd name="connsiteY2" fmla="*/ 1337019 h 1337019"/>
                <a:gd name="connsiteX3" fmla="*/ 0 w 1544570"/>
                <a:gd name="connsiteY3" fmla="*/ 1248896 h 1337019"/>
                <a:gd name="connsiteX4" fmla="*/ 742908 w 1544570"/>
                <a:gd name="connsiteY4" fmla="*/ 0 h 1337019"/>
                <a:gd name="connsiteX0" fmla="*/ 32022 w 1544570"/>
                <a:gd name="connsiteY0" fmla="*/ 0 h 1037299"/>
                <a:gd name="connsiteX1" fmla="*/ 1528326 w 1544570"/>
                <a:gd name="connsiteY1" fmla="*/ 62455 h 1037299"/>
                <a:gd name="connsiteX2" fmla="*/ 1544570 w 1544570"/>
                <a:gd name="connsiteY2" fmla="*/ 1037299 h 1037299"/>
                <a:gd name="connsiteX3" fmla="*/ 0 w 1544570"/>
                <a:gd name="connsiteY3" fmla="*/ 949176 h 1037299"/>
                <a:gd name="connsiteX4" fmla="*/ 32022 w 1544570"/>
                <a:gd name="connsiteY4" fmla="*/ 0 h 1037299"/>
                <a:gd name="connsiteX0" fmla="*/ 32022 w 1547539"/>
                <a:gd name="connsiteY0" fmla="*/ 0 h 1037299"/>
                <a:gd name="connsiteX1" fmla="*/ 1547539 w 1547539"/>
                <a:gd name="connsiteY1" fmla="*/ 534895 h 1037299"/>
                <a:gd name="connsiteX2" fmla="*/ 1544570 w 1547539"/>
                <a:gd name="connsiteY2" fmla="*/ 1037299 h 1037299"/>
                <a:gd name="connsiteX3" fmla="*/ 0 w 1547539"/>
                <a:gd name="connsiteY3" fmla="*/ 949176 h 1037299"/>
                <a:gd name="connsiteX4" fmla="*/ 32022 w 1547539"/>
                <a:gd name="connsiteY4" fmla="*/ 0 h 1037299"/>
                <a:gd name="connsiteX0" fmla="*/ 294601 w 1547539"/>
                <a:gd name="connsiteY0" fmla="*/ 0 h 585179"/>
                <a:gd name="connsiteX1" fmla="*/ 1547539 w 1547539"/>
                <a:gd name="connsiteY1" fmla="*/ 82775 h 585179"/>
                <a:gd name="connsiteX2" fmla="*/ 1544570 w 1547539"/>
                <a:gd name="connsiteY2" fmla="*/ 585179 h 585179"/>
                <a:gd name="connsiteX3" fmla="*/ 0 w 1547539"/>
                <a:gd name="connsiteY3" fmla="*/ 497056 h 585179"/>
                <a:gd name="connsiteX4" fmla="*/ 294601 w 1547539"/>
                <a:gd name="connsiteY4" fmla="*/ 0 h 585179"/>
                <a:gd name="connsiteX0" fmla="*/ 301006 w 1547539"/>
                <a:gd name="connsiteY0" fmla="*/ 0 h 534379"/>
                <a:gd name="connsiteX1" fmla="*/ 1547539 w 1547539"/>
                <a:gd name="connsiteY1" fmla="*/ 31975 h 534379"/>
                <a:gd name="connsiteX2" fmla="*/ 1544570 w 1547539"/>
                <a:gd name="connsiteY2" fmla="*/ 534379 h 534379"/>
                <a:gd name="connsiteX3" fmla="*/ 0 w 1547539"/>
                <a:gd name="connsiteY3" fmla="*/ 446256 h 534379"/>
                <a:gd name="connsiteX4" fmla="*/ 301006 w 1547539"/>
                <a:gd name="connsiteY4" fmla="*/ 0 h 534379"/>
                <a:gd name="connsiteX0" fmla="*/ 326624 w 1573157"/>
                <a:gd name="connsiteY0" fmla="*/ 0 h 534379"/>
                <a:gd name="connsiteX1" fmla="*/ 1573157 w 1573157"/>
                <a:gd name="connsiteY1" fmla="*/ 31975 h 534379"/>
                <a:gd name="connsiteX2" fmla="*/ 1570188 w 1573157"/>
                <a:gd name="connsiteY2" fmla="*/ 534379 h 534379"/>
                <a:gd name="connsiteX3" fmla="*/ 0 w 1573157"/>
                <a:gd name="connsiteY3" fmla="*/ 507216 h 534379"/>
                <a:gd name="connsiteX4" fmla="*/ 326624 w 1573157"/>
                <a:gd name="connsiteY4" fmla="*/ 0 h 534379"/>
                <a:gd name="connsiteX0" fmla="*/ 326624 w 1573157"/>
                <a:gd name="connsiteY0" fmla="*/ 0 h 808699"/>
                <a:gd name="connsiteX1" fmla="*/ 1573157 w 1573157"/>
                <a:gd name="connsiteY1" fmla="*/ 31975 h 808699"/>
                <a:gd name="connsiteX2" fmla="*/ 1499740 w 1573157"/>
                <a:gd name="connsiteY2" fmla="*/ 808699 h 808699"/>
                <a:gd name="connsiteX3" fmla="*/ 0 w 1573157"/>
                <a:gd name="connsiteY3" fmla="*/ 507216 h 808699"/>
                <a:gd name="connsiteX4" fmla="*/ 326624 w 1573157"/>
                <a:gd name="connsiteY4" fmla="*/ 0 h 808699"/>
                <a:gd name="connsiteX0" fmla="*/ 441903 w 1688436"/>
                <a:gd name="connsiteY0" fmla="*/ 0 h 808699"/>
                <a:gd name="connsiteX1" fmla="*/ 1688436 w 1688436"/>
                <a:gd name="connsiteY1" fmla="*/ 31975 h 808699"/>
                <a:gd name="connsiteX2" fmla="*/ 1615019 w 1688436"/>
                <a:gd name="connsiteY2" fmla="*/ 808699 h 808699"/>
                <a:gd name="connsiteX3" fmla="*/ 0 w 1688436"/>
                <a:gd name="connsiteY3" fmla="*/ 761216 h 808699"/>
                <a:gd name="connsiteX4" fmla="*/ 441903 w 1688436"/>
                <a:gd name="connsiteY4" fmla="*/ 0 h 80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436" h="808699">
                  <a:moveTo>
                    <a:pt x="441903" y="0"/>
                  </a:moveTo>
                  <a:lnTo>
                    <a:pt x="1688436" y="31975"/>
                  </a:lnTo>
                  <a:cubicBezTo>
                    <a:pt x="1687446" y="199443"/>
                    <a:pt x="1616009" y="641231"/>
                    <a:pt x="1615019" y="808699"/>
                  </a:cubicBezTo>
                  <a:lnTo>
                    <a:pt x="0" y="761216"/>
                  </a:lnTo>
                  <a:lnTo>
                    <a:pt x="441903" y="0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8" name="مستطيل 8">
              <a:extLst>
                <a:ext uri="{FF2B5EF4-FFF2-40B4-BE49-F238E27FC236}">
                  <a16:creationId xmlns:a16="http://schemas.microsoft.com/office/drawing/2014/main" id="{8937E643-CA4B-43F3-8BA3-32EB79AABF81}"/>
                </a:ext>
              </a:extLst>
            </p:cNvPr>
            <p:cNvSpPr/>
            <p:nvPr/>
          </p:nvSpPr>
          <p:spPr>
            <a:xfrm>
              <a:off x="7484911" y="3414570"/>
              <a:ext cx="1279461" cy="808698"/>
            </a:xfrm>
            <a:custGeom>
              <a:avLst/>
              <a:gdLst>
                <a:gd name="connsiteX0" fmla="*/ 0 w 1224136"/>
                <a:gd name="connsiteY0" fmla="*/ 0 h 1584176"/>
                <a:gd name="connsiteX1" fmla="*/ 1224136 w 1224136"/>
                <a:gd name="connsiteY1" fmla="*/ 0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1224136"/>
                <a:gd name="connsiteY0" fmla="*/ 0 h 1584176"/>
                <a:gd name="connsiteX1" fmla="*/ 770128 w 1224136"/>
                <a:gd name="connsiteY1" fmla="*/ 445503 h 1584176"/>
                <a:gd name="connsiteX2" fmla="*/ 1224136 w 1224136"/>
                <a:gd name="connsiteY2" fmla="*/ 1584176 h 1584176"/>
                <a:gd name="connsiteX3" fmla="*/ 0 w 1224136"/>
                <a:gd name="connsiteY3" fmla="*/ 1584176 h 1584176"/>
                <a:gd name="connsiteX4" fmla="*/ 0 w 1224136"/>
                <a:gd name="connsiteY4" fmla="*/ 0 h 1584176"/>
                <a:gd name="connsiteX0" fmla="*/ 0 w 808066"/>
                <a:gd name="connsiteY0" fmla="*/ 0 h 1819619"/>
                <a:gd name="connsiteX1" fmla="*/ 770128 w 808066"/>
                <a:gd name="connsiteY1" fmla="*/ 445503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0 w 808066"/>
                <a:gd name="connsiteY0" fmla="*/ 0 h 1819619"/>
                <a:gd name="connsiteX1" fmla="*/ 785418 w 808066"/>
                <a:gd name="connsiteY1" fmla="*/ 362175 h 1819619"/>
                <a:gd name="connsiteX2" fmla="*/ 808066 w 808066"/>
                <a:gd name="connsiteY2" fmla="*/ 1819619 h 1819619"/>
                <a:gd name="connsiteX3" fmla="*/ 0 w 808066"/>
                <a:gd name="connsiteY3" fmla="*/ 1584176 h 1819619"/>
                <a:gd name="connsiteX4" fmla="*/ 0 w 808066"/>
                <a:gd name="connsiteY4" fmla="*/ 0 h 1819619"/>
                <a:gd name="connsiteX0" fmla="*/ 742908 w 1550974"/>
                <a:gd name="connsiteY0" fmla="*/ 0 h 1819619"/>
                <a:gd name="connsiteX1" fmla="*/ 1528326 w 1550974"/>
                <a:gd name="connsiteY1" fmla="*/ 362175 h 1819619"/>
                <a:gd name="connsiteX2" fmla="*/ 1550974 w 1550974"/>
                <a:gd name="connsiteY2" fmla="*/ 1819619 h 1819619"/>
                <a:gd name="connsiteX3" fmla="*/ 0 w 1550974"/>
                <a:gd name="connsiteY3" fmla="*/ 1248896 h 1819619"/>
                <a:gd name="connsiteX4" fmla="*/ 742908 w 1550974"/>
                <a:gd name="connsiteY4" fmla="*/ 0 h 1819619"/>
                <a:gd name="connsiteX0" fmla="*/ 742908 w 1544570"/>
                <a:gd name="connsiteY0" fmla="*/ 0 h 1337019"/>
                <a:gd name="connsiteX1" fmla="*/ 1528326 w 1544570"/>
                <a:gd name="connsiteY1" fmla="*/ 362175 h 1337019"/>
                <a:gd name="connsiteX2" fmla="*/ 1544570 w 1544570"/>
                <a:gd name="connsiteY2" fmla="*/ 1337019 h 1337019"/>
                <a:gd name="connsiteX3" fmla="*/ 0 w 1544570"/>
                <a:gd name="connsiteY3" fmla="*/ 1248896 h 1337019"/>
                <a:gd name="connsiteX4" fmla="*/ 742908 w 1544570"/>
                <a:gd name="connsiteY4" fmla="*/ 0 h 1337019"/>
                <a:gd name="connsiteX0" fmla="*/ 32022 w 1544570"/>
                <a:gd name="connsiteY0" fmla="*/ 0 h 1037299"/>
                <a:gd name="connsiteX1" fmla="*/ 1528326 w 1544570"/>
                <a:gd name="connsiteY1" fmla="*/ 62455 h 1037299"/>
                <a:gd name="connsiteX2" fmla="*/ 1544570 w 1544570"/>
                <a:gd name="connsiteY2" fmla="*/ 1037299 h 1037299"/>
                <a:gd name="connsiteX3" fmla="*/ 0 w 1544570"/>
                <a:gd name="connsiteY3" fmla="*/ 949176 h 1037299"/>
                <a:gd name="connsiteX4" fmla="*/ 32022 w 1544570"/>
                <a:gd name="connsiteY4" fmla="*/ 0 h 1037299"/>
                <a:gd name="connsiteX0" fmla="*/ 32022 w 1547539"/>
                <a:gd name="connsiteY0" fmla="*/ 0 h 1037299"/>
                <a:gd name="connsiteX1" fmla="*/ 1547539 w 1547539"/>
                <a:gd name="connsiteY1" fmla="*/ 534895 h 1037299"/>
                <a:gd name="connsiteX2" fmla="*/ 1544570 w 1547539"/>
                <a:gd name="connsiteY2" fmla="*/ 1037299 h 1037299"/>
                <a:gd name="connsiteX3" fmla="*/ 0 w 1547539"/>
                <a:gd name="connsiteY3" fmla="*/ 949176 h 1037299"/>
                <a:gd name="connsiteX4" fmla="*/ 32022 w 1547539"/>
                <a:gd name="connsiteY4" fmla="*/ 0 h 1037299"/>
                <a:gd name="connsiteX0" fmla="*/ 294601 w 1547539"/>
                <a:gd name="connsiteY0" fmla="*/ 0 h 585179"/>
                <a:gd name="connsiteX1" fmla="*/ 1547539 w 1547539"/>
                <a:gd name="connsiteY1" fmla="*/ 82775 h 585179"/>
                <a:gd name="connsiteX2" fmla="*/ 1544570 w 1547539"/>
                <a:gd name="connsiteY2" fmla="*/ 585179 h 585179"/>
                <a:gd name="connsiteX3" fmla="*/ 0 w 1547539"/>
                <a:gd name="connsiteY3" fmla="*/ 497056 h 585179"/>
                <a:gd name="connsiteX4" fmla="*/ 294601 w 1547539"/>
                <a:gd name="connsiteY4" fmla="*/ 0 h 585179"/>
                <a:gd name="connsiteX0" fmla="*/ 301006 w 1547539"/>
                <a:gd name="connsiteY0" fmla="*/ 0 h 534379"/>
                <a:gd name="connsiteX1" fmla="*/ 1547539 w 1547539"/>
                <a:gd name="connsiteY1" fmla="*/ 31975 h 534379"/>
                <a:gd name="connsiteX2" fmla="*/ 1544570 w 1547539"/>
                <a:gd name="connsiteY2" fmla="*/ 534379 h 534379"/>
                <a:gd name="connsiteX3" fmla="*/ 0 w 1547539"/>
                <a:gd name="connsiteY3" fmla="*/ 446256 h 534379"/>
                <a:gd name="connsiteX4" fmla="*/ 301006 w 1547539"/>
                <a:gd name="connsiteY4" fmla="*/ 0 h 534379"/>
                <a:gd name="connsiteX0" fmla="*/ 326624 w 1573157"/>
                <a:gd name="connsiteY0" fmla="*/ 0 h 534379"/>
                <a:gd name="connsiteX1" fmla="*/ 1573157 w 1573157"/>
                <a:gd name="connsiteY1" fmla="*/ 31975 h 534379"/>
                <a:gd name="connsiteX2" fmla="*/ 1570188 w 1573157"/>
                <a:gd name="connsiteY2" fmla="*/ 534379 h 534379"/>
                <a:gd name="connsiteX3" fmla="*/ 0 w 1573157"/>
                <a:gd name="connsiteY3" fmla="*/ 507216 h 534379"/>
                <a:gd name="connsiteX4" fmla="*/ 326624 w 1573157"/>
                <a:gd name="connsiteY4" fmla="*/ 0 h 534379"/>
                <a:gd name="connsiteX0" fmla="*/ 326624 w 1573157"/>
                <a:gd name="connsiteY0" fmla="*/ 0 h 808699"/>
                <a:gd name="connsiteX1" fmla="*/ 1573157 w 1573157"/>
                <a:gd name="connsiteY1" fmla="*/ 31975 h 808699"/>
                <a:gd name="connsiteX2" fmla="*/ 1499740 w 1573157"/>
                <a:gd name="connsiteY2" fmla="*/ 808699 h 808699"/>
                <a:gd name="connsiteX3" fmla="*/ 0 w 1573157"/>
                <a:gd name="connsiteY3" fmla="*/ 507216 h 808699"/>
                <a:gd name="connsiteX4" fmla="*/ 326624 w 1573157"/>
                <a:gd name="connsiteY4" fmla="*/ 0 h 808699"/>
                <a:gd name="connsiteX0" fmla="*/ 441903 w 1688436"/>
                <a:gd name="connsiteY0" fmla="*/ 0 h 808699"/>
                <a:gd name="connsiteX1" fmla="*/ 1688436 w 1688436"/>
                <a:gd name="connsiteY1" fmla="*/ 31975 h 808699"/>
                <a:gd name="connsiteX2" fmla="*/ 1615019 w 1688436"/>
                <a:gd name="connsiteY2" fmla="*/ 808699 h 808699"/>
                <a:gd name="connsiteX3" fmla="*/ 0 w 1688436"/>
                <a:gd name="connsiteY3" fmla="*/ 761216 h 808699"/>
                <a:gd name="connsiteX4" fmla="*/ 441903 w 1688436"/>
                <a:gd name="connsiteY4" fmla="*/ 0 h 808699"/>
                <a:gd name="connsiteX0" fmla="*/ 192133 w 1688436"/>
                <a:gd name="connsiteY0" fmla="*/ 0 h 783299"/>
                <a:gd name="connsiteX1" fmla="*/ 1688436 w 1688436"/>
                <a:gd name="connsiteY1" fmla="*/ 6575 h 783299"/>
                <a:gd name="connsiteX2" fmla="*/ 1615019 w 1688436"/>
                <a:gd name="connsiteY2" fmla="*/ 783299 h 783299"/>
                <a:gd name="connsiteX3" fmla="*/ 0 w 1688436"/>
                <a:gd name="connsiteY3" fmla="*/ 735816 h 783299"/>
                <a:gd name="connsiteX4" fmla="*/ 192133 w 1688436"/>
                <a:gd name="connsiteY4" fmla="*/ 0 h 783299"/>
                <a:gd name="connsiteX0" fmla="*/ 192133 w 1615024"/>
                <a:gd name="connsiteY0" fmla="*/ 6299 h 789598"/>
                <a:gd name="connsiteX1" fmla="*/ 1483496 w 1615024"/>
                <a:gd name="connsiteY1" fmla="*/ 2714 h 789598"/>
                <a:gd name="connsiteX2" fmla="*/ 1615019 w 1615024"/>
                <a:gd name="connsiteY2" fmla="*/ 789598 h 789598"/>
                <a:gd name="connsiteX3" fmla="*/ 0 w 1615024"/>
                <a:gd name="connsiteY3" fmla="*/ 742115 h 789598"/>
                <a:gd name="connsiteX4" fmla="*/ 192133 w 1615024"/>
                <a:gd name="connsiteY4" fmla="*/ 6299 h 789598"/>
                <a:gd name="connsiteX0" fmla="*/ 190132 w 1613023"/>
                <a:gd name="connsiteY0" fmla="*/ 6299 h 789598"/>
                <a:gd name="connsiteX1" fmla="*/ 1481495 w 1613023"/>
                <a:gd name="connsiteY1" fmla="*/ 2714 h 789598"/>
                <a:gd name="connsiteX2" fmla="*/ 1613018 w 1613023"/>
                <a:gd name="connsiteY2" fmla="*/ 789598 h 789598"/>
                <a:gd name="connsiteX3" fmla="*/ 0 w 1613023"/>
                <a:gd name="connsiteY3" fmla="*/ 780865 h 789598"/>
                <a:gd name="connsiteX4" fmla="*/ 190132 w 1613023"/>
                <a:gd name="connsiteY4" fmla="*/ 6299 h 78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3023" h="789598">
                  <a:moveTo>
                    <a:pt x="190132" y="6299"/>
                  </a:moveTo>
                  <a:cubicBezTo>
                    <a:pt x="605643" y="16957"/>
                    <a:pt x="1065984" y="-7944"/>
                    <a:pt x="1481495" y="2714"/>
                  </a:cubicBezTo>
                  <a:cubicBezTo>
                    <a:pt x="1480505" y="170182"/>
                    <a:pt x="1614008" y="622130"/>
                    <a:pt x="1613018" y="789598"/>
                  </a:cubicBezTo>
                  <a:lnTo>
                    <a:pt x="0" y="780865"/>
                  </a:lnTo>
                  <a:lnTo>
                    <a:pt x="190132" y="6299"/>
                  </a:lnTo>
                  <a:close/>
                </a:path>
              </a:pathLst>
            </a:cu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1842B26-FCF5-475F-9000-EDE33DDA0EA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8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7B960F4-27F6-452A-9D94-EDE6747BEEE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4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7F8F50-4E19-4B45-BF17-357BB144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6470" r="34896" b="7007"/>
          <a:stretch/>
        </p:blipFill>
        <p:spPr>
          <a:xfrm>
            <a:off x="6241929" y="231061"/>
            <a:ext cx="4666313" cy="640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EAAFA54A-2E72-4F9A-BC86-1F56DDE09729}"/>
              </a:ext>
            </a:extLst>
          </p:cNvPr>
          <p:cNvSpPr/>
          <p:nvPr/>
        </p:nvSpPr>
        <p:spPr>
          <a:xfrm>
            <a:off x="1525991" y="187186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41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7F8F50-4E19-4B45-BF17-357BB144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66" t="16470" r="34896" b="7007"/>
          <a:stretch/>
        </p:blipFill>
        <p:spPr>
          <a:xfrm>
            <a:off x="3219329" y="238332"/>
            <a:ext cx="4666313" cy="6405001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5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7F8F50-4E19-4B45-BF17-357BB144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66" t="55418" r="34896" b="7007"/>
          <a:stretch/>
        </p:blipFill>
        <p:spPr>
          <a:xfrm>
            <a:off x="1263529" y="660400"/>
            <a:ext cx="8558278" cy="5768266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7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7F8F50-4E19-4B45-BF17-357BB144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020" t="55418" r="45151" b="36805"/>
          <a:stretch/>
        </p:blipFill>
        <p:spPr>
          <a:xfrm>
            <a:off x="612649" y="1371600"/>
            <a:ext cx="11302595" cy="3289300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4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D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7F8F50-4E19-4B45-BF17-357BB144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66" t="55418" r="34896" b="7007"/>
          <a:stretch/>
        </p:blipFill>
        <p:spPr>
          <a:xfrm>
            <a:off x="565029" y="0"/>
            <a:ext cx="10175098" cy="6858000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رسم 3" descr="علامة تحديد مع تعبئة خالصة">
            <a:extLst>
              <a:ext uri="{FF2B5EF4-FFF2-40B4-BE49-F238E27FC236}">
                <a16:creationId xmlns:a16="http://schemas.microsoft.com/office/drawing/2014/main" id="{6D8CF094-7E78-4193-8B7A-1DC9C1092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0400" y="3530600"/>
            <a:ext cx="622300" cy="933450"/>
          </a:xfrm>
          <a:prstGeom prst="rect">
            <a:avLst/>
          </a:prstGeom>
        </p:spPr>
      </p:pic>
      <p:pic>
        <p:nvPicPr>
          <p:cNvPr id="8" name="رسم 7" descr="علامة تحديد مع تعبئة خالصة">
            <a:extLst>
              <a:ext uri="{FF2B5EF4-FFF2-40B4-BE49-F238E27FC236}">
                <a16:creationId xmlns:a16="http://schemas.microsoft.com/office/drawing/2014/main" id="{7A13A5DE-25A6-4B32-9091-9BD180E27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0400" y="5346700"/>
            <a:ext cx="622300" cy="933450"/>
          </a:xfrm>
          <a:prstGeom prst="rect">
            <a:avLst/>
          </a:prstGeom>
        </p:spPr>
      </p:pic>
      <p:pic>
        <p:nvPicPr>
          <p:cNvPr id="9" name="رسم 8" descr="علامة تحديد مع تعبئة خالصة">
            <a:extLst>
              <a:ext uri="{FF2B5EF4-FFF2-40B4-BE49-F238E27FC236}">
                <a16:creationId xmlns:a16="http://schemas.microsoft.com/office/drawing/2014/main" id="{E65E38CC-D586-4265-A8A1-C8847DD4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2900" y="3530600"/>
            <a:ext cx="622300" cy="933450"/>
          </a:xfrm>
          <a:prstGeom prst="rect">
            <a:avLst/>
          </a:prstGeom>
        </p:spPr>
      </p:pic>
      <p:pic>
        <p:nvPicPr>
          <p:cNvPr id="10" name="رسم 9" descr="علامة تحديد مع تعبئة خالصة">
            <a:extLst>
              <a:ext uri="{FF2B5EF4-FFF2-40B4-BE49-F238E27FC236}">
                <a16:creationId xmlns:a16="http://schemas.microsoft.com/office/drawing/2014/main" id="{29C701F2-5BB6-4685-B580-FEFAAD370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2900" y="5346700"/>
            <a:ext cx="622300" cy="933450"/>
          </a:xfrm>
          <a:prstGeom prst="rect">
            <a:avLst/>
          </a:prstGeom>
        </p:spPr>
      </p:pic>
      <p:pic>
        <p:nvPicPr>
          <p:cNvPr id="11" name="رسم 10" descr="علامة تحديد مع تعبئة خالصة">
            <a:extLst>
              <a:ext uri="{FF2B5EF4-FFF2-40B4-BE49-F238E27FC236}">
                <a16:creationId xmlns:a16="http://schemas.microsoft.com/office/drawing/2014/main" id="{4AA6B9F1-F1DE-4FB6-B3B9-B5F7E555A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9413" y="2597150"/>
            <a:ext cx="622300" cy="933450"/>
          </a:xfrm>
          <a:prstGeom prst="rect">
            <a:avLst/>
          </a:prstGeom>
        </p:spPr>
      </p:pic>
      <p:pic>
        <p:nvPicPr>
          <p:cNvPr id="12" name="رسم 11" descr="علامة تحديد مع تعبئة خالصة">
            <a:extLst>
              <a:ext uri="{FF2B5EF4-FFF2-40B4-BE49-F238E27FC236}">
                <a16:creationId xmlns:a16="http://schemas.microsoft.com/office/drawing/2014/main" id="{02ADA83A-CD8D-4676-84B2-88F636BB6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9413" y="4413250"/>
            <a:ext cx="622300" cy="933450"/>
          </a:xfrm>
          <a:prstGeom prst="rect">
            <a:avLst/>
          </a:prstGeom>
        </p:spPr>
      </p:pic>
      <p:pic>
        <p:nvPicPr>
          <p:cNvPr id="13" name="رسم 12" descr="علامة تحديد مع تعبئة خالصة">
            <a:extLst>
              <a:ext uri="{FF2B5EF4-FFF2-40B4-BE49-F238E27FC236}">
                <a16:creationId xmlns:a16="http://schemas.microsoft.com/office/drawing/2014/main" id="{35373C41-3CFA-416F-BA09-FF75F0ED3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9213" y="3479800"/>
            <a:ext cx="622300" cy="933450"/>
          </a:xfrm>
          <a:prstGeom prst="rect">
            <a:avLst/>
          </a:prstGeom>
        </p:spPr>
      </p:pic>
      <p:pic>
        <p:nvPicPr>
          <p:cNvPr id="14" name="رسم 13" descr="علامة تحديد مع تعبئة خالصة">
            <a:extLst>
              <a:ext uri="{FF2B5EF4-FFF2-40B4-BE49-F238E27FC236}">
                <a16:creationId xmlns:a16="http://schemas.microsoft.com/office/drawing/2014/main" id="{DA358F15-DF07-496E-A059-98E6A56BE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9213" y="5295900"/>
            <a:ext cx="622300" cy="933450"/>
          </a:xfrm>
          <a:prstGeom prst="rect">
            <a:avLst/>
          </a:prstGeom>
        </p:spPr>
      </p:pic>
      <p:pic>
        <p:nvPicPr>
          <p:cNvPr id="17" name="رسم 16" descr="علامة تحديد مع تعبئة خالصة">
            <a:extLst>
              <a:ext uri="{FF2B5EF4-FFF2-40B4-BE49-F238E27FC236}">
                <a16:creationId xmlns:a16="http://schemas.microsoft.com/office/drawing/2014/main" id="{4C378705-F8B8-4C84-B707-F7B82B157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7370" y="2597150"/>
            <a:ext cx="622300" cy="933450"/>
          </a:xfrm>
          <a:prstGeom prst="rect">
            <a:avLst/>
          </a:prstGeom>
        </p:spPr>
      </p:pic>
      <p:pic>
        <p:nvPicPr>
          <p:cNvPr id="18" name="رسم 17" descr="علامة تحديد مع تعبئة خالصة">
            <a:extLst>
              <a:ext uri="{FF2B5EF4-FFF2-40B4-BE49-F238E27FC236}">
                <a16:creationId xmlns:a16="http://schemas.microsoft.com/office/drawing/2014/main" id="{D0CF7A4D-FB2C-4A52-B1DA-F0760E6EA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7370" y="5295900"/>
            <a:ext cx="6223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1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FC543D-6082-42A4-957B-31613F957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3" t="21452" r="36354" b="5490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141C3D2-1C8E-4CEB-A6F8-9E36C4EC020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12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FEA5E8F9-FDC9-401C-B4CB-1D3E148DBC2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78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2" t="23546" r="35833" b="588"/>
          <a:stretch/>
        </p:blipFill>
        <p:spPr>
          <a:xfrm>
            <a:off x="6183003" y="215413"/>
            <a:ext cx="4659184" cy="641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499471" y="238331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5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2" t="23546" r="35833" b="588"/>
          <a:stretch/>
        </p:blipFill>
        <p:spPr>
          <a:xfrm>
            <a:off x="3973203" y="222005"/>
            <a:ext cx="4659184" cy="6413989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0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5987646-1E88-4FC5-AB13-56364D627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06"/>
            <a:ext cx="12192000" cy="52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8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3" t="23546" r="35071" b="40924"/>
          <a:stretch/>
        </p:blipFill>
        <p:spPr>
          <a:xfrm>
            <a:off x="1308100" y="-369808"/>
            <a:ext cx="9842499" cy="6188874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E1924B1-1BB1-40BC-93D6-0A4B2695E720}"/>
              </a:ext>
            </a:extLst>
          </p:cNvPr>
          <p:cNvSpPr/>
          <p:nvPr/>
        </p:nvSpPr>
        <p:spPr>
          <a:xfrm>
            <a:off x="4758271" y="2262964"/>
            <a:ext cx="1337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scarf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B58E93-E385-4D6D-BC35-B6EE4DB0C40E}"/>
              </a:ext>
            </a:extLst>
          </p:cNvPr>
          <p:cNvSpPr/>
          <p:nvPr/>
        </p:nvSpPr>
        <p:spPr>
          <a:xfrm>
            <a:off x="6614943" y="2312355"/>
            <a:ext cx="11544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road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10CDF27-E1B4-4101-A9AD-19BAA2D40055}"/>
              </a:ext>
            </a:extLst>
          </p:cNvPr>
          <p:cNvSpPr/>
          <p:nvPr/>
        </p:nvSpPr>
        <p:spPr>
          <a:xfrm>
            <a:off x="8004909" y="2339907"/>
            <a:ext cx="1510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balloon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9482A3-FEE1-4371-AE57-4BEE7ED3774B}"/>
              </a:ext>
            </a:extLst>
          </p:cNvPr>
          <p:cNvSpPr/>
          <p:nvPr/>
        </p:nvSpPr>
        <p:spPr>
          <a:xfrm>
            <a:off x="3070965" y="3244645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tree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BBB30F0-735A-40BA-9149-0A8657B99EAE}"/>
              </a:ext>
            </a:extLst>
          </p:cNvPr>
          <p:cNvSpPr/>
          <p:nvPr/>
        </p:nvSpPr>
        <p:spPr>
          <a:xfrm>
            <a:off x="4634839" y="3321587"/>
            <a:ext cx="15840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cotton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D5EE627-40AB-4161-A750-F90A7DB9EC2A}"/>
              </a:ext>
            </a:extLst>
          </p:cNvPr>
          <p:cNvSpPr/>
          <p:nvPr/>
        </p:nvSpPr>
        <p:spPr>
          <a:xfrm>
            <a:off x="6422408" y="3321588"/>
            <a:ext cx="12971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brick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4A0131B-837B-4ACF-AA61-4D3C45F66989}"/>
              </a:ext>
            </a:extLst>
          </p:cNvPr>
          <p:cNvSpPr/>
          <p:nvPr/>
        </p:nvSpPr>
        <p:spPr>
          <a:xfrm>
            <a:off x="8306687" y="3310045"/>
            <a:ext cx="8755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cat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D498565-FC6B-4DA2-8BA2-B4262D4E9D7C}"/>
              </a:ext>
            </a:extLst>
          </p:cNvPr>
          <p:cNvSpPr/>
          <p:nvPr/>
        </p:nvSpPr>
        <p:spPr>
          <a:xfrm>
            <a:off x="1864117" y="1219200"/>
            <a:ext cx="1006083" cy="1690095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85DEEE-31B4-4FA2-9C8D-5713664CB4D3}"/>
              </a:ext>
            </a:extLst>
          </p:cNvPr>
          <p:cNvSpPr/>
          <p:nvPr/>
        </p:nvSpPr>
        <p:spPr>
          <a:xfrm>
            <a:off x="1928957" y="3149087"/>
            <a:ext cx="1006083" cy="1690095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F7C6362-C9C5-4ABE-94F7-329C3C1EEF08}"/>
              </a:ext>
            </a:extLst>
          </p:cNvPr>
          <p:cNvSpPr/>
          <p:nvPr/>
        </p:nvSpPr>
        <p:spPr>
          <a:xfrm>
            <a:off x="3486292" y="4380210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4636984-59F3-4C8F-9855-94473BAB9E39}"/>
              </a:ext>
            </a:extLst>
          </p:cNvPr>
          <p:cNvSpPr/>
          <p:nvPr/>
        </p:nvSpPr>
        <p:spPr>
          <a:xfrm>
            <a:off x="5113232" y="4380210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F96E674-CE52-431F-971D-CB4EBE7B80BA}"/>
              </a:ext>
            </a:extLst>
          </p:cNvPr>
          <p:cNvSpPr/>
          <p:nvPr/>
        </p:nvSpPr>
        <p:spPr>
          <a:xfrm>
            <a:off x="6614943" y="4283835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890E37C-B3DD-4647-9026-8E8F12E09FEA}"/>
              </a:ext>
            </a:extLst>
          </p:cNvPr>
          <p:cNvSpPr/>
          <p:nvPr/>
        </p:nvSpPr>
        <p:spPr>
          <a:xfrm>
            <a:off x="8116654" y="4445012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43A544E-8782-448A-B25B-FB7403196BFD}"/>
              </a:ext>
            </a:extLst>
          </p:cNvPr>
          <p:cNvSpPr/>
          <p:nvPr/>
        </p:nvSpPr>
        <p:spPr>
          <a:xfrm>
            <a:off x="9730623" y="2064247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BC099AD-7637-453F-BE2C-426BBC51165B}"/>
              </a:ext>
            </a:extLst>
          </p:cNvPr>
          <p:cNvSpPr/>
          <p:nvPr/>
        </p:nvSpPr>
        <p:spPr>
          <a:xfrm>
            <a:off x="4201403" y="6169002"/>
            <a:ext cx="68018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2800" b="0" cap="none" spc="0" dirty="0">
                <a:ln w="0"/>
                <a:solidFill>
                  <a:srgbClr val="FF0000"/>
                </a:solidFill>
                <a:latin typeface="Comic Sans MS" panose="030F0702030302020204" pitchFamily="66" charset="0"/>
              </a:rPr>
              <a:t>Click on the pictures to show the words</a:t>
            </a:r>
            <a:endParaRPr lang="ar-SA" sz="2800" b="0" cap="none" spc="0" dirty="0">
              <a:ln w="0"/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29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2" t="23546" r="35833" b="588"/>
          <a:stretch/>
        </p:blipFill>
        <p:spPr>
          <a:xfrm>
            <a:off x="3973203" y="222005"/>
            <a:ext cx="4659184" cy="6413989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83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7995B32-CFC7-4292-80CD-CD6D23B3DA41}"/>
              </a:ext>
            </a:extLst>
          </p:cNvPr>
          <p:cNvSpPr/>
          <p:nvPr/>
        </p:nvSpPr>
        <p:spPr>
          <a:xfrm>
            <a:off x="3158174" y="1795879"/>
            <a:ext cx="66607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 tastes …</a:t>
            </a:r>
            <a:endParaRPr lang="ar-SA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4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7995B32-CFC7-4292-80CD-CD6D23B3DA41}"/>
              </a:ext>
            </a:extLst>
          </p:cNvPr>
          <p:cNvSpPr/>
          <p:nvPr/>
        </p:nvSpPr>
        <p:spPr>
          <a:xfrm>
            <a:off x="4954317" y="5050708"/>
            <a:ext cx="25642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sour</a:t>
            </a:r>
            <a:endParaRPr lang="ar-SA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صورة 11" descr="صورة تحتوي على ليمون, فاكهة, برتقالي, نصف&#10;&#10;تم إنشاء الوصف تلقائياً">
            <a:extLst>
              <a:ext uri="{FF2B5EF4-FFF2-40B4-BE49-F238E27FC236}">
                <a16:creationId xmlns:a16="http://schemas.microsoft.com/office/drawing/2014/main" id="{821316F5-DE38-4B85-BE37-5D7596541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54317" y="360742"/>
            <a:ext cx="2943661" cy="186595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E4C1E0D-3D92-42EF-91AC-F38102B184AA}"/>
              </a:ext>
            </a:extLst>
          </p:cNvPr>
          <p:cNvSpPr txBox="1"/>
          <p:nvPr/>
        </p:nvSpPr>
        <p:spPr>
          <a:xfrm>
            <a:off x="986534" y="7397953"/>
            <a:ext cx="529148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1400">
                <a:hlinkClick r:id="rId3" tooltip="http://pngimg.com/download/25271"/>
              </a:rPr>
              <a:t>هذه الصورة</a:t>
            </a:r>
            <a:r>
              <a:rPr lang="ar-OM" sz="1400"/>
              <a:t> بواسطة كاتب غير معروف مرخصة بالاسم </a:t>
            </a:r>
            <a:r>
              <a:rPr lang="ar-OM" sz="1400">
                <a:hlinkClick r:id="rId4" tooltip="https://creativecommons.org/licenses/by-nc/3.0/"/>
              </a:rPr>
              <a:t>CC BY-NC</a:t>
            </a:r>
            <a:endParaRPr lang="ar-OM" sz="140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ABBD1CA-65D7-477A-BAB1-7821BFC80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52555" y="2008490"/>
            <a:ext cx="3610722" cy="284102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250D960-876A-44DD-B302-6020F4A2AB28}"/>
              </a:ext>
            </a:extLst>
          </p:cNvPr>
          <p:cNvSpPr txBox="1"/>
          <p:nvPr/>
        </p:nvSpPr>
        <p:spPr>
          <a:xfrm>
            <a:off x="2882508" y="7001493"/>
            <a:ext cx="35835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1400">
                <a:hlinkClick r:id="rId6" tooltip="http://www.pngall.com/mango-png"/>
              </a:rPr>
              <a:t>هذه الصورة</a:t>
            </a:r>
            <a:r>
              <a:rPr lang="ar-OM" sz="1400"/>
              <a:t> بواسطة كاتب غير معروف مرخصة بالاسم </a:t>
            </a:r>
            <a:r>
              <a:rPr lang="ar-OM" sz="1400">
                <a:hlinkClick r:id="rId4" tooltip="https://creativecommons.org/licenses/by-nc/3.0/"/>
              </a:rPr>
              <a:t>CC BY-NC</a:t>
            </a:r>
            <a:endParaRPr lang="ar-OM" sz="1400"/>
          </a:p>
        </p:txBody>
      </p:sp>
      <p:pic>
        <p:nvPicPr>
          <p:cNvPr id="18" name="صورة 17" descr="صورة تحتوي على ليمون, أخضر, فاكهة, برتقالي&#10;&#10;تم إنشاء الوصف تلقائياً">
            <a:extLst>
              <a:ext uri="{FF2B5EF4-FFF2-40B4-BE49-F238E27FC236}">
                <a16:creationId xmlns:a16="http://schemas.microsoft.com/office/drawing/2014/main" id="{6FB12D3D-7C45-486D-9173-B38E2AADF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61296" y="2562163"/>
            <a:ext cx="3177965" cy="211493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BE8AE00-AACE-4003-864A-2C89FE30DB87}"/>
              </a:ext>
            </a:extLst>
          </p:cNvPr>
          <p:cNvSpPr txBox="1"/>
          <p:nvPr/>
        </p:nvSpPr>
        <p:spPr>
          <a:xfrm>
            <a:off x="943482" y="7043112"/>
            <a:ext cx="29929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1400">
                <a:hlinkClick r:id="rId8" tooltip="http://pngimg.com/download/25236"/>
              </a:rPr>
              <a:t>هذه الصورة</a:t>
            </a:r>
            <a:r>
              <a:rPr lang="ar-OM" sz="1400"/>
              <a:t> بواسطة كاتب غير معروف مرخصة بالاسم </a:t>
            </a:r>
            <a:r>
              <a:rPr lang="ar-OM" sz="1400">
                <a:hlinkClick r:id="rId4" tooltip="https://creativecommons.org/licenses/by-nc/3.0/"/>
              </a:rPr>
              <a:t>CC BY-NC</a:t>
            </a:r>
            <a:endParaRPr lang="ar-OM" sz="1400"/>
          </a:p>
        </p:txBody>
      </p:sp>
    </p:spTree>
    <p:extLst>
      <p:ext uri="{BB962C8B-B14F-4D97-AF65-F5344CB8AC3E}">
        <p14:creationId xmlns:p14="http://schemas.microsoft.com/office/powerpoint/2010/main" val="401188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7995B32-CFC7-4292-80CD-CD6D23B3DA41}"/>
              </a:ext>
            </a:extLst>
          </p:cNvPr>
          <p:cNvSpPr/>
          <p:nvPr/>
        </p:nvSpPr>
        <p:spPr>
          <a:xfrm>
            <a:off x="3539626" y="4996279"/>
            <a:ext cx="4483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sweet</a:t>
            </a:r>
            <a:endParaRPr lang="ar-SA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AD29D78-ED22-479F-B457-7BAF584EB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92870" y="267304"/>
            <a:ext cx="3681432" cy="288018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EA0C4F5-04E9-4839-8281-56B6A1053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70475" y="3312553"/>
            <a:ext cx="2366590" cy="28363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335B2D-F232-4D4A-9394-7F6163398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354935" y="3429000"/>
            <a:ext cx="3681432" cy="2732313"/>
          </a:xfrm>
          <a:prstGeom prst="rect">
            <a:avLst/>
          </a:prstGeom>
        </p:spPr>
      </p:pic>
      <p:pic>
        <p:nvPicPr>
          <p:cNvPr id="10" name="صورة 9" descr="صورة تحتوي على كعكة, داخلي, مزين, فاكهة&#10;&#10;تم إنشاء الوصف تلقائياً">
            <a:extLst>
              <a:ext uri="{FF2B5EF4-FFF2-40B4-BE49-F238E27FC236}">
                <a16:creationId xmlns:a16="http://schemas.microsoft.com/office/drawing/2014/main" id="{71DBBCB1-3BF6-422A-A2B1-46CDF82898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28765" y="207700"/>
            <a:ext cx="4831949" cy="32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7995B32-CFC7-4292-80CD-CD6D23B3DA41}"/>
              </a:ext>
            </a:extLst>
          </p:cNvPr>
          <p:cNvSpPr/>
          <p:nvPr/>
        </p:nvSpPr>
        <p:spPr>
          <a:xfrm>
            <a:off x="4674302" y="4622289"/>
            <a:ext cx="36998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salty</a:t>
            </a:r>
            <a:endParaRPr lang="ar-SA" sz="8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D70C5A1-7171-4E81-8EFF-AAB6D14C4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24053" y="2460564"/>
            <a:ext cx="2274024" cy="2666608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B9C2280-D590-4D12-8515-AAF8CF35E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02857" y="1974558"/>
            <a:ext cx="1672608" cy="2908884"/>
          </a:xfrm>
          <a:prstGeom prst="rect">
            <a:avLst/>
          </a:prstGeom>
        </p:spPr>
      </p:pic>
      <p:pic>
        <p:nvPicPr>
          <p:cNvPr id="8" name="صورة 7" descr="صورة تحتوي على بطاطا مقلية, طعام, طبق, بطاطا&#10;&#10;تم إنشاء الوصف تلقائياً">
            <a:extLst>
              <a:ext uri="{FF2B5EF4-FFF2-40B4-BE49-F238E27FC236}">
                <a16:creationId xmlns:a16="http://schemas.microsoft.com/office/drawing/2014/main" id="{606F3EF7-D493-4AAD-BEA9-A54147FE8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09595" y="680587"/>
            <a:ext cx="3305882" cy="1577118"/>
          </a:xfrm>
          <a:prstGeom prst="rect">
            <a:avLst/>
          </a:prstGeom>
        </p:spPr>
      </p:pic>
      <p:pic>
        <p:nvPicPr>
          <p:cNvPr id="13" name="صورة 12" descr="صورة تحتوي على رقاقة, الوجبات الخفيفة, طعام, دوران&#10;&#10;تم إنشاء الوصف تلقائياً">
            <a:extLst>
              <a:ext uri="{FF2B5EF4-FFF2-40B4-BE49-F238E27FC236}">
                <a16:creationId xmlns:a16="http://schemas.microsoft.com/office/drawing/2014/main" id="{74746F9C-CF0C-4D0F-A14E-55FED9B0AD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2836" y="494043"/>
            <a:ext cx="2966422" cy="1856133"/>
          </a:xfrm>
          <a:prstGeom prst="rect">
            <a:avLst/>
          </a:prstGeom>
        </p:spPr>
      </p:pic>
      <p:pic>
        <p:nvPicPr>
          <p:cNvPr id="17" name="صورة 16" descr="صورة تحتوي على طبق, داخلي, طعام, كومة&#10;&#10;تم إنشاء الوصف تلقائياً">
            <a:extLst>
              <a:ext uri="{FF2B5EF4-FFF2-40B4-BE49-F238E27FC236}">
                <a16:creationId xmlns:a16="http://schemas.microsoft.com/office/drawing/2014/main" id="{0A8ACD44-9F10-4CBC-9487-D0B73CE1C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20162" y="589696"/>
            <a:ext cx="2177119" cy="9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C436D81-4911-4945-B81D-AD51BFD085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E10C70A2-C2AA-4CB7-9270-74FCDD99548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DE4E5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28D7E39E-B8BD-4B67-807B-4E5946590F99}"/>
                </a:ext>
              </a:extLst>
            </p:cNvPr>
            <p:cNvSpPr/>
            <p:nvPr/>
          </p:nvSpPr>
          <p:spPr>
            <a:xfrm>
              <a:off x="6575427" y="2564209"/>
              <a:ext cx="1571623" cy="1728391"/>
            </a:xfrm>
            <a:prstGeom prst="ellipse">
              <a:avLst/>
            </a:prstGeom>
            <a:solidFill>
              <a:srgbClr val="7030A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1F34A85F-2829-4C98-998E-A57268C06620}"/>
                </a:ext>
              </a:extLst>
            </p:cNvPr>
            <p:cNvSpPr/>
            <p:nvPr/>
          </p:nvSpPr>
          <p:spPr>
            <a:xfrm>
              <a:off x="2727325" y="5803899"/>
              <a:ext cx="717550" cy="711200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0FD39C98-8B33-4EE9-9611-DD70858CDD9C}"/>
                </a:ext>
              </a:extLst>
            </p:cNvPr>
            <p:cNvSpPr/>
            <p:nvPr/>
          </p:nvSpPr>
          <p:spPr>
            <a:xfrm>
              <a:off x="10134600" y="279400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20E891AF-5204-494D-ABA7-514EBDD6D5E5}"/>
                </a:ext>
              </a:extLst>
            </p:cNvPr>
            <p:cNvSpPr/>
            <p:nvPr/>
          </p:nvSpPr>
          <p:spPr>
            <a:xfrm>
              <a:off x="9474200" y="10366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E170F941-6DEC-4CF5-8E04-2F3C99205F29}"/>
                </a:ext>
              </a:extLst>
            </p:cNvPr>
            <p:cNvSpPr/>
            <p:nvPr/>
          </p:nvSpPr>
          <p:spPr>
            <a:xfrm>
              <a:off x="9810750" y="2006600"/>
              <a:ext cx="717550" cy="7112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02556D26-FC63-4A36-8281-00B067F3B4C9}"/>
                </a:ext>
              </a:extLst>
            </p:cNvPr>
            <p:cNvSpPr/>
            <p:nvPr/>
          </p:nvSpPr>
          <p:spPr>
            <a:xfrm>
              <a:off x="1406525" y="4800599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F6484582-508C-4AB6-A8C9-A6B4FDA4FF2D}"/>
                </a:ext>
              </a:extLst>
            </p:cNvPr>
            <p:cNvSpPr/>
            <p:nvPr/>
          </p:nvSpPr>
          <p:spPr>
            <a:xfrm>
              <a:off x="711200" y="47577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DD83A4A-2A3D-44D6-B616-D845A6E82387}"/>
                </a:ext>
              </a:extLst>
            </p:cNvPr>
            <p:cNvSpPr/>
            <p:nvPr/>
          </p:nvSpPr>
          <p:spPr>
            <a:xfrm>
              <a:off x="5746752" y="2210196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7558B80A-D264-4703-9A80-8A50E6B9AF90}"/>
                </a:ext>
              </a:extLst>
            </p:cNvPr>
            <p:cNvSpPr/>
            <p:nvPr/>
          </p:nvSpPr>
          <p:spPr>
            <a:xfrm>
              <a:off x="241300" y="317500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E885F9A6-0BDF-4293-A4DA-3E932EC35928}"/>
                </a:ext>
              </a:extLst>
            </p:cNvPr>
            <p:cNvSpPr/>
            <p:nvPr/>
          </p:nvSpPr>
          <p:spPr>
            <a:xfrm>
              <a:off x="1155700" y="167678"/>
              <a:ext cx="984250" cy="1021359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9D686324-8B92-4B13-9CBB-A3197107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2578100"/>
            <a:ext cx="11709400" cy="1879598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answers</a:t>
            </a:r>
            <a:endParaRPr lang="ar-OM" sz="6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4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8DC53936-2DA6-4896-900C-3D0D7541ADE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95C6FEA8-8DDD-4CEB-8A00-6A4A10F40F9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DE4E5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2A510619-7B47-4761-833E-B7F8D9506D48}"/>
                </a:ext>
              </a:extLst>
            </p:cNvPr>
            <p:cNvSpPr/>
            <p:nvPr/>
          </p:nvSpPr>
          <p:spPr>
            <a:xfrm>
              <a:off x="6575427" y="2564209"/>
              <a:ext cx="1571623" cy="1728391"/>
            </a:xfrm>
            <a:prstGeom prst="ellipse">
              <a:avLst/>
            </a:prstGeom>
            <a:solidFill>
              <a:srgbClr val="7030A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92A57144-584A-439C-A456-414A74FD5784}"/>
                </a:ext>
              </a:extLst>
            </p:cNvPr>
            <p:cNvSpPr/>
            <p:nvPr/>
          </p:nvSpPr>
          <p:spPr>
            <a:xfrm>
              <a:off x="2727325" y="5803899"/>
              <a:ext cx="717550" cy="711200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24642720-D058-4130-834D-2321C9DDBDC1}"/>
                </a:ext>
              </a:extLst>
            </p:cNvPr>
            <p:cNvSpPr/>
            <p:nvPr/>
          </p:nvSpPr>
          <p:spPr>
            <a:xfrm>
              <a:off x="10134600" y="279400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6EC5316A-1778-451F-B598-AB9F63B609A1}"/>
                </a:ext>
              </a:extLst>
            </p:cNvPr>
            <p:cNvSpPr/>
            <p:nvPr/>
          </p:nvSpPr>
          <p:spPr>
            <a:xfrm>
              <a:off x="9474200" y="10366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75074829-8096-43C7-A5BE-AAF151BBDCEE}"/>
                </a:ext>
              </a:extLst>
            </p:cNvPr>
            <p:cNvSpPr/>
            <p:nvPr/>
          </p:nvSpPr>
          <p:spPr>
            <a:xfrm>
              <a:off x="9810750" y="2006600"/>
              <a:ext cx="717550" cy="7112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FFAC1136-8279-40AB-A451-20A80DC42E5B}"/>
                </a:ext>
              </a:extLst>
            </p:cNvPr>
            <p:cNvSpPr/>
            <p:nvPr/>
          </p:nvSpPr>
          <p:spPr>
            <a:xfrm>
              <a:off x="1406525" y="4800599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3F536C2D-0177-4BD4-9EAA-AD75EDCEDA5C}"/>
                </a:ext>
              </a:extLst>
            </p:cNvPr>
            <p:cNvSpPr/>
            <p:nvPr/>
          </p:nvSpPr>
          <p:spPr>
            <a:xfrm>
              <a:off x="711200" y="47577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85E425E1-F0B7-4B52-A001-26C75C2ABABC}"/>
                </a:ext>
              </a:extLst>
            </p:cNvPr>
            <p:cNvSpPr/>
            <p:nvPr/>
          </p:nvSpPr>
          <p:spPr>
            <a:xfrm>
              <a:off x="5746752" y="2210196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E8EF25F6-FFF5-424C-A160-8103C421E521}"/>
                </a:ext>
              </a:extLst>
            </p:cNvPr>
            <p:cNvSpPr/>
            <p:nvPr/>
          </p:nvSpPr>
          <p:spPr>
            <a:xfrm>
              <a:off x="241300" y="317500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2" name="شكل بيضاوي 31">
              <a:extLst>
                <a:ext uri="{FF2B5EF4-FFF2-40B4-BE49-F238E27FC236}">
                  <a16:creationId xmlns:a16="http://schemas.microsoft.com/office/drawing/2014/main" id="{D58AB353-3C27-43A1-A334-1BD2DFBCE8C0}"/>
                </a:ext>
              </a:extLst>
            </p:cNvPr>
            <p:cNvSpPr/>
            <p:nvPr/>
          </p:nvSpPr>
          <p:spPr>
            <a:xfrm>
              <a:off x="1155700" y="167678"/>
              <a:ext cx="984250" cy="1021359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  <p:sp>
        <p:nvSpPr>
          <p:cNvPr id="4" name="QUESTION"/>
          <p:cNvSpPr/>
          <p:nvPr/>
        </p:nvSpPr>
        <p:spPr>
          <a:xfrm>
            <a:off x="1088264" y="385447"/>
            <a:ext cx="10393251" cy="1571222"/>
          </a:xfrm>
          <a:prstGeom prst="roundRect">
            <a:avLst/>
          </a:prstGeom>
          <a:solidFill>
            <a:srgbClr val="D7BCD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It tastes sour.</a:t>
            </a:r>
          </a:p>
        </p:txBody>
      </p:sp>
      <p:sp>
        <p:nvSpPr>
          <p:cNvPr id="5" name="ANSWER A"/>
          <p:cNvSpPr/>
          <p:nvPr/>
        </p:nvSpPr>
        <p:spPr>
          <a:xfrm>
            <a:off x="811369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cake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ANSWER B"/>
          <p:cNvSpPr/>
          <p:nvPr/>
        </p:nvSpPr>
        <p:spPr>
          <a:xfrm>
            <a:off x="6284890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lemon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7" name="ANSWER D"/>
          <p:cNvSpPr/>
          <p:nvPr/>
        </p:nvSpPr>
        <p:spPr>
          <a:xfrm>
            <a:off x="6284890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chips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8" name="ANSWER C"/>
          <p:cNvSpPr/>
          <p:nvPr/>
        </p:nvSpPr>
        <p:spPr>
          <a:xfrm>
            <a:off x="811369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sweet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FCF3BC5-44A8-46D7-A642-9BF328C5773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D89D6F50-5739-401B-AD0D-27E6BDBDBF9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DF5FB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1B8A513D-1AF8-4124-A0D7-E95DEF0A3DF7}"/>
                </a:ext>
              </a:extLst>
            </p:cNvPr>
            <p:cNvSpPr/>
            <p:nvPr/>
          </p:nvSpPr>
          <p:spPr>
            <a:xfrm>
              <a:off x="6575427" y="2564209"/>
              <a:ext cx="1571623" cy="1728391"/>
            </a:xfrm>
            <a:prstGeom prst="ellipse">
              <a:avLst/>
            </a:prstGeom>
            <a:solidFill>
              <a:schemeClr val="accent1">
                <a:alpha val="16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647FE3C-3E35-4394-BA9B-A6CEF3CB0A74}"/>
                </a:ext>
              </a:extLst>
            </p:cNvPr>
            <p:cNvSpPr/>
            <p:nvPr/>
          </p:nvSpPr>
          <p:spPr>
            <a:xfrm>
              <a:off x="2727325" y="5803899"/>
              <a:ext cx="717550" cy="7112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CB0927A8-8794-468E-B88E-A4933CA82AC1}"/>
                </a:ext>
              </a:extLst>
            </p:cNvPr>
            <p:cNvSpPr/>
            <p:nvPr/>
          </p:nvSpPr>
          <p:spPr>
            <a:xfrm>
              <a:off x="10134600" y="279400"/>
              <a:ext cx="1816100" cy="1778000"/>
            </a:xfrm>
            <a:prstGeom prst="ellipse">
              <a:avLst/>
            </a:prstGeom>
            <a:solidFill>
              <a:srgbClr val="8FDD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9C9D669-9439-428B-A511-E993CA4D19E2}"/>
                </a:ext>
              </a:extLst>
            </p:cNvPr>
            <p:cNvSpPr/>
            <p:nvPr/>
          </p:nvSpPr>
          <p:spPr>
            <a:xfrm>
              <a:off x="9474200" y="1036637"/>
              <a:ext cx="1320800" cy="132556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6F44BF36-2564-479A-A778-BEE80DB38D2F}"/>
                </a:ext>
              </a:extLst>
            </p:cNvPr>
            <p:cNvSpPr/>
            <p:nvPr/>
          </p:nvSpPr>
          <p:spPr>
            <a:xfrm>
              <a:off x="9810750" y="2006600"/>
              <a:ext cx="717550" cy="711200"/>
            </a:xfrm>
            <a:prstGeom prst="ellipse">
              <a:avLst/>
            </a:prstGeom>
            <a:solidFill>
              <a:srgbClr val="8FDD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4192B32E-EA44-4B3B-BDF0-A1EBFAECF7AB}"/>
                </a:ext>
              </a:extLst>
            </p:cNvPr>
            <p:cNvSpPr/>
            <p:nvPr/>
          </p:nvSpPr>
          <p:spPr>
            <a:xfrm>
              <a:off x="1406525" y="4800599"/>
              <a:ext cx="1816100" cy="1778000"/>
            </a:xfrm>
            <a:prstGeom prst="ellipse">
              <a:avLst/>
            </a:prstGeom>
            <a:solidFill>
              <a:srgbClr val="8FDD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CD905587-9A15-400D-A402-B03F80155F46}"/>
                </a:ext>
              </a:extLst>
            </p:cNvPr>
            <p:cNvSpPr/>
            <p:nvPr/>
          </p:nvSpPr>
          <p:spPr>
            <a:xfrm>
              <a:off x="711200" y="4757737"/>
              <a:ext cx="1320800" cy="1325563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1EB9406C-D44D-4C9D-8B07-50496E638CBD}"/>
                </a:ext>
              </a:extLst>
            </p:cNvPr>
            <p:cNvSpPr/>
            <p:nvPr/>
          </p:nvSpPr>
          <p:spPr>
            <a:xfrm>
              <a:off x="5746752" y="2210196"/>
              <a:ext cx="1320800" cy="1325563"/>
            </a:xfrm>
            <a:prstGeom prst="ellipse">
              <a:avLst/>
            </a:prstGeom>
            <a:solidFill>
              <a:srgbClr val="00B0F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23B2BED4-9FAE-455B-AC85-996230770D8F}"/>
                </a:ext>
              </a:extLst>
            </p:cNvPr>
            <p:cNvSpPr/>
            <p:nvPr/>
          </p:nvSpPr>
          <p:spPr>
            <a:xfrm>
              <a:off x="241300" y="317500"/>
              <a:ext cx="1320800" cy="1325563"/>
            </a:xfrm>
            <a:prstGeom prst="ellipse">
              <a:avLst/>
            </a:prstGeom>
            <a:solidFill>
              <a:srgbClr val="00B0F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EF9F5F7B-9403-4379-AFFF-02D917FEFBE2}"/>
                </a:ext>
              </a:extLst>
            </p:cNvPr>
            <p:cNvSpPr/>
            <p:nvPr/>
          </p:nvSpPr>
          <p:spPr>
            <a:xfrm>
              <a:off x="1155700" y="167678"/>
              <a:ext cx="984250" cy="1021359"/>
            </a:xfrm>
            <a:prstGeom prst="ellipse">
              <a:avLst/>
            </a:prstGeom>
            <a:solidFill>
              <a:srgbClr val="00B0F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  <p:sp>
        <p:nvSpPr>
          <p:cNvPr id="4" name="QUESTION"/>
          <p:cNvSpPr/>
          <p:nvPr/>
        </p:nvSpPr>
        <p:spPr>
          <a:xfrm>
            <a:off x="1088264" y="385447"/>
            <a:ext cx="10393251" cy="1696638"/>
          </a:xfrm>
          <a:prstGeom prst="roundRect">
            <a:avLst/>
          </a:prstGeom>
          <a:solidFill>
            <a:srgbClr val="8FDD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It tastes sweet.</a:t>
            </a:r>
          </a:p>
        </p:txBody>
      </p:sp>
      <p:sp>
        <p:nvSpPr>
          <p:cNvPr id="5" name="ANSWER A"/>
          <p:cNvSpPr/>
          <p:nvPr/>
        </p:nvSpPr>
        <p:spPr>
          <a:xfrm>
            <a:off x="811369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cake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ANSWER B"/>
          <p:cNvSpPr/>
          <p:nvPr/>
        </p:nvSpPr>
        <p:spPr>
          <a:xfrm>
            <a:off x="6284890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lemon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7" name="ANSWER D"/>
          <p:cNvSpPr/>
          <p:nvPr/>
        </p:nvSpPr>
        <p:spPr>
          <a:xfrm>
            <a:off x="6284890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chips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8" name="ANSWER C"/>
          <p:cNvSpPr/>
          <p:nvPr/>
        </p:nvSpPr>
        <p:spPr>
          <a:xfrm>
            <a:off x="811369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peanuts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82C7423-FF2B-4D73-8D20-7B343012800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86EAA9AF-7EB7-43DC-A8C8-EC9703C47CF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DE4E5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E5B05E6D-B9EE-47CC-85FD-6BF7E5A736C4}"/>
                </a:ext>
              </a:extLst>
            </p:cNvPr>
            <p:cNvSpPr/>
            <p:nvPr/>
          </p:nvSpPr>
          <p:spPr>
            <a:xfrm>
              <a:off x="6575427" y="2564209"/>
              <a:ext cx="1571623" cy="1728391"/>
            </a:xfrm>
            <a:prstGeom prst="ellipse">
              <a:avLst/>
            </a:prstGeom>
            <a:solidFill>
              <a:srgbClr val="7030A0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752B6C13-D910-4053-A7D1-4189F0699535}"/>
                </a:ext>
              </a:extLst>
            </p:cNvPr>
            <p:cNvSpPr/>
            <p:nvPr/>
          </p:nvSpPr>
          <p:spPr>
            <a:xfrm>
              <a:off x="2727325" y="5803899"/>
              <a:ext cx="717550" cy="711200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8267F31C-2BD3-48A4-BDFC-267B54AC8F14}"/>
                </a:ext>
              </a:extLst>
            </p:cNvPr>
            <p:cNvSpPr/>
            <p:nvPr/>
          </p:nvSpPr>
          <p:spPr>
            <a:xfrm>
              <a:off x="10134600" y="279400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595853BB-F9DB-4F77-9CF0-D03EB73FD23A}"/>
                </a:ext>
              </a:extLst>
            </p:cNvPr>
            <p:cNvSpPr/>
            <p:nvPr/>
          </p:nvSpPr>
          <p:spPr>
            <a:xfrm>
              <a:off x="9474200" y="10366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8A18C88-1218-419F-B195-4777C0BAA53C}"/>
                </a:ext>
              </a:extLst>
            </p:cNvPr>
            <p:cNvSpPr/>
            <p:nvPr/>
          </p:nvSpPr>
          <p:spPr>
            <a:xfrm>
              <a:off x="9810750" y="2006600"/>
              <a:ext cx="717550" cy="7112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4F017434-F785-4A58-AC6A-236E56AE0704}"/>
                </a:ext>
              </a:extLst>
            </p:cNvPr>
            <p:cNvSpPr/>
            <p:nvPr/>
          </p:nvSpPr>
          <p:spPr>
            <a:xfrm>
              <a:off x="1406525" y="4800599"/>
              <a:ext cx="1816100" cy="1778000"/>
            </a:xfrm>
            <a:prstGeom prst="ellipse">
              <a:avLst/>
            </a:prstGeom>
            <a:solidFill>
              <a:srgbClr val="E1AFE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5A18C094-4145-405B-9DE1-F0B15E2FF3DD}"/>
                </a:ext>
              </a:extLst>
            </p:cNvPr>
            <p:cNvSpPr/>
            <p:nvPr/>
          </p:nvSpPr>
          <p:spPr>
            <a:xfrm>
              <a:off x="711200" y="4757737"/>
              <a:ext cx="1320800" cy="1325563"/>
            </a:xfrm>
            <a:prstGeom prst="ellipse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FA414316-B167-4065-B803-53080B175162}"/>
                </a:ext>
              </a:extLst>
            </p:cNvPr>
            <p:cNvSpPr/>
            <p:nvPr/>
          </p:nvSpPr>
          <p:spPr>
            <a:xfrm>
              <a:off x="5746752" y="2210196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C237821-BD84-49C5-9803-E3DA7655473E}"/>
                </a:ext>
              </a:extLst>
            </p:cNvPr>
            <p:cNvSpPr/>
            <p:nvPr/>
          </p:nvSpPr>
          <p:spPr>
            <a:xfrm>
              <a:off x="241300" y="317500"/>
              <a:ext cx="1320800" cy="1325563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  <p:sp>
          <p:nvSpPr>
            <p:cNvPr id="32" name="شكل بيضاوي 31">
              <a:extLst>
                <a:ext uri="{FF2B5EF4-FFF2-40B4-BE49-F238E27FC236}">
                  <a16:creationId xmlns:a16="http://schemas.microsoft.com/office/drawing/2014/main" id="{1E2EA88A-D357-45BA-B4D2-D25DD7CF997A}"/>
                </a:ext>
              </a:extLst>
            </p:cNvPr>
            <p:cNvSpPr/>
            <p:nvPr/>
          </p:nvSpPr>
          <p:spPr>
            <a:xfrm>
              <a:off x="1155700" y="167678"/>
              <a:ext cx="984250" cy="1021359"/>
            </a:xfrm>
            <a:prstGeom prst="ellipse">
              <a:avLst/>
            </a:prstGeom>
            <a:solidFill>
              <a:srgbClr val="FF66CC">
                <a:alpha val="16000"/>
              </a:srgb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 dirty="0"/>
            </a:p>
          </p:txBody>
        </p:sp>
      </p:grpSp>
      <p:sp>
        <p:nvSpPr>
          <p:cNvPr id="4" name="QUESTION"/>
          <p:cNvSpPr/>
          <p:nvPr/>
        </p:nvSpPr>
        <p:spPr>
          <a:xfrm>
            <a:off x="1088264" y="385447"/>
            <a:ext cx="10393251" cy="1696638"/>
          </a:xfrm>
          <a:prstGeom prst="roundRect">
            <a:avLst/>
          </a:prstGeom>
          <a:solidFill>
            <a:srgbClr val="FF66C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It tastes salty.</a:t>
            </a:r>
          </a:p>
        </p:txBody>
      </p:sp>
      <p:sp>
        <p:nvSpPr>
          <p:cNvPr id="5" name="ANSWER A"/>
          <p:cNvSpPr/>
          <p:nvPr/>
        </p:nvSpPr>
        <p:spPr>
          <a:xfrm>
            <a:off x="811369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cake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ANSWER B"/>
          <p:cNvSpPr/>
          <p:nvPr/>
        </p:nvSpPr>
        <p:spPr>
          <a:xfrm>
            <a:off x="6284890" y="2987898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lemon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7" name="ANSWER D"/>
          <p:cNvSpPr/>
          <p:nvPr/>
        </p:nvSpPr>
        <p:spPr>
          <a:xfrm>
            <a:off x="6284890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chips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8" name="ANSWER C"/>
          <p:cNvSpPr/>
          <p:nvPr/>
        </p:nvSpPr>
        <p:spPr>
          <a:xfrm>
            <a:off x="811369" y="4775915"/>
            <a:ext cx="4919730" cy="15712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7200" dirty="0">
                <a:solidFill>
                  <a:schemeClr val="tx1">
                    <a:lumMod val="50000"/>
                  </a:schemeClr>
                </a:solidFill>
              </a:rPr>
              <a:t>sweet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tter 10">
            <a:extLst>
              <a:ext uri="{FF2B5EF4-FFF2-40B4-BE49-F238E27FC236}">
                <a16:creationId xmlns:a16="http://schemas.microsoft.com/office/drawing/2014/main" id="{AD944887-D7EC-41D1-BF20-0A874A5BF6A4}"/>
              </a:ext>
            </a:extLst>
          </p:cNvPr>
          <p:cNvSpPr/>
          <p:nvPr/>
        </p:nvSpPr>
        <p:spPr>
          <a:xfrm>
            <a:off x="2612237" y="6185450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" name="Letter 9">
            <a:extLst>
              <a:ext uri="{FF2B5EF4-FFF2-40B4-BE49-F238E27FC236}">
                <a16:creationId xmlns:a16="http://schemas.microsoft.com/office/drawing/2014/main" id="{3F37EDDE-4F47-4622-B228-E8D3B0BA05D8}"/>
              </a:ext>
            </a:extLst>
          </p:cNvPr>
          <p:cNvSpPr/>
          <p:nvPr/>
        </p:nvSpPr>
        <p:spPr>
          <a:xfrm>
            <a:off x="2612237" y="5512905"/>
            <a:ext cx="540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Letter 8">
            <a:extLst>
              <a:ext uri="{FF2B5EF4-FFF2-40B4-BE49-F238E27FC236}">
                <a16:creationId xmlns:a16="http://schemas.microsoft.com/office/drawing/2014/main" id="{CC7FF347-9E19-420C-AD81-3EBD43A0F506}"/>
              </a:ext>
            </a:extLst>
          </p:cNvPr>
          <p:cNvSpPr/>
          <p:nvPr/>
        </p:nvSpPr>
        <p:spPr>
          <a:xfrm>
            <a:off x="2612237" y="4840360"/>
            <a:ext cx="540000" cy="540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" name="Letter 7">
            <a:extLst>
              <a:ext uri="{FF2B5EF4-FFF2-40B4-BE49-F238E27FC236}">
                <a16:creationId xmlns:a16="http://schemas.microsoft.com/office/drawing/2014/main" id="{B5320894-80D6-49C3-AFD8-4EF18994E899}"/>
              </a:ext>
            </a:extLst>
          </p:cNvPr>
          <p:cNvSpPr/>
          <p:nvPr/>
        </p:nvSpPr>
        <p:spPr>
          <a:xfrm>
            <a:off x="2612237" y="4167815"/>
            <a:ext cx="540000" cy="540000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</a:p>
        </p:txBody>
      </p:sp>
      <p:sp>
        <p:nvSpPr>
          <p:cNvPr id="9" name="Letter 6">
            <a:extLst>
              <a:ext uri="{FF2B5EF4-FFF2-40B4-BE49-F238E27FC236}">
                <a16:creationId xmlns:a16="http://schemas.microsoft.com/office/drawing/2014/main" id="{B00A2994-A998-40ED-80BE-4FA5F442005E}"/>
              </a:ext>
            </a:extLst>
          </p:cNvPr>
          <p:cNvSpPr/>
          <p:nvPr/>
        </p:nvSpPr>
        <p:spPr>
          <a:xfrm>
            <a:off x="2612237" y="3495270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Letter 5">
            <a:extLst>
              <a:ext uri="{FF2B5EF4-FFF2-40B4-BE49-F238E27FC236}">
                <a16:creationId xmlns:a16="http://schemas.microsoft.com/office/drawing/2014/main" id="{7619150D-0EF2-471C-A7EA-5B223AB215BE}"/>
              </a:ext>
            </a:extLst>
          </p:cNvPr>
          <p:cNvSpPr/>
          <p:nvPr/>
        </p:nvSpPr>
        <p:spPr>
          <a:xfrm>
            <a:off x="2612237" y="2822725"/>
            <a:ext cx="540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7" name="Letter 4">
            <a:extLst>
              <a:ext uri="{FF2B5EF4-FFF2-40B4-BE49-F238E27FC236}">
                <a16:creationId xmlns:a16="http://schemas.microsoft.com/office/drawing/2014/main" id="{9C674482-65BB-4F8A-B61E-F21FBF81973E}"/>
              </a:ext>
            </a:extLst>
          </p:cNvPr>
          <p:cNvSpPr/>
          <p:nvPr/>
        </p:nvSpPr>
        <p:spPr>
          <a:xfrm>
            <a:off x="2612237" y="2150180"/>
            <a:ext cx="540000" cy="540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6" name="Letter 3">
            <a:extLst>
              <a:ext uri="{FF2B5EF4-FFF2-40B4-BE49-F238E27FC236}">
                <a16:creationId xmlns:a16="http://schemas.microsoft.com/office/drawing/2014/main" id="{0A42B53B-FF1C-4120-906D-9B18C3B5BBD3}"/>
              </a:ext>
            </a:extLst>
          </p:cNvPr>
          <p:cNvSpPr/>
          <p:nvPr/>
        </p:nvSpPr>
        <p:spPr>
          <a:xfrm>
            <a:off x="2612237" y="1477635"/>
            <a:ext cx="540000" cy="540000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" name="Letter 2">
            <a:extLst>
              <a:ext uri="{FF2B5EF4-FFF2-40B4-BE49-F238E27FC236}">
                <a16:creationId xmlns:a16="http://schemas.microsoft.com/office/drawing/2014/main" id="{8C601DCD-A09A-4B84-9AB3-7C893D495F88}"/>
              </a:ext>
            </a:extLst>
          </p:cNvPr>
          <p:cNvSpPr/>
          <p:nvPr/>
        </p:nvSpPr>
        <p:spPr>
          <a:xfrm>
            <a:off x="2612237" y="805090"/>
            <a:ext cx="540000" cy="540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" name="Letter 1">
            <a:extLst>
              <a:ext uri="{FF2B5EF4-FFF2-40B4-BE49-F238E27FC236}">
                <a16:creationId xmlns:a16="http://schemas.microsoft.com/office/drawing/2014/main" id="{067B3C82-C37A-4885-B67D-291A0BA0C63C}"/>
              </a:ext>
            </a:extLst>
          </p:cNvPr>
          <p:cNvSpPr/>
          <p:nvPr/>
        </p:nvSpPr>
        <p:spPr>
          <a:xfrm>
            <a:off x="2612237" y="132545"/>
            <a:ext cx="540000" cy="54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695D1D80-AEF6-44A3-83A9-FC5227D57CD6}"/>
              </a:ext>
            </a:extLst>
          </p:cNvPr>
          <p:cNvSpPr/>
          <p:nvPr/>
        </p:nvSpPr>
        <p:spPr>
          <a:xfrm>
            <a:off x="3275179" y="6185450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ogurt</a:t>
            </a:r>
            <a:r>
              <a:rPr lang="en-GB" sz="4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B945A505-06BE-4C00-88CF-B5BE4BE86E2B}"/>
              </a:ext>
            </a:extLst>
          </p:cNvPr>
          <p:cNvSpPr/>
          <p:nvPr/>
        </p:nvSpPr>
        <p:spPr>
          <a:xfrm>
            <a:off x="3275179" y="5512905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onkey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0C74749F-E1D3-4F92-82A9-3BF2260B52AB}"/>
              </a:ext>
            </a:extLst>
          </p:cNvPr>
          <p:cNvSpPr/>
          <p:nvPr/>
        </p:nvSpPr>
        <p:spPr>
          <a:xfrm>
            <a:off x="3275179" y="4840360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ohammed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6D7B9F11-450D-4F84-AC6E-E09B65E7054E}"/>
              </a:ext>
            </a:extLst>
          </p:cNvPr>
          <p:cNvSpPr/>
          <p:nvPr/>
        </p:nvSpPr>
        <p:spPr>
          <a:xfrm>
            <a:off x="3275179" y="4167815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009D8B-9239-42CA-BA4B-976CFC31811B}"/>
              </a:ext>
            </a:extLst>
          </p:cNvPr>
          <p:cNvSpPr/>
          <p:nvPr/>
        </p:nvSpPr>
        <p:spPr>
          <a:xfrm>
            <a:off x="3275179" y="3495270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9FD38C94-76AF-4E7C-AEA9-9232CC6E9B2E}"/>
              </a:ext>
            </a:extLst>
          </p:cNvPr>
          <p:cNvSpPr/>
          <p:nvPr/>
        </p:nvSpPr>
        <p:spPr>
          <a:xfrm>
            <a:off x="3275179" y="2822725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lephant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69257D28-F386-4D70-953E-C55A842477DC}"/>
              </a:ext>
            </a:extLst>
          </p:cNvPr>
          <p:cNvSpPr/>
          <p:nvPr/>
        </p:nvSpPr>
        <p:spPr>
          <a:xfrm>
            <a:off x="3275179" y="2150180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28A6EFA-9150-4E19-9A3D-722C10AF3B1A}"/>
              </a:ext>
            </a:extLst>
          </p:cNvPr>
          <p:cNvSpPr/>
          <p:nvPr/>
        </p:nvSpPr>
        <p:spPr>
          <a:xfrm>
            <a:off x="3275179" y="1477635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073ABD7A-58B2-4A76-9EAD-7A08E8F38A4F}"/>
              </a:ext>
            </a:extLst>
          </p:cNvPr>
          <p:cNvSpPr/>
          <p:nvPr/>
        </p:nvSpPr>
        <p:spPr>
          <a:xfrm>
            <a:off x="3275179" y="805090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DD0D9E27-2CE8-40E0-85E5-879E00BA47F6}"/>
              </a:ext>
            </a:extLst>
          </p:cNvPr>
          <p:cNvSpPr/>
          <p:nvPr/>
        </p:nvSpPr>
        <p:spPr>
          <a:xfrm>
            <a:off x="3275179" y="132545"/>
            <a:ext cx="5400000" cy="5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Answer 10">
            <a:extLst>
              <a:ext uri="{FF2B5EF4-FFF2-40B4-BE49-F238E27FC236}">
                <a16:creationId xmlns:a16="http://schemas.microsoft.com/office/drawing/2014/main" id="{7CCE49E6-6CEC-408A-B9C3-99DF081F7BDB}"/>
              </a:ext>
            </a:extLst>
          </p:cNvPr>
          <p:cNvSpPr/>
          <p:nvPr/>
        </p:nvSpPr>
        <p:spPr>
          <a:xfrm>
            <a:off x="8798121" y="6185450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32" name="Answer 9">
            <a:extLst>
              <a:ext uri="{FF2B5EF4-FFF2-40B4-BE49-F238E27FC236}">
                <a16:creationId xmlns:a16="http://schemas.microsoft.com/office/drawing/2014/main" id="{58959EC9-F624-40EA-A201-BC77A9A3D9CF}"/>
              </a:ext>
            </a:extLst>
          </p:cNvPr>
          <p:cNvSpPr/>
          <p:nvPr/>
        </p:nvSpPr>
        <p:spPr>
          <a:xfrm>
            <a:off x="8798121" y="5512905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31" name="Answer 8">
            <a:extLst>
              <a:ext uri="{FF2B5EF4-FFF2-40B4-BE49-F238E27FC236}">
                <a16:creationId xmlns:a16="http://schemas.microsoft.com/office/drawing/2014/main" id="{E2BF0D99-8FC2-4962-8C13-88FF66A47E23}"/>
              </a:ext>
            </a:extLst>
          </p:cNvPr>
          <p:cNvSpPr/>
          <p:nvPr/>
        </p:nvSpPr>
        <p:spPr>
          <a:xfrm>
            <a:off x="8798121" y="4840360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30" name="Answer 7">
            <a:extLst>
              <a:ext uri="{FF2B5EF4-FFF2-40B4-BE49-F238E27FC236}">
                <a16:creationId xmlns:a16="http://schemas.microsoft.com/office/drawing/2014/main" id="{5CDDB98E-21D5-46C8-A454-6357244CA463}"/>
              </a:ext>
            </a:extLst>
          </p:cNvPr>
          <p:cNvSpPr/>
          <p:nvPr/>
        </p:nvSpPr>
        <p:spPr>
          <a:xfrm>
            <a:off x="8798121" y="4167815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9" name="Answer 6">
            <a:extLst>
              <a:ext uri="{FF2B5EF4-FFF2-40B4-BE49-F238E27FC236}">
                <a16:creationId xmlns:a16="http://schemas.microsoft.com/office/drawing/2014/main" id="{16993179-E249-49B6-AE39-2649159BBDE9}"/>
              </a:ext>
            </a:extLst>
          </p:cNvPr>
          <p:cNvSpPr/>
          <p:nvPr/>
        </p:nvSpPr>
        <p:spPr>
          <a:xfrm>
            <a:off x="8798121" y="3495270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8" name="Answer 5">
            <a:extLst>
              <a:ext uri="{FF2B5EF4-FFF2-40B4-BE49-F238E27FC236}">
                <a16:creationId xmlns:a16="http://schemas.microsoft.com/office/drawing/2014/main" id="{F8D64888-796D-412E-8ACA-05CFAC257DED}"/>
              </a:ext>
            </a:extLst>
          </p:cNvPr>
          <p:cNvSpPr/>
          <p:nvPr/>
        </p:nvSpPr>
        <p:spPr>
          <a:xfrm>
            <a:off x="8798121" y="2822725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7" name="Answer 4">
            <a:extLst>
              <a:ext uri="{FF2B5EF4-FFF2-40B4-BE49-F238E27FC236}">
                <a16:creationId xmlns:a16="http://schemas.microsoft.com/office/drawing/2014/main" id="{C82C4522-3254-4147-8FCE-8BEF1AB1EE5C}"/>
              </a:ext>
            </a:extLst>
          </p:cNvPr>
          <p:cNvSpPr/>
          <p:nvPr/>
        </p:nvSpPr>
        <p:spPr>
          <a:xfrm>
            <a:off x="8798121" y="2150180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6" name="Answer 3">
            <a:extLst>
              <a:ext uri="{FF2B5EF4-FFF2-40B4-BE49-F238E27FC236}">
                <a16:creationId xmlns:a16="http://schemas.microsoft.com/office/drawing/2014/main" id="{C7D5187F-47F1-4EDF-9B4E-8E927B7304C2}"/>
              </a:ext>
            </a:extLst>
          </p:cNvPr>
          <p:cNvSpPr/>
          <p:nvPr/>
        </p:nvSpPr>
        <p:spPr>
          <a:xfrm>
            <a:off x="8798121" y="1477635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5" name="Answer 2">
            <a:extLst>
              <a:ext uri="{FF2B5EF4-FFF2-40B4-BE49-F238E27FC236}">
                <a16:creationId xmlns:a16="http://schemas.microsoft.com/office/drawing/2014/main" id="{BEA12CB9-A1E1-41CA-942B-1E36C3F2037A}"/>
              </a:ext>
            </a:extLst>
          </p:cNvPr>
          <p:cNvSpPr/>
          <p:nvPr/>
        </p:nvSpPr>
        <p:spPr>
          <a:xfrm>
            <a:off x="8798121" y="805090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24" name="Answer 1">
            <a:extLst>
              <a:ext uri="{FF2B5EF4-FFF2-40B4-BE49-F238E27FC236}">
                <a16:creationId xmlns:a16="http://schemas.microsoft.com/office/drawing/2014/main" id="{45DDE3E4-540E-4D4A-868E-83DA638CA69A}"/>
              </a:ext>
            </a:extLst>
          </p:cNvPr>
          <p:cNvSpPr/>
          <p:nvPr/>
        </p:nvSpPr>
        <p:spPr>
          <a:xfrm>
            <a:off x="8798121" y="132545"/>
            <a:ext cx="1440000" cy="540000"/>
          </a:xfrm>
          <a:prstGeom prst="roundRect">
            <a:avLst/>
          </a:prstGeom>
          <a:solidFill>
            <a:srgbClr val="D7BCDA">
              <a:alpha val="0"/>
            </a:srgb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38" name="Green Text Box">
            <a:extLst>
              <a:ext uri="{FF2B5EF4-FFF2-40B4-BE49-F238E27FC236}">
                <a16:creationId xmlns:a16="http://schemas.microsoft.com/office/drawing/2014/main" id="{37723D27-7D5D-4EC1-A5A2-A76D5479F019}"/>
              </a:ext>
            </a:extLst>
          </p:cNvPr>
          <p:cNvSpPr/>
          <p:nvPr/>
        </p:nvSpPr>
        <p:spPr>
          <a:xfrm>
            <a:off x="10752000" y="3420000"/>
            <a:ext cx="1440000" cy="343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Names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d Text Box">
            <a:extLst>
              <a:ext uri="{FF2B5EF4-FFF2-40B4-BE49-F238E27FC236}">
                <a16:creationId xmlns:a16="http://schemas.microsoft.com/office/drawing/2014/main" id="{A312FCBC-38A3-41B5-B018-A6EEBDE40275}"/>
              </a:ext>
            </a:extLst>
          </p:cNvPr>
          <p:cNvSpPr/>
          <p:nvPr/>
        </p:nvSpPr>
        <p:spPr>
          <a:xfrm>
            <a:off x="10752000" y="0"/>
            <a:ext cx="1440000" cy="34200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prepositions</a:t>
            </a:r>
          </a:p>
        </p:txBody>
      </p:sp>
      <p:sp>
        <p:nvSpPr>
          <p:cNvPr id="35" name="Yellow Text Box">
            <a:extLst>
              <a:ext uri="{FF2B5EF4-FFF2-40B4-BE49-F238E27FC236}">
                <a16:creationId xmlns:a16="http://schemas.microsoft.com/office/drawing/2014/main" id="{CD39C72B-E6A1-4C66-AD78-567706122AEB}"/>
              </a:ext>
            </a:extLst>
          </p:cNvPr>
          <p:cNvSpPr/>
          <p:nvPr/>
        </p:nvSpPr>
        <p:spPr>
          <a:xfrm>
            <a:off x="0" y="0"/>
            <a:ext cx="1440000" cy="342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 taste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Blue Text Box">
            <a:extLst>
              <a:ext uri="{FF2B5EF4-FFF2-40B4-BE49-F238E27FC236}">
                <a16:creationId xmlns:a16="http://schemas.microsoft.com/office/drawing/2014/main" id="{25EFA5B4-420A-4E10-92BA-3ADDBCD82B3A}"/>
              </a:ext>
            </a:extLst>
          </p:cNvPr>
          <p:cNvSpPr/>
          <p:nvPr/>
        </p:nvSpPr>
        <p:spPr>
          <a:xfrm>
            <a:off x="0" y="3420000"/>
            <a:ext cx="1440000" cy="343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Animals</a:t>
            </a:r>
          </a:p>
        </p:txBody>
      </p:sp>
      <p:sp>
        <p:nvSpPr>
          <p:cNvPr id="39" name="10">
            <a:extLst>
              <a:ext uri="{FF2B5EF4-FFF2-40B4-BE49-F238E27FC236}">
                <a16:creationId xmlns:a16="http://schemas.microsoft.com/office/drawing/2014/main" id="{C4134C3A-ED4D-4EAB-8275-FE3BD3CBCE04}"/>
              </a:ext>
            </a:extLst>
          </p:cNvPr>
          <p:cNvSpPr/>
          <p:nvPr/>
        </p:nvSpPr>
        <p:spPr>
          <a:xfrm>
            <a:off x="1934665" y="6185450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9">
            <a:extLst>
              <a:ext uri="{FF2B5EF4-FFF2-40B4-BE49-F238E27FC236}">
                <a16:creationId xmlns:a16="http://schemas.microsoft.com/office/drawing/2014/main" id="{446FBC23-FD32-4315-8455-659F789D16F6}"/>
              </a:ext>
            </a:extLst>
          </p:cNvPr>
          <p:cNvSpPr/>
          <p:nvPr/>
        </p:nvSpPr>
        <p:spPr>
          <a:xfrm>
            <a:off x="1934665" y="5512905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E6D90837-91D4-493F-9907-5DBBCCFA2EB4}"/>
              </a:ext>
            </a:extLst>
          </p:cNvPr>
          <p:cNvSpPr/>
          <p:nvPr/>
        </p:nvSpPr>
        <p:spPr>
          <a:xfrm>
            <a:off x="1934665" y="4840360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id="{8EC9633C-51A7-4807-8507-9BD6EC66B15B}"/>
              </a:ext>
            </a:extLst>
          </p:cNvPr>
          <p:cNvSpPr/>
          <p:nvPr/>
        </p:nvSpPr>
        <p:spPr>
          <a:xfrm>
            <a:off x="1934665" y="4167815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6">
            <a:extLst>
              <a:ext uri="{FF2B5EF4-FFF2-40B4-BE49-F238E27FC236}">
                <a16:creationId xmlns:a16="http://schemas.microsoft.com/office/drawing/2014/main" id="{42A06559-42A6-48E8-A923-C239F9D91775}"/>
              </a:ext>
            </a:extLst>
          </p:cNvPr>
          <p:cNvSpPr/>
          <p:nvPr/>
        </p:nvSpPr>
        <p:spPr>
          <a:xfrm>
            <a:off x="1934665" y="3495270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4" name="5">
            <a:extLst>
              <a:ext uri="{FF2B5EF4-FFF2-40B4-BE49-F238E27FC236}">
                <a16:creationId xmlns:a16="http://schemas.microsoft.com/office/drawing/2014/main" id="{D754292B-1ADA-4669-8D84-ACA56E6638AD}"/>
              </a:ext>
            </a:extLst>
          </p:cNvPr>
          <p:cNvSpPr/>
          <p:nvPr/>
        </p:nvSpPr>
        <p:spPr>
          <a:xfrm>
            <a:off x="1934665" y="2822725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4">
            <a:extLst>
              <a:ext uri="{FF2B5EF4-FFF2-40B4-BE49-F238E27FC236}">
                <a16:creationId xmlns:a16="http://schemas.microsoft.com/office/drawing/2014/main" id="{56AD2936-E570-4D4A-A71E-EF687E3662E3}"/>
              </a:ext>
            </a:extLst>
          </p:cNvPr>
          <p:cNvSpPr/>
          <p:nvPr/>
        </p:nvSpPr>
        <p:spPr>
          <a:xfrm>
            <a:off x="1934665" y="2150180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id="{1E46EC9B-3EC2-49E8-A086-EC9352801898}"/>
              </a:ext>
            </a:extLst>
          </p:cNvPr>
          <p:cNvSpPr/>
          <p:nvPr/>
        </p:nvSpPr>
        <p:spPr>
          <a:xfrm>
            <a:off x="1934665" y="1477635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94B92393-3677-4610-A18D-36990D690392}"/>
              </a:ext>
            </a:extLst>
          </p:cNvPr>
          <p:cNvSpPr/>
          <p:nvPr/>
        </p:nvSpPr>
        <p:spPr>
          <a:xfrm>
            <a:off x="1934665" y="805090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1">
            <a:extLst>
              <a:ext uri="{FF2B5EF4-FFF2-40B4-BE49-F238E27FC236}">
                <a16:creationId xmlns:a16="http://schemas.microsoft.com/office/drawing/2014/main" id="{6C447ED3-B112-4300-A271-EF138A6B8971}"/>
              </a:ext>
            </a:extLst>
          </p:cNvPr>
          <p:cNvSpPr/>
          <p:nvPr/>
        </p:nvSpPr>
        <p:spPr>
          <a:xfrm>
            <a:off x="1934665" y="132545"/>
            <a:ext cx="540000" cy="540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23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EA6EF5B-7763-4558-AB72-93E7431B0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2" t="17961" r="34196" b="859"/>
          <a:stretch/>
        </p:blipFill>
        <p:spPr>
          <a:xfrm>
            <a:off x="6180554" y="202629"/>
            <a:ext cx="4684455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06FD0204-CB35-4BE8-9EBC-3CAB23FC97D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26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7B960F4-27F6-452A-9D94-EDE6747BEEE7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6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4D7C181-0C33-41A4-BEC6-BD5A98BC2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75" t="21451" r="35358" b="2987"/>
          <a:stretch/>
        </p:blipFill>
        <p:spPr>
          <a:xfrm>
            <a:off x="6265064" y="197896"/>
            <a:ext cx="4630213" cy="6405002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EAAFA54A-2E72-4F9A-BC86-1F56DDE09729}"/>
              </a:ext>
            </a:extLst>
          </p:cNvPr>
          <p:cNvSpPr/>
          <p:nvPr/>
        </p:nvSpPr>
        <p:spPr>
          <a:xfrm>
            <a:off x="1494125" y="238331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1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4D7C181-0C33-41A4-BEC6-BD5A98BC2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75" t="21451" r="35358" b="2987"/>
          <a:stretch/>
        </p:blipFill>
        <p:spPr>
          <a:xfrm>
            <a:off x="4000835" y="-283029"/>
            <a:ext cx="5162534" cy="7141365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49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4D7C181-0C33-41A4-BEC6-BD5A98BC29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375" t="52644" r="35632" b="12198"/>
          <a:stretch/>
        </p:blipFill>
        <p:spPr>
          <a:xfrm>
            <a:off x="148583" y="485886"/>
            <a:ext cx="11934560" cy="5886227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838A9D83-C4A9-4576-BC79-A4826B5AE359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رسم 4" descr="علامة تحديد مع تعبئة خالصة">
            <a:extLst>
              <a:ext uri="{FF2B5EF4-FFF2-40B4-BE49-F238E27FC236}">
                <a16:creationId xmlns:a16="http://schemas.microsoft.com/office/drawing/2014/main" id="{DC50FA2B-C6A8-4A05-A725-4297E1023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6677" y="1919344"/>
            <a:ext cx="591457" cy="682171"/>
          </a:xfrm>
          <a:prstGeom prst="rect">
            <a:avLst/>
          </a:prstGeom>
        </p:spPr>
      </p:pic>
      <p:pic>
        <p:nvPicPr>
          <p:cNvPr id="7" name="رسم 6" descr="علامة تحديد مع تعبئة خالصة">
            <a:extLst>
              <a:ext uri="{FF2B5EF4-FFF2-40B4-BE49-F238E27FC236}">
                <a16:creationId xmlns:a16="http://schemas.microsoft.com/office/drawing/2014/main" id="{27CC33F4-0AAA-4F6C-AA57-8B07AD77F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3514" y="3291115"/>
            <a:ext cx="591457" cy="682171"/>
          </a:xfrm>
          <a:prstGeom prst="rect">
            <a:avLst/>
          </a:prstGeom>
        </p:spPr>
      </p:pic>
      <p:pic>
        <p:nvPicPr>
          <p:cNvPr id="8" name="رسم 7" descr="علامة تحديد مع تعبئة خالصة">
            <a:extLst>
              <a:ext uri="{FF2B5EF4-FFF2-40B4-BE49-F238E27FC236}">
                <a16:creationId xmlns:a16="http://schemas.microsoft.com/office/drawing/2014/main" id="{AFE8AB59-7D81-4961-84BF-8411FA108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5045" y="1883058"/>
            <a:ext cx="591457" cy="682171"/>
          </a:xfrm>
          <a:prstGeom prst="rect">
            <a:avLst/>
          </a:prstGeom>
        </p:spPr>
      </p:pic>
      <p:pic>
        <p:nvPicPr>
          <p:cNvPr id="9" name="رسم 8" descr="علامة تحديد مع تعبئة خالصة">
            <a:extLst>
              <a:ext uri="{FF2B5EF4-FFF2-40B4-BE49-F238E27FC236}">
                <a16:creationId xmlns:a16="http://schemas.microsoft.com/office/drawing/2014/main" id="{2548D41C-D029-465E-A4A2-DB4F8C285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9540" y="2608944"/>
            <a:ext cx="591457" cy="682171"/>
          </a:xfrm>
          <a:prstGeom prst="rect">
            <a:avLst/>
          </a:prstGeom>
        </p:spPr>
      </p:pic>
      <p:pic>
        <p:nvPicPr>
          <p:cNvPr id="10" name="رسم 9" descr="علامة تحديد مع تعبئة خالصة">
            <a:extLst>
              <a:ext uri="{FF2B5EF4-FFF2-40B4-BE49-F238E27FC236}">
                <a16:creationId xmlns:a16="http://schemas.microsoft.com/office/drawing/2014/main" id="{778180B3-5F5C-4777-AFE9-369660D4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0824" y="3291115"/>
            <a:ext cx="591457" cy="68217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AFEC024-7DE0-4579-98EB-4A68705DB88C}"/>
              </a:ext>
            </a:extLst>
          </p:cNvPr>
          <p:cNvSpPr/>
          <p:nvPr/>
        </p:nvSpPr>
        <p:spPr>
          <a:xfrm>
            <a:off x="4962405" y="4225204"/>
            <a:ext cx="17876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chocolate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5AA5FF5-FB59-445A-BAE1-BB0518EFDE97}"/>
              </a:ext>
            </a:extLst>
          </p:cNvPr>
          <p:cNvSpPr/>
          <p:nvPr/>
        </p:nvSpPr>
        <p:spPr>
          <a:xfrm>
            <a:off x="7749783" y="4228833"/>
            <a:ext cx="11528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honey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0AE83C-214F-4859-A140-3417249E0EDF}"/>
              </a:ext>
            </a:extLst>
          </p:cNvPr>
          <p:cNvSpPr/>
          <p:nvPr/>
        </p:nvSpPr>
        <p:spPr>
          <a:xfrm>
            <a:off x="5059739" y="4879895"/>
            <a:ext cx="13099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lemons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4900E11-A086-4E74-9188-770A2837DD35}"/>
              </a:ext>
            </a:extLst>
          </p:cNvPr>
          <p:cNvSpPr/>
          <p:nvPr/>
        </p:nvSpPr>
        <p:spPr>
          <a:xfrm>
            <a:off x="7754942" y="4883524"/>
            <a:ext cx="8595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lime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BD7A0D4-7B03-43B9-996E-8051944F2914}"/>
              </a:ext>
            </a:extLst>
          </p:cNvPr>
          <p:cNvSpPr/>
          <p:nvPr/>
        </p:nvSpPr>
        <p:spPr>
          <a:xfrm>
            <a:off x="5225443" y="5574309"/>
            <a:ext cx="10438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chips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3109B37-5855-464B-8FD6-3225B8A7192F}"/>
              </a:ext>
            </a:extLst>
          </p:cNvPr>
          <p:cNvSpPr/>
          <p:nvPr/>
        </p:nvSpPr>
        <p:spPr>
          <a:xfrm>
            <a:off x="7435476" y="5577938"/>
            <a:ext cx="14766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peanuts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05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16E4EDB2-02FA-4CB8-8B2D-090771D3B6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FC543D-6082-42A4-957B-31613F957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3" t="21452" r="36354" b="5490"/>
          <a:stretch/>
        </p:blipFill>
        <p:spPr>
          <a:xfrm>
            <a:off x="6214278" y="202629"/>
            <a:ext cx="4710562" cy="645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4AF10FF-2660-41F6-A0FB-2DAA3B75DC51}"/>
              </a:ext>
            </a:extLst>
          </p:cNvPr>
          <p:cNvSpPr/>
          <p:nvPr/>
        </p:nvSpPr>
        <p:spPr>
          <a:xfrm>
            <a:off x="1492231" y="206825"/>
            <a:ext cx="4630213" cy="6405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0C5AB75-FE81-4CE7-AB6C-80D2FB4CE888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5C339A14-C08D-47B9-BE75-11C9298BD93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B9B8C99E-231F-40AE-8215-47A18E8F09D3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2" name="قوس ممتلئ 11">
              <a:extLst>
                <a:ext uri="{FF2B5EF4-FFF2-40B4-BE49-F238E27FC236}">
                  <a16:creationId xmlns:a16="http://schemas.microsoft.com/office/drawing/2014/main" id="{CB4269F3-4B39-4A4F-8E93-A3D5FD1FEEF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043320C-7AF9-488E-90C4-3E337B8A7D52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F286E1B7-88C3-422C-93F9-6E77E714BAD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FDDBCA1-A64A-4DFE-9C9F-015E76592A51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E4FB1B89-AE84-44B8-896C-C6A9AA16E000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2D4466A-5EC7-4358-AC83-8A3EA525BAD3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FB3FAACB-6383-448A-9DAA-10186B7B8F87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21A8F2C-E3A2-4017-A8EC-EB9A5C7C8D5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D0927C93-7C89-44C0-A2A6-76C4C23DD12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27F54E-EAD8-4809-9504-B0F9AE23E4CB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1F8BB189-6688-494D-9287-2ED7EC7D441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5DC4C931-8266-4670-9AEA-41878755DEBD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FCF83EE7-619F-4D12-ACA0-15A5A520CE08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6BA5EC9-2A0F-435C-BB0B-92F4FC26B9A0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FE0A875A-9EE0-4A64-92F4-F25B2AA5B64F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BD9B54C-F802-4467-A162-AE3E82E81DE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C9E910DE-BC56-4CD2-B6E9-D506BAAB3B6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9216D4C-F246-4D85-A5FB-1B7B1C7F3B9A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9595B4A0-20E1-4BB4-87A7-CBA38D022C7B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5715E878-0D8C-4A1F-8E95-2D83ACB877A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2F0F5D1-047D-47F6-98F7-3C209EFCBA23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B17D39E-A29D-4504-926C-80867155EB18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68FF3094-5C1B-48CD-A32F-90B27C50C811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E02186A-2D90-42E2-95E3-C12C2E3418D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CBE92E33-8582-41F7-AB90-3AA2252667B4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141C3D2-1C8E-4CEB-A6F8-9E36C4EC020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8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53E0071-484B-4298-BA3F-45E16AA7C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1" t="17960" r="34911" b="5462"/>
          <a:stretch/>
        </p:blipFill>
        <p:spPr>
          <a:xfrm>
            <a:off x="6181620" y="206825"/>
            <a:ext cx="4645906" cy="640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503117" y="206825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FEA5E8F9-FDC9-401C-B4CB-1D3E148DBC2E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27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2" t="23546" r="35833" b="588"/>
          <a:stretch/>
        </p:blipFill>
        <p:spPr>
          <a:xfrm>
            <a:off x="6183003" y="215413"/>
            <a:ext cx="4659184" cy="6413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D069C2-D566-4DA8-ADFC-E9E98D21CF86}"/>
              </a:ext>
            </a:extLst>
          </p:cNvPr>
          <p:cNvSpPr/>
          <p:nvPr/>
        </p:nvSpPr>
        <p:spPr>
          <a:xfrm>
            <a:off x="1499471" y="238331"/>
            <a:ext cx="4630213" cy="6405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3E3405-1A6D-48C0-9B3D-2D3C65C43EB1}"/>
              </a:ext>
            </a:extLst>
          </p:cNvPr>
          <p:cNvGrpSpPr/>
          <p:nvPr/>
        </p:nvGrpSpPr>
        <p:grpSpPr>
          <a:xfrm>
            <a:off x="5905741" y="3208346"/>
            <a:ext cx="525031" cy="181341"/>
            <a:chOff x="5905741" y="3041650"/>
            <a:chExt cx="525031" cy="181341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D9CFCE91-0E1D-4662-B4E9-640F1FBEA564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63E80141-33BF-4CE3-9B9E-3A9529E6399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1" name="قوس ممتلئ 10">
              <a:extLst>
                <a:ext uri="{FF2B5EF4-FFF2-40B4-BE49-F238E27FC236}">
                  <a16:creationId xmlns:a16="http://schemas.microsoft.com/office/drawing/2014/main" id="{272ACA73-E444-4BB9-AB44-4A048A7F66A5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8132F2-C268-47C6-9A95-9EEDFB5AF6C0}"/>
              </a:ext>
            </a:extLst>
          </p:cNvPr>
          <p:cNvGrpSpPr/>
          <p:nvPr/>
        </p:nvGrpSpPr>
        <p:grpSpPr>
          <a:xfrm>
            <a:off x="5905328" y="4143913"/>
            <a:ext cx="525031" cy="181341"/>
            <a:chOff x="5905741" y="3041650"/>
            <a:chExt cx="525031" cy="181341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2B2042B5-5B0C-430E-AA4C-15700BC62EF3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1AABB927-C8E6-4EE8-B6BE-16F339D9AC7A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6" name="قوس ممتلئ 15">
              <a:extLst>
                <a:ext uri="{FF2B5EF4-FFF2-40B4-BE49-F238E27FC236}">
                  <a16:creationId xmlns:a16="http://schemas.microsoft.com/office/drawing/2014/main" id="{B3EBD3F5-1A7A-4D7F-8019-43B2E2C145F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3ABBF1C-895C-4B0A-A3A4-DB955ACDE2D7}"/>
              </a:ext>
            </a:extLst>
          </p:cNvPr>
          <p:cNvGrpSpPr/>
          <p:nvPr/>
        </p:nvGrpSpPr>
        <p:grpSpPr>
          <a:xfrm>
            <a:off x="5910158" y="1353800"/>
            <a:ext cx="525031" cy="181341"/>
            <a:chOff x="5905741" y="3041650"/>
            <a:chExt cx="525031" cy="181341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73F3A8D4-8334-4FAF-904B-67B74AC124B6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93828C0-EC47-4CAF-926B-7B7D5BF12EFF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0" name="قوس ممتلئ 19">
              <a:extLst>
                <a:ext uri="{FF2B5EF4-FFF2-40B4-BE49-F238E27FC236}">
                  <a16:creationId xmlns:a16="http://schemas.microsoft.com/office/drawing/2014/main" id="{6BDDB509-BF35-4B55-9471-272847E681A1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5C24FD7-73D0-4D67-9661-F50595644528}"/>
              </a:ext>
            </a:extLst>
          </p:cNvPr>
          <p:cNvGrpSpPr/>
          <p:nvPr/>
        </p:nvGrpSpPr>
        <p:grpSpPr>
          <a:xfrm>
            <a:off x="5909745" y="2289367"/>
            <a:ext cx="525031" cy="181341"/>
            <a:chOff x="5905741" y="3041650"/>
            <a:chExt cx="525031" cy="181341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6706523C-6F31-447B-870C-4EAEF0336ED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D267E60B-46E8-4699-8304-CADF5372E276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4" name="قوس ممتلئ 23">
              <a:extLst>
                <a:ext uri="{FF2B5EF4-FFF2-40B4-BE49-F238E27FC236}">
                  <a16:creationId xmlns:a16="http://schemas.microsoft.com/office/drawing/2014/main" id="{C49C3435-BA43-47C5-BC09-B8C1650A5ADB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90E6B46-7FAE-455A-BCDF-77CAC999BAC3}"/>
              </a:ext>
            </a:extLst>
          </p:cNvPr>
          <p:cNvGrpSpPr/>
          <p:nvPr/>
        </p:nvGrpSpPr>
        <p:grpSpPr>
          <a:xfrm>
            <a:off x="5905328" y="5096752"/>
            <a:ext cx="525031" cy="181341"/>
            <a:chOff x="5905741" y="3041650"/>
            <a:chExt cx="525031" cy="181341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A64F6D63-82B2-4246-B786-06BF3E1C6BEC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9F1FA6C-265F-4AA3-B08E-AC84C6D77C2B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28" name="قوس ممتلئ 27">
              <a:extLst>
                <a:ext uri="{FF2B5EF4-FFF2-40B4-BE49-F238E27FC236}">
                  <a16:creationId xmlns:a16="http://schemas.microsoft.com/office/drawing/2014/main" id="{40583B33-E667-47CB-980D-19B635FF3F3F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C63A5C1B-B28B-4FBD-BC48-9A01DB8E8B19}"/>
              </a:ext>
            </a:extLst>
          </p:cNvPr>
          <p:cNvGrpSpPr/>
          <p:nvPr/>
        </p:nvGrpSpPr>
        <p:grpSpPr>
          <a:xfrm>
            <a:off x="5904915" y="6032319"/>
            <a:ext cx="525031" cy="181341"/>
            <a:chOff x="5905741" y="3041650"/>
            <a:chExt cx="525031" cy="181341"/>
          </a:xfrm>
        </p:grpSpPr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C7C95F59-CCB8-44EA-91BF-AB5810F472F9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C46E31FF-3203-4703-B058-B28EEF48B172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2" name="قوس ممتلئ 31">
              <a:extLst>
                <a:ext uri="{FF2B5EF4-FFF2-40B4-BE49-F238E27FC236}">
                  <a16:creationId xmlns:a16="http://schemas.microsoft.com/office/drawing/2014/main" id="{DE0B51FD-2E17-490F-A3BC-272D2B16BD06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B653B0E8-C23F-4118-804B-492BCEB186E7}"/>
              </a:ext>
            </a:extLst>
          </p:cNvPr>
          <p:cNvGrpSpPr/>
          <p:nvPr/>
        </p:nvGrpSpPr>
        <p:grpSpPr>
          <a:xfrm>
            <a:off x="5907372" y="404848"/>
            <a:ext cx="525031" cy="181341"/>
            <a:chOff x="5905741" y="3041650"/>
            <a:chExt cx="525031" cy="181341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2A494A2F-A80A-4D3C-9F6E-7476A084533A}"/>
                </a:ext>
              </a:extLst>
            </p:cNvPr>
            <p:cNvSpPr/>
            <p:nvPr/>
          </p:nvSpPr>
          <p:spPr>
            <a:xfrm>
              <a:off x="6259322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56775DDE-2DBD-4969-AE1D-003BA7D3C78C}"/>
                </a:ext>
              </a:extLst>
            </p:cNvPr>
            <p:cNvSpPr/>
            <p:nvPr/>
          </p:nvSpPr>
          <p:spPr>
            <a:xfrm>
              <a:off x="5905741" y="3041650"/>
              <a:ext cx="171450" cy="181341"/>
            </a:xfrm>
            <a:prstGeom prst="ellipse">
              <a:avLst/>
            </a:prstGeom>
            <a:gradFill>
              <a:gsLst>
                <a:gs pos="99000">
                  <a:schemeClr val="dk1">
                    <a:lumMod val="110000"/>
                    <a:satMod val="105000"/>
                    <a:tint val="67000"/>
                  </a:schemeClr>
                </a:gs>
                <a:gs pos="63000">
                  <a:schemeClr val="dk1">
                    <a:lumMod val="105000"/>
                    <a:satMod val="103000"/>
                    <a:tint val="73000"/>
                  </a:schemeClr>
                </a:gs>
                <a:gs pos="1000">
                  <a:schemeClr val="tx1">
                    <a:lumMod val="75000"/>
                    <a:lumOff val="2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OM"/>
            </a:p>
          </p:txBody>
        </p:sp>
        <p:sp>
          <p:nvSpPr>
            <p:cNvPr id="36" name="قوس ممتلئ 35">
              <a:extLst>
                <a:ext uri="{FF2B5EF4-FFF2-40B4-BE49-F238E27FC236}">
                  <a16:creationId xmlns:a16="http://schemas.microsoft.com/office/drawing/2014/main" id="{1F7C3A78-9958-4CDF-A2A0-5CD6B404A32A}"/>
                </a:ext>
              </a:extLst>
            </p:cNvPr>
            <p:cNvSpPr/>
            <p:nvPr/>
          </p:nvSpPr>
          <p:spPr>
            <a:xfrm>
              <a:off x="5997575" y="3041650"/>
              <a:ext cx="347472" cy="181341"/>
            </a:xfrm>
            <a:prstGeom prst="blockArc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OM">
                <a:solidFill>
                  <a:schemeClr val="tx1"/>
                </a:solidFill>
              </a:endParaRP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7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2" t="23546" r="35833" b="588"/>
          <a:stretch/>
        </p:blipFill>
        <p:spPr>
          <a:xfrm>
            <a:off x="3973203" y="222005"/>
            <a:ext cx="4659184" cy="6413989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4A5E2E53-87F2-4418-8708-3B6B820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83FA1D-3A03-4B3C-A00B-E764E96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25" t="58766" r="37102" b="2895"/>
          <a:stretch/>
        </p:blipFill>
        <p:spPr>
          <a:xfrm>
            <a:off x="2242523" y="45390"/>
            <a:ext cx="8728529" cy="6678086"/>
          </a:xfrm>
          <a:prstGeom prst="rect">
            <a:avLst/>
          </a:prstGeom>
          <a:effectLst/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22D1BE43-ED01-4323-8C5A-00FA227DA328}"/>
              </a:ext>
            </a:extLst>
          </p:cNvPr>
          <p:cNvSpPr/>
          <p:nvPr/>
        </p:nvSpPr>
        <p:spPr>
          <a:xfrm>
            <a:off x="148583" y="6474056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Fatma Al.Muslhi</a:t>
            </a:r>
            <a:endParaRPr lang="ar-SA" sz="1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E1924B1-1BB1-40BC-93D6-0A4B2695E720}"/>
              </a:ext>
            </a:extLst>
          </p:cNvPr>
          <p:cNvSpPr/>
          <p:nvPr/>
        </p:nvSpPr>
        <p:spPr>
          <a:xfrm>
            <a:off x="6465604" y="2246430"/>
            <a:ext cx="11128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sour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AB58E93-E385-4D6D-BC35-B6EE4DB0C40E}"/>
              </a:ext>
            </a:extLst>
          </p:cNvPr>
          <p:cNvSpPr/>
          <p:nvPr/>
        </p:nvSpPr>
        <p:spPr>
          <a:xfrm>
            <a:off x="6118298" y="3149565"/>
            <a:ext cx="14494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sweet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9482A3-FEE1-4371-AE57-4BEE7ED3774B}"/>
              </a:ext>
            </a:extLst>
          </p:cNvPr>
          <p:cNvSpPr/>
          <p:nvPr/>
        </p:nvSpPr>
        <p:spPr>
          <a:xfrm>
            <a:off x="6228104" y="4116139"/>
            <a:ext cx="1229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salty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D498565-FC6B-4DA2-8BA2-B4262D4E9D7C}"/>
              </a:ext>
            </a:extLst>
          </p:cNvPr>
          <p:cNvSpPr/>
          <p:nvPr/>
        </p:nvSpPr>
        <p:spPr>
          <a:xfrm>
            <a:off x="2798540" y="1634398"/>
            <a:ext cx="1006083" cy="1690095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85DEEE-31B4-4FA2-9C8D-5713664CB4D3}"/>
              </a:ext>
            </a:extLst>
          </p:cNvPr>
          <p:cNvSpPr/>
          <p:nvPr/>
        </p:nvSpPr>
        <p:spPr>
          <a:xfrm>
            <a:off x="2863380" y="3564285"/>
            <a:ext cx="1006083" cy="1690095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F7C6362-C9C5-4ABE-94F7-329C3C1EEF08}"/>
              </a:ext>
            </a:extLst>
          </p:cNvPr>
          <p:cNvSpPr/>
          <p:nvPr/>
        </p:nvSpPr>
        <p:spPr>
          <a:xfrm>
            <a:off x="4420715" y="4795408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4636984-59F3-4C8F-9855-94473BAB9E39}"/>
              </a:ext>
            </a:extLst>
          </p:cNvPr>
          <p:cNvSpPr/>
          <p:nvPr/>
        </p:nvSpPr>
        <p:spPr>
          <a:xfrm>
            <a:off x="6047655" y="4795408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F96E674-CE52-431F-971D-CB4EBE7B80BA}"/>
              </a:ext>
            </a:extLst>
          </p:cNvPr>
          <p:cNvSpPr/>
          <p:nvPr/>
        </p:nvSpPr>
        <p:spPr>
          <a:xfrm>
            <a:off x="7549366" y="4699033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890E37C-B3DD-4647-9026-8E8F12E09FEA}"/>
              </a:ext>
            </a:extLst>
          </p:cNvPr>
          <p:cNvSpPr/>
          <p:nvPr/>
        </p:nvSpPr>
        <p:spPr>
          <a:xfrm>
            <a:off x="9051077" y="4860210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43A544E-8782-448A-B25B-FB7403196BFD}"/>
              </a:ext>
            </a:extLst>
          </p:cNvPr>
          <p:cNvSpPr/>
          <p:nvPr/>
        </p:nvSpPr>
        <p:spPr>
          <a:xfrm>
            <a:off x="10665046" y="2479445"/>
            <a:ext cx="1148547" cy="1182390"/>
          </a:xfrm>
          <a:prstGeom prst="rect">
            <a:avLst/>
          </a:prstGeom>
          <a:solidFill>
            <a:schemeClr val="lt1">
              <a:alpha val="1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710B29F-75AB-4D21-A087-E208B0E43CF8}"/>
              </a:ext>
            </a:extLst>
          </p:cNvPr>
          <p:cNvSpPr/>
          <p:nvPr/>
        </p:nvSpPr>
        <p:spPr>
          <a:xfrm>
            <a:off x="6129331" y="4860210"/>
            <a:ext cx="11128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sour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569D57-C39E-4D85-8D8B-D9E8A678965D}"/>
              </a:ext>
            </a:extLst>
          </p:cNvPr>
          <p:cNvSpPr/>
          <p:nvPr/>
        </p:nvSpPr>
        <p:spPr>
          <a:xfrm>
            <a:off x="6528538" y="5820137"/>
            <a:ext cx="12298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salty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01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EBDDC96-7DFB-4486-B3E5-6643CB589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4" y="237719"/>
            <a:ext cx="3872865" cy="662028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C7DB02F-2CF2-4F31-AB17-FF85DCCC08C1}"/>
              </a:ext>
            </a:extLst>
          </p:cNvPr>
          <p:cNvSpPr/>
          <p:nvPr/>
        </p:nvSpPr>
        <p:spPr>
          <a:xfrm>
            <a:off x="3317111" y="3297056"/>
            <a:ext cx="79816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Learn with Naser</a:t>
            </a:r>
            <a:endParaRPr lang="ar-SA" sz="72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1AAAF42-C909-4ADC-BF29-13C65DC8CD4A}"/>
              </a:ext>
            </a:extLst>
          </p:cNvPr>
          <p:cNvSpPr/>
          <p:nvPr/>
        </p:nvSpPr>
        <p:spPr>
          <a:xfrm>
            <a:off x="2127918" y="2073448"/>
            <a:ext cx="1258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car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3DEC8B4-94C0-4DA6-AEE1-F4C315C12B3E}"/>
              </a:ext>
            </a:extLst>
          </p:cNvPr>
          <p:cNvSpPr/>
          <p:nvPr/>
        </p:nvSpPr>
        <p:spPr>
          <a:xfrm>
            <a:off x="9525419" y="2448634"/>
            <a:ext cx="1358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ball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243621C-64BA-421A-B533-B36EDE9ECB19}"/>
              </a:ext>
            </a:extLst>
          </p:cNvPr>
          <p:cNvSpPr/>
          <p:nvPr/>
        </p:nvSpPr>
        <p:spPr>
          <a:xfrm>
            <a:off x="2788691" y="5252617"/>
            <a:ext cx="1370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bee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D682E1C-D1A8-4FCF-A17E-D2224B3AF19F}"/>
              </a:ext>
            </a:extLst>
          </p:cNvPr>
          <p:cNvSpPr/>
          <p:nvPr/>
        </p:nvSpPr>
        <p:spPr>
          <a:xfrm>
            <a:off x="9525419" y="5306218"/>
            <a:ext cx="1293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صورة 20" descr="صورة تحتوي على طائر, أصفر&#10;&#10;تم إنشاء الوصف تلقائياً">
            <a:extLst>
              <a:ext uri="{FF2B5EF4-FFF2-40B4-BE49-F238E27FC236}">
                <a16:creationId xmlns:a16="http://schemas.microsoft.com/office/drawing/2014/main" id="{C3959925-8480-4F72-8F96-09ED1B65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6887" y="249642"/>
            <a:ext cx="2077673" cy="2207600"/>
          </a:xfrm>
          <a:prstGeom prst="rect">
            <a:avLst/>
          </a:prstGeom>
        </p:spPr>
      </p:pic>
      <p:pic>
        <p:nvPicPr>
          <p:cNvPr id="22" name="صورة 21" descr="صورة تحتوي على نص, سيارة&#10;&#10;تم إنشاء الوصف تلقائياً">
            <a:extLst>
              <a:ext uri="{FF2B5EF4-FFF2-40B4-BE49-F238E27FC236}">
                <a16:creationId xmlns:a16="http://schemas.microsoft.com/office/drawing/2014/main" id="{8F53BB28-3C29-46D7-B18B-42238D747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32224" y="954882"/>
            <a:ext cx="2297270" cy="1118566"/>
          </a:xfrm>
          <a:prstGeom prst="rect">
            <a:avLst/>
          </a:prstGeom>
        </p:spPr>
      </p:pic>
      <p:pic>
        <p:nvPicPr>
          <p:cNvPr id="24" name="صورة 23" descr="صورة تحتوي على رياضة, كرة السلة, ألعاب القوى&#10;&#10;تم إنشاء الوصف تلقائياً">
            <a:extLst>
              <a:ext uri="{FF2B5EF4-FFF2-40B4-BE49-F238E27FC236}">
                <a16:creationId xmlns:a16="http://schemas.microsoft.com/office/drawing/2014/main" id="{8D2DB1A7-4506-4DD4-8DCD-0B8616145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20251" y="477142"/>
            <a:ext cx="1752600" cy="175260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889B1A9-BC48-4151-B826-0AD844F8178F}"/>
              </a:ext>
            </a:extLst>
          </p:cNvPr>
          <p:cNvSpPr/>
          <p:nvPr/>
        </p:nvSpPr>
        <p:spPr>
          <a:xfrm>
            <a:off x="5641450" y="2357256"/>
            <a:ext cx="152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bird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85480A2-770B-41CE-9B84-2386E1915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531" y="1328256"/>
            <a:ext cx="2898403" cy="557385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80DE20E-BD29-4DF0-971B-BDF7FFB4F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613" y="1264274"/>
            <a:ext cx="2898403" cy="557385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CA4831D-5B1A-4D2D-AEAA-6FC5F5848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2198" y="1303587"/>
            <a:ext cx="2898403" cy="55738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183B188-81A2-4918-B8CA-72B7FE90B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98002" y="3557616"/>
            <a:ext cx="1574800" cy="15748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7E1905-16D2-4516-A0BE-3DDAEAFBA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7881" y="3963404"/>
            <a:ext cx="1681278" cy="119791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BA6B99A-EE21-4976-B6A0-C2A3FE2D5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9" y="4218424"/>
            <a:ext cx="2898403" cy="557385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508AE038-B319-420F-A8F1-CD9D618C5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748" y="4155473"/>
            <a:ext cx="2898403" cy="557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91E5B05C-6B36-4E0D-9D1C-EA16601F7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17872" y="437073"/>
            <a:ext cx="3361818" cy="646503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40607D8-B0FA-407E-BF5C-88C4681F9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187" y="419100"/>
            <a:ext cx="1822331" cy="18542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CEFA38E-C22C-4266-872C-91D962B9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28858" y="406400"/>
            <a:ext cx="2516644" cy="13684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542EE06-8E4B-4679-B35E-C1B0E199D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290747" y="230169"/>
            <a:ext cx="2273300" cy="2131219"/>
          </a:xfrm>
          <a:prstGeom prst="rect">
            <a:avLst/>
          </a:prstGeom>
        </p:spPr>
      </p:pic>
      <p:pic>
        <p:nvPicPr>
          <p:cNvPr id="18" name="صورة 17" descr="صورة تحتوي على هاتف&#10;&#10;تم إنشاء الوصف تلقائياً">
            <a:extLst>
              <a:ext uri="{FF2B5EF4-FFF2-40B4-BE49-F238E27FC236}">
                <a16:creationId xmlns:a16="http://schemas.microsoft.com/office/drawing/2014/main" id="{4BB3062F-F86D-41D6-B3AD-7758A8FB6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12544" y="3836667"/>
            <a:ext cx="2273300" cy="1691603"/>
          </a:xfrm>
          <a:prstGeom prst="rect">
            <a:avLst/>
          </a:prstGeom>
        </p:spPr>
      </p:pic>
      <p:pic>
        <p:nvPicPr>
          <p:cNvPr id="23" name="صورة 2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7FA89DD7-3006-484F-8E5F-BB9D0DAE3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974759" y="3717980"/>
            <a:ext cx="1686225" cy="19271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1AAAF42-C909-4ADC-BF29-13C65DC8CD4A}"/>
              </a:ext>
            </a:extLst>
          </p:cNvPr>
          <p:cNvSpPr/>
          <p:nvPr/>
        </p:nvSpPr>
        <p:spPr>
          <a:xfrm>
            <a:off x="412759" y="2088654"/>
            <a:ext cx="2755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thunder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889B1A9-BC48-4151-B826-0AD844F8178F}"/>
              </a:ext>
            </a:extLst>
          </p:cNvPr>
          <p:cNvSpPr/>
          <p:nvPr/>
        </p:nvSpPr>
        <p:spPr>
          <a:xfrm>
            <a:off x="4505091" y="2103438"/>
            <a:ext cx="1867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radio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3DEC8B4-94C0-4DA6-AEE1-F4C315C12B3E}"/>
              </a:ext>
            </a:extLst>
          </p:cNvPr>
          <p:cNvSpPr/>
          <p:nvPr/>
        </p:nvSpPr>
        <p:spPr>
          <a:xfrm>
            <a:off x="7989476" y="2070037"/>
            <a:ext cx="1824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drum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243621C-64BA-421A-B533-B36EDE9ECB19}"/>
              </a:ext>
            </a:extLst>
          </p:cNvPr>
          <p:cNvSpPr/>
          <p:nvPr/>
        </p:nvSpPr>
        <p:spPr>
          <a:xfrm>
            <a:off x="1974759" y="5527340"/>
            <a:ext cx="1322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dog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D682E1C-D1A8-4FCF-A17E-D2224B3AF19F}"/>
              </a:ext>
            </a:extLst>
          </p:cNvPr>
          <p:cNvSpPr/>
          <p:nvPr/>
        </p:nvSpPr>
        <p:spPr>
          <a:xfrm>
            <a:off x="6509578" y="5528270"/>
            <a:ext cx="3361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telephone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BBAF9F39-6C1E-48EE-87CA-CBBD2D673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81687" y="604149"/>
            <a:ext cx="3361818" cy="646503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4871AF3-72DA-4EFD-BA0D-DE39361E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58534" y="604149"/>
            <a:ext cx="3361818" cy="6465035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99C0AD6B-25AE-44F5-82F2-A65BADFC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36295" y="3885056"/>
            <a:ext cx="3361818" cy="6465035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7FA0548-13FC-4CF3-A06B-9845B87E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85844" y="4034415"/>
            <a:ext cx="3361818" cy="64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FECC74-A3FB-425E-A180-6A5AE589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26257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I can hear…</a:t>
            </a:r>
            <a:endParaRPr lang="ar-OM" sz="9600" dirty="0"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66D87D4-E0C6-4BB8-B909-24732F9E7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0" y="1422400"/>
            <a:ext cx="1828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13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F2860F-ED79-4199-8E44-94F9511C2BC0}">
  <we:reference id="wa104380907" version="3.0.0.0" store="ar-SA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456</Words>
  <Application>Microsoft Office PowerPoint</Application>
  <PresentationFormat>شاشة عريضة</PresentationFormat>
  <Paragraphs>185</Paragraphs>
  <Slides>59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5" baseType="lpstr">
      <vt:lpstr>Arial</vt:lpstr>
      <vt:lpstr>Berlin Sans FB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 can hear…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rough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Choose the correct answers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fatma-r123@moe.om</dc:creator>
  <cp:lastModifiedBy>fatma-r123@moe.om</cp:lastModifiedBy>
  <cp:revision>80</cp:revision>
  <dcterms:created xsi:type="dcterms:W3CDTF">2021-04-05T17:09:21Z</dcterms:created>
  <dcterms:modified xsi:type="dcterms:W3CDTF">2021-04-13T09:26:35Z</dcterms:modified>
</cp:coreProperties>
</file>