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9144000" cy="5143500"/>
  <p:embeddedFontLst>
    <p:embeddedFont>
      <p:font typeface="Quattrocento Sans" panose="020B05020500000200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z9gdBAlZk1BwGKfTrnYrhaKyA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4.fntdata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3.fntdata" /><Relationship Id="rId38" Type="http://customschemas.google.com/relationships/presentationmetadata" Target="meta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2.fntdata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1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5.pn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0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04923" y="0"/>
            <a:ext cx="4850257" cy="476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/>
          <p:nvPr/>
        </p:nvSpPr>
        <p:spPr>
          <a:xfrm>
            <a:off x="0" y="4275328"/>
            <a:ext cx="838200" cy="450215"/>
          </a:xfrm>
          <a:custGeom>
            <a:avLst/>
            <a:gdLst/>
            <a:ahLst/>
            <a:cxnLst/>
            <a:rect l="l" t="t" r="r" b="b"/>
            <a:pathLst>
              <a:path w="838200" h="450214" extrusionOk="0">
                <a:moveTo>
                  <a:pt x="838111" y="0"/>
                </a:moveTo>
                <a:lnTo>
                  <a:pt x="822197" y="8483"/>
                </a:lnTo>
                <a:lnTo>
                  <a:pt x="353834" y="13296"/>
                </a:lnTo>
                <a:lnTo>
                  <a:pt x="101870" y="11109"/>
                </a:lnTo>
                <a:lnTo>
                  <a:pt x="0" y="10432"/>
                </a:lnTo>
                <a:lnTo>
                  <a:pt x="0" y="449230"/>
                </a:lnTo>
                <a:lnTo>
                  <a:pt x="795020" y="450113"/>
                </a:lnTo>
                <a:lnTo>
                  <a:pt x="810314" y="365868"/>
                </a:lnTo>
                <a:lnTo>
                  <a:pt x="824176" y="212688"/>
                </a:lnTo>
                <a:lnTo>
                  <a:pt x="834232" y="65692"/>
                </a:lnTo>
                <a:lnTo>
                  <a:pt x="838111" y="0"/>
                </a:lnTo>
                <a:close/>
              </a:path>
            </a:pathLst>
          </a:custGeom>
          <a:solidFill>
            <a:srgbClr val="DAEB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0"/>
          <p:cNvSpPr/>
          <p:nvPr/>
        </p:nvSpPr>
        <p:spPr>
          <a:xfrm>
            <a:off x="0" y="4266831"/>
            <a:ext cx="843915" cy="478790"/>
          </a:xfrm>
          <a:custGeom>
            <a:avLst/>
            <a:gdLst/>
            <a:ahLst/>
            <a:cxnLst/>
            <a:rect l="l" t="t" r="r" b="b"/>
            <a:pathLst>
              <a:path w="843915" h="478789" extrusionOk="0">
                <a:moveTo>
                  <a:pt x="0" y="446018"/>
                </a:moveTo>
                <a:lnTo>
                  <a:pt x="0" y="463566"/>
                </a:lnTo>
                <a:lnTo>
                  <a:pt x="664197" y="470230"/>
                </a:lnTo>
                <a:lnTo>
                  <a:pt x="682094" y="472264"/>
                </a:lnTo>
                <a:lnTo>
                  <a:pt x="700485" y="473716"/>
                </a:lnTo>
                <a:lnTo>
                  <a:pt x="719084" y="474777"/>
                </a:lnTo>
                <a:lnTo>
                  <a:pt x="737603" y="475640"/>
                </a:lnTo>
                <a:lnTo>
                  <a:pt x="747028" y="476339"/>
                </a:lnTo>
                <a:lnTo>
                  <a:pt x="757010" y="477221"/>
                </a:lnTo>
                <a:lnTo>
                  <a:pt x="767280" y="477979"/>
                </a:lnTo>
                <a:lnTo>
                  <a:pt x="777570" y="478307"/>
                </a:lnTo>
                <a:lnTo>
                  <a:pt x="785520" y="478307"/>
                </a:lnTo>
                <a:lnTo>
                  <a:pt x="793356" y="477672"/>
                </a:lnTo>
                <a:lnTo>
                  <a:pt x="800328" y="475716"/>
                </a:lnTo>
                <a:lnTo>
                  <a:pt x="813560" y="475716"/>
                </a:lnTo>
                <a:lnTo>
                  <a:pt x="814171" y="471487"/>
                </a:lnTo>
                <a:lnTo>
                  <a:pt x="815615" y="458609"/>
                </a:lnTo>
                <a:lnTo>
                  <a:pt x="800353" y="458609"/>
                </a:lnTo>
                <a:lnTo>
                  <a:pt x="750646" y="456215"/>
                </a:lnTo>
                <a:lnTo>
                  <a:pt x="700957" y="454463"/>
                </a:lnTo>
                <a:lnTo>
                  <a:pt x="0" y="446018"/>
                </a:lnTo>
                <a:close/>
              </a:path>
              <a:path w="843915" h="478789" extrusionOk="0">
                <a:moveTo>
                  <a:pt x="813560" y="475716"/>
                </a:moveTo>
                <a:lnTo>
                  <a:pt x="800328" y="475716"/>
                </a:lnTo>
                <a:lnTo>
                  <a:pt x="801636" y="477354"/>
                </a:lnTo>
                <a:lnTo>
                  <a:pt x="803821" y="478218"/>
                </a:lnTo>
                <a:lnTo>
                  <a:pt x="809723" y="478218"/>
                </a:lnTo>
                <a:lnTo>
                  <a:pt x="813511" y="476059"/>
                </a:lnTo>
                <a:lnTo>
                  <a:pt x="813560" y="475716"/>
                </a:lnTo>
                <a:close/>
              </a:path>
              <a:path w="843915" h="478789" extrusionOk="0">
                <a:moveTo>
                  <a:pt x="843323" y="16979"/>
                </a:moveTo>
                <a:lnTo>
                  <a:pt x="826439" y="16979"/>
                </a:lnTo>
                <a:lnTo>
                  <a:pt x="826034" y="66276"/>
                </a:lnTo>
                <a:lnTo>
                  <a:pt x="824945" y="115493"/>
                </a:lnTo>
                <a:lnTo>
                  <a:pt x="823198" y="164640"/>
                </a:lnTo>
                <a:lnTo>
                  <a:pt x="820786" y="214281"/>
                </a:lnTo>
                <a:lnTo>
                  <a:pt x="817835" y="262764"/>
                </a:lnTo>
                <a:lnTo>
                  <a:pt x="814271" y="311761"/>
                </a:lnTo>
                <a:lnTo>
                  <a:pt x="810152" y="360728"/>
                </a:lnTo>
                <a:lnTo>
                  <a:pt x="805504" y="409674"/>
                </a:lnTo>
                <a:lnTo>
                  <a:pt x="800353" y="458609"/>
                </a:lnTo>
                <a:lnTo>
                  <a:pt x="815615" y="458609"/>
                </a:lnTo>
                <a:lnTo>
                  <a:pt x="819940" y="420047"/>
                </a:lnTo>
                <a:lnTo>
                  <a:pt x="825079" y="368607"/>
                </a:lnTo>
                <a:lnTo>
                  <a:pt x="829589" y="317166"/>
                </a:lnTo>
                <a:lnTo>
                  <a:pt x="833471" y="265724"/>
                </a:lnTo>
                <a:lnTo>
                  <a:pt x="836751" y="213727"/>
                </a:lnTo>
                <a:lnTo>
                  <a:pt x="839346" y="162838"/>
                </a:lnTo>
                <a:lnTo>
                  <a:pt x="841341" y="111395"/>
                </a:lnTo>
                <a:lnTo>
                  <a:pt x="842707" y="59952"/>
                </a:lnTo>
                <a:lnTo>
                  <a:pt x="843323" y="16979"/>
                </a:lnTo>
                <a:close/>
              </a:path>
              <a:path w="843915" h="478789" extrusionOk="0">
                <a:moveTo>
                  <a:pt x="0" y="1770"/>
                </a:moveTo>
                <a:lnTo>
                  <a:pt x="0" y="18651"/>
                </a:lnTo>
                <a:lnTo>
                  <a:pt x="478548" y="28575"/>
                </a:lnTo>
                <a:lnTo>
                  <a:pt x="577950" y="27795"/>
                </a:lnTo>
                <a:lnTo>
                  <a:pt x="627643" y="26699"/>
                </a:lnTo>
                <a:lnTo>
                  <a:pt x="677335" y="25097"/>
                </a:lnTo>
                <a:lnTo>
                  <a:pt x="727030" y="22960"/>
                </a:lnTo>
                <a:lnTo>
                  <a:pt x="776730" y="20264"/>
                </a:lnTo>
                <a:lnTo>
                  <a:pt x="826439" y="16979"/>
                </a:lnTo>
                <a:lnTo>
                  <a:pt x="843323" y="16979"/>
                </a:lnTo>
                <a:lnTo>
                  <a:pt x="843402" y="11480"/>
                </a:lnTo>
                <a:lnTo>
                  <a:pt x="482815" y="11480"/>
                </a:lnTo>
                <a:lnTo>
                  <a:pt x="325029" y="9759"/>
                </a:lnTo>
                <a:lnTo>
                  <a:pt x="0" y="1770"/>
                </a:lnTo>
                <a:close/>
              </a:path>
              <a:path w="843915" h="478789" extrusionOk="0">
                <a:moveTo>
                  <a:pt x="839203" y="0"/>
                </a:moveTo>
                <a:lnTo>
                  <a:pt x="834961" y="0"/>
                </a:lnTo>
                <a:lnTo>
                  <a:pt x="784716" y="3377"/>
                </a:lnTo>
                <a:lnTo>
                  <a:pt x="734447" y="6097"/>
                </a:lnTo>
                <a:lnTo>
                  <a:pt x="684156" y="8205"/>
                </a:lnTo>
                <a:lnTo>
                  <a:pt x="633845" y="9750"/>
                </a:lnTo>
                <a:lnTo>
                  <a:pt x="583516" y="10779"/>
                </a:lnTo>
                <a:lnTo>
                  <a:pt x="482815" y="11480"/>
                </a:lnTo>
                <a:lnTo>
                  <a:pt x="843402" y="11480"/>
                </a:lnTo>
                <a:lnTo>
                  <a:pt x="843445" y="4254"/>
                </a:lnTo>
                <a:lnTo>
                  <a:pt x="839203" y="0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0"/>
          <p:cNvSpPr/>
          <p:nvPr/>
        </p:nvSpPr>
        <p:spPr>
          <a:xfrm>
            <a:off x="0" y="3741800"/>
            <a:ext cx="859155" cy="450215"/>
          </a:xfrm>
          <a:custGeom>
            <a:avLst/>
            <a:gdLst/>
            <a:ahLst/>
            <a:cxnLst/>
            <a:rect l="l" t="t" r="r" b="b"/>
            <a:pathLst>
              <a:path w="859155" h="450214" extrusionOk="0">
                <a:moveTo>
                  <a:pt x="858951" y="0"/>
                </a:moveTo>
                <a:lnTo>
                  <a:pt x="843038" y="8509"/>
                </a:lnTo>
                <a:lnTo>
                  <a:pt x="374688" y="13335"/>
                </a:lnTo>
                <a:lnTo>
                  <a:pt x="122722" y="11128"/>
                </a:lnTo>
                <a:lnTo>
                  <a:pt x="0" y="10300"/>
                </a:lnTo>
                <a:lnTo>
                  <a:pt x="0" y="448700"/>
                </a:lnTo>
                <a:lnTo>
                  <a:pt x="15535" y="449199"/>
                </a:lnTo>
                <a:lnTo>
                  <a:pt x="815860" y="450088"/>
                </a:lnTo>
                <a:lnTo>
                  <a:pt x="831155" y="365847"/>
                </a:lnTo>
                <a:lnTo>
                  <a:pt x="845016" y="212675"/>
                </a:lnTo>
                <a:lnTo>
                  <a:pt x="855072" y="65688"/>
                </a:lnTo>
                <a:lnTo>
                  <a:pt x="858951" y="0"/>
                </a:lnTo>
                <a:close/>
              </a:path>
            </a:pathLst>
          </a:custGeom>
          <a:solidFill>
            <a:srgbClr val="DAEB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0"/>
          <p:cNvSpPr/>
          <p:nvPr/>
        </p:nvSpPr>
        <p:spPr>
          <a:xfrm>
            <a:off x="0" y="3733291"/>
            <a:ext cx="864869" cy="478790"/>
          </a:xfrm>
          <a:custGeom>
            <a:avLst/>
            <a:gdLst/>
            <a:ahLst/>
            <a:cxnLst/>
            <a:rect l="l" t="t" r="r" b="b"/>
            <a:pathLst>
              <a:path w="864869" h="478789" extrusionOk="0">
                <a:moveTo>
                  <a:pt x="0" y="445720"/>
                </a:moveTo>
                <a:lnTo>
                  <a:pt x="0" y="463340"/>
                </a:lnTo>
                <a:lnTo>
                  <a:pt x="685037" y="470217"/>
                </a:lnTo>
                <a:lnTo>
                  <a:pt x="702942" y="472252"/>
                </a:lnTo>
                <a:lnTo>
                  <a:pt x="721336" y="473705"/>
                </a:lnTo>
                <a:lnTo>
                  <a:pt x="739932" y="474769"/>
                </a:lnTo>
                <a:lnTo>
                  <a:pt x="758443" y="475640"/>
                </a:lnTo>
                <a:lnTo>
                  <a:pt x="767874" y="476331"/>
                </a:lnTo>
                <a:lnTo>
                  <a:pt x="777855" y="477210"/>
                </a:lnTo>
                <a:lnTo>
                  <a:pt x="788122" y="477967"/>
                </a:lnTo>
                <a:lnTo>
                  <a:pt x="798410" y="478294"/>
                </a:lnTo>
                <a:lnTo>
                  <a:pt x="806373" y="478307"/>
                </a:lnTo>
                <a:lnTo>
                  <a:pt x="814209" y="477659"/>
                </a:lnTo>
                <a:lnTo>
                  <a:pt x="821181" y="475703"/>
                </a:lnTo>
                <a:lnTo>
                  <a:pt x="834414" y="475703"/>
                </a:lnTo>
                <a:lnTo>
                  <a:pt x="835024" y="471474"/>
                </a:lnTo>
                <a:lnTo>
                  <a:pt x="836467" y="458609"/>
                </a:lnTo>
                <a:lnTo>
                  <a:pt x="821207" y="458609"/>
                </a:lnTo>
                <a:lnTo>
                  <a:pt x="771500" y="456210"/>
                </a:lnTo>
                <a:lnTo>
                  <a:pt x="721810" y="454455"/>
                </a:lnTo>
                <a:lnTo>
                  <a:pt x="0" y="445720"/>
                </a:lnTo>
                <a:close/>
              </a:path>
              <a:path w="864869" h="478789" extrusionOk="0">
                <a:moveTo>
                  <a:pt x="834414" y="475703"/>
                </a:moveTo>
                <a:lnTo>
                  <a:pt x="821181" y="475703"/>
                </a:lnTo>
                <a:lnTo>
                  <a:pt x="822490" y="477342"/>
                </a:lnTo>
                <a:lnTo>
                  <a:pt x="824661" y="478218"/>
                </a:lnTo>
                <a:lnTo>
                  <a:pt x="830541" y="478218"/>
                </a:lnTo>
                <a:lnTo>
                  <a:pt x="834364" y="476046"/>
                </a:lnTo>
                <a:lnTo>
                  <a:pt x="834414" y="475703"/>
                </a:lnTo>
                <a:close/>
              </a:path>
              <a:path w="864869" h="478789" extrusionOk="0">
                <a:moveTo>
                  <a:pt x="864176" y="17018"/>
                </a:moveTo>
                <a:lnTo>
                  <a:pt x="847293" y="17018"/>
                </a:lnTo>
                <a:lnTo>
                  <a:pt x="846887" y="66299"/>
                </a:lnTo>
                <a:lnTo>
                  <a:pt x="845797" y="115504"/>
                </a:lnTo>
                <a:lnTo>
                  <a:pt x="844049" y="164643"/>
                </a:lnTo>
                <a:lnTo>
                  <a:pt x="841636" y="214271"/>
                </a:lnTo>
                <a:lnTo>
                  <a:pt x="838684" y="262758"/>
                </a:lnTo>
                <a:lnTo>
                  <a:pt x="835119" y="311754"/>
                </a:lnTo>
                <a:lnTo>
                  <a:pt x="831000" y="360722"/>
                </a:lnTo>
                <a:lnTo>
                  <a:pt x="826354" y="409670"/>
                </a:lnTo>
                <a:lnTo>
                  <a:pt x="821207" y="458609"/>
                </a:lnTo>
                <a:lnTo>
                  <a:pt x="836467" y="458609"/>
                </a:lnTo>
                <a:lnTo>
                  <a:pt x="840793" y="420035"/>
                </a:lnTo>
                <a:lnTo>
                  <a:pt x="845932" y="368594"/>
                </a:lnTo>
                <a:lnTo>
                  <a:pt x="850443" y="317153"/>
                </a:lnTo>
                <a:lnTo>
                  <a:pt x="854324" y="265712"/>
                </a:lnTo>
                <a:lnTo>
                  <a:pt x="857604" y="213724"/>
                </a:lnTo>
                <a:lnTo>
                  <a:pt x="860200" y="162829"/>
                </a:lnTo>
                <a:lnTo>
                  <a:pt x="862194" y="111389"/>
                </a:lnTo>
                <a:lnTo>
                  <a:pt x="863560" y="59948"/>
                </a:lnTo>
                <a:lnTo>
                  <a:pt x="864176" y="17018"/>
                </a:lnTo>
                <a:close/>
              </a:path>
              <a:path w="864869" h="478789" extrusionOk="0">
                <a:moveTo>
                  <a:pt x="0" y="1357"/>
                </a:moveTo>
                <a:lnTo>
                  <a:pt x="0" y="18186"/>
                </a:lnTo>
                <a:lnTo>
                  <a:pt x="499389" y="28575"/>
                </a:lnTo>
                <a:lnTo>
                  <a:pt x="598797" y="27805"/>
                </a:lnTo>
                <a:lnTo>
                  <a:pt x="648490" y="26718"/>
                </a:lnTo>
                <a:lnTo>
                  <a:pt x="698182" y="25125"/>
                </a:lnTo>
                <a:lnTo>
                  <a:pt x="747877" y="22996"/>
                </a:lnTo>
                <a:lnTo>
                  <a:pt x="797579" y="20304"/>
                </a:lnTo>
                <a:lnTo>
                  <a:pt x="847293" y="17018"/>
                </a:lnTo>
                <a:lnTo>
                  <a:pt x="864176" y="17018"/>
                </a:lnTo>
                <a:lnTo>
                  <a:pt x="864256" y="11430"/>
                </a:lnTo>
                <a:lnTo>
                  <a:pt x="503656" y="11430"/>
                </a:lnTo>
                <a:lnTo>
                  <a:pt x="345874" y="9717"/>
                </a:lnTo>
                <a:lnTo>
                  <a:pt x="0" y="1357"/>
                </a:lnTo>
                <a:close/>
              </a:path>
              <a:path w="864869" h="478789" extrusionOk="0">
                <a:moveTo>
                  <a:pt x="860056" y="0"/>
                </a:moveTo>
                <a:lnTo>
                  <a:pt x="855802" y="0"/>
                </a:lnTo>
                <a:lnTo>
                  <a:pt x="805561" y="3359"/>
                </a:lnTo>
                <a:lnTo>
                  <a:pt x="755295" y="6064"/>
                </a:lnTo>
                <a:lnTo>
                  <a:pt x="705006" y="8164"/>
                </a:lnTo>
                <a:lnTo>
                  <a:pt x="654695" y="9703"/>
                </a:lnTo>
                <a:lnTo>
                  <a:pt x="604365" y="10730"/>
                </a:lnTo>
                <a:lnTo>
                  <a:pt x="503656" y="11430"/>
                </a:lnTo>
                <a:lnTo>
                  <a:pt x="864256" y="11430"/>
                </a:lnTo>
                <a:lnTo>
                  <a:pt x="864298" y="4191"/>
                </a:lnTo>
                <a:lnTo>
                  <a:pt x="860056" y="0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0"/>
          <p:cNvSpPr/>
          <p:nvPr/>
        </p:nvSpPr>
        <p:spPr>
          <a:xfrm>
            <a:off x="7466583" y="186055"/>
            <a:ext cx="1677670" cy="1388110"/>
          </a:xfrm>
          <a:custGeom>
            <a:avLst/>
            <a:gdLst/>
            <a:ahLst/>
            <a:cxnLst/>
            <a:rect l="l" t="t" r="r" b="b"/>
            <a:pathLst>
              <a:path w="1677670" h="1388110" extrusionOk="0">
                <a:moveTo>
                  <a:pt x="1677415" y="1312418"/>
                </a:moveTo>
                <a:lnTo>
                  <a:pt x="64897" y="1312418"/>
                </a:lnTo>
                <a:lnTo>
                  <a:pt x="41401" y="1387729"/>
                </a:lnTo>
                <a:lnTo>
                  <a:pt x="132842" y="1388110"/>
                </a:lnTo>
                <a:lnTo>
                  <a:pt x="250392" y="1387300"/>
                </a:lnTo>
                <a:lnTo>
                  <a:pt x="309975" y="1385998"/>
                </a:lnTo>
                <a:lnTo>
                  <a:pt x="362890" y="1383839"/>
                </a:lnTo>
                <a:lnTo>
                  <a:pt x="403734" y="1380628"/>
                </a:lnTo>
                <a:lnTo>
                  <a:pt x="443974" y="1373086"/>
                </a:lnTo>
                <a:lnTo>
                  <a:pt x="475269" y="1370828"/>
                </a:lnTo>
                <a:lnTo>
                  <a:pt x="518545" y="1369255"/>
                </a:lnTo>
                <a:lnTo>
                  <a:pt x="952167" y="1365479"/>
                </a:lnTo>
                <a:lnTo>
                  <a:pt x="1003524" y="1364267"/>
                </a:lnTo>
                <a:lnTo>
                  <a:pt x="1044918" y="1362460"/>
                </a:lnTo>
                <a:lnTo>
                  <a:pt x="1073912" y="1359916"/>
                </a:lnTo>
                <a:lnTo>
                  <a:pt x="1234168" y="1352280"/>
                </a:lnTo>
                <a:lnTo>
                  <a:pt x="1677415" y="1347266"/>
                </a:lnTo>
                <a:lnTo>
                  <a:pt x="1677415" y="1312418"/>
                </a:lnTo>
                <a:close/>
              </a:path>
              <a:path w="1677670" h="1388110" extrusionOk="0">
                <a:moveTo>
                  <a:pt x="1100455" y="0"/>
                </a:moveTo>
                <a:lnTo>
                  <a:pt x="1092962" y="0"/>
                </a:lnTo>
                <a:lnTo>
                  <a:pt x="1062955" y="420"/>
                </a:lnTo>
                <a:lnTo>
                  <a:pt x="964574" y="3477"/>
                </a:lnTo>
                <a:lnTo>
                  <a:pt x="772236" y="12042"/>
                </a:lnTo>
                <a:lnTo>
                  <a:pt x="653948" y="19198"/>
                </a:lnTo>
                <a:lnTo>
                  <a:pt x="608015" y="22898"/>
                </a:lnTo>
                <a:lnTo>
                  <a:pt x="575437" y="26543"/>
                </a:lnTo>
                <a:lnTo>
                  <a:pt x="543371" y="29607"/>
                </a:lnTo>
                <a:lnTo>
                  <a:pt x="496531" y="32123"/>
                </a:lnTo>
                <a:lnTo>
                  <a:pt x="438610" y="34151"/>
                </a:lnTo>
                <a:lnTo>
                  <a:pt x="373296" y="35754"/>
                </a:lnTo>
                <a:lnTo>
                  <a:pt x="32885" y="39902"/>
                </a:lnTo>
                <a:lnTo>
                  <a:pt x="19176" y="40259"/>
                </a:lnTo>
                <a:lnTo>
                  <a:pt x="9874" y="636698"/>
                </a:lnTo>
                <a:lnTo>
                  <a:pt x="3317" y="1060975"/>
                </a:lnTo>
                <a:lnTo>
                  <a:pt x="0" y="1283716"/>
                </a:lnTo>
                <a:lnTo>
                  <a:pt x="2198" y="1303234"/>
                </a:lnTo>
                <a:lnTo>
                  <a:pt x="8540" y="1315466"/>
                </a:lnTo>
                <a:lnTo>
                  <a:pt x="17787" y="1321792"/>
                </a:lnTo>
                <a:lnTo>
                  <a:pt x="28701" y="1323594"/>
                </a:lnTo>
                <a:lnTo>
                  <a:pt x="41697" y="1321847"/>
                </a:lnTo>
                <a:lnTo>
                  <a:pt x="53324" y="1318006"/>
                </a:lnTo>
                <a:lnTo>
                  <a:pt x="61688" y="1314164"/>
                </a:lnTo>
                <a:lnTo>
                  <a:pt x="64897" y="1312418"/>
                </a:lnTo>
                <a:lnTo>
                  <a:pt x="1677415" y="1312418"/>
                </a:lnTo>
                <a:lnTo>
                  <a:pt x="1677415" y="18988"/>
                </a:lnTo>
                <a:lnTo>
                  <a:pt x="1517269" y="6858"/>
                </a:lnTo>
                <a:lnTo>
                  <a:pt x="1492602" y="6089"/>
                </a:lnTo>
                <a:lnTo>
                  <a:pt x="11004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7452741" y="176783"/>
            <a:ext cx="1691639" cy="1405255"/>
          </a:xfrm>
          <a:custGeom>
            <a:avLst/>
            <a:gdLst/>
            <a:ahLst/>
            <a:cxnLst/>
            <a:rect l="l" t="t" r="r" b="b"/>
            <a:pathLst>
              <a:path w="1691640" h="1405255" extrusionOk="0">
                <a:moveTo>
                  <a:pt x="1691259" y="1342885"/>
                </a:moveTo>
                <a:lnTo>
                  <a:pt x="1552321" y="1342644"/>
                </a:lnTo>
                <a:lnTo>
                  <a:pt x="1500124" y="1343736"/>
                </a:lnTo>
                <a:lnTo>
                  <a:pt x="1448015" y="1345450"/>
                </a:lnTo>
                <a:lnTo>
                  <a:pt x="1395984" y="1347647"/>
                </a:lnTo>
                <a:lnTo>
                  <a:pt x="1240002" y="1355293"/>
                </a:lnTo>
                <a:lnTo>
                  <a:pt x="1158189" y="1358798"/>
                </a:lnTo>
                <a:lnTo>
                  <a:pt x="1128369" y="1359496"/>
                </a:lnTo>
                <a:lnTo>
                  <a:pt x="1068705" y="1359916"/>
                </a:lnTo>
                <a:lnTo>
                  <a:pt x="900430" y="1358900"/>
                </a:lnTo>
                <a:lnTo>
                  <a:pt x="843610" y="1359382"/>
                </a:lnTo>
                <a:lnTo>
                  <a:pt x="773099" y="1361224"/>
                </a:lnTo>
                <a:lnTo>
                  <a:pt x="721512" y="1362976"/>
                </a:lnTo>
                <a:lnTo>
                  <a:pt x="618426" y="1367218"/>
                </a:lnTo>
                <a:lnTo>
                  <a:pt x="414108" y="1376984"/>
                </a:lnTo>
                <a:lnTo>
                  <a:pt x="314502" y="1381175"/>
                </a:lnTo>
                <a:lnTo>
                  <a:pt x="264706" y="1382966"/>
                </a:lnTo>
                <a:lnTo>
                  <a:pt x="214934" y="1384503"/>
                </a:lnTo>
                <a:lnTo>
                  <a:pt x="165188" y="1385722"/>
                </a:lnTo>
                <a:lnTo>
                  <a:pt x="115468" y="1386611"/>
                </a:lnTo>
                <a:lnTo>
                  <a:pt x="65786" y="1387094"/>
                </a:lnTo>
                <a:lnTo>
                  <a:pt x="74218" y="1339646"/>
                </a:lnTo>
                <a:lnTo>
                  <a:pt x="219519" y="1332141"/>
                </a:lnTo>
                <a:lnTo>
                  <a:pt x="463740" y="1324102"/>
                </a:lnTo>
                <a:lnTo>
                  <a:pt x="1488719" y="1307973"/>
                </a:lnTo>
                <a:lnTo>
                  <a:pt x="1680679" y="1301750"/>
                </a:lnTo>
                <a:lnTo>
                  <a:pt x="1691246" y="1301292"/>
                </a:lnTo>
                <a:lnTo>
                  <a:pt x="1691246" y="1283144"/>
                </a:lnTo>
                <a:lnTo>
                  <a:pt x="1463700" y="1290586"/>
                </a:lnTo>
                <a:lnTo>
                  <a:pt x="500862" y="1305077"/>
                </a:lnTo>
                <a:lnTo>
                  <a:pt x="236588" y="1313294"/>
                </a:lnTo>
                <a:lnTo>
                  <a:pt x="19558" y="1324102"/>
                </a:lnTo>
                <a:lnTo>
                  <a:pt x="19024" y="1273454"/>
                </a:lnTo>
                <a:lnTo>
                  <a:pt x="18592" y="1222794"/>
                </a:lnTo>
                <a:lnTo>
                  <a:pt x="18275" y="1172146"/>
                </a:lnTo>
                <a:lnTo>
                  <a:pt x="18059" y="1121486"/>
                </a:lnTo>
                <a:lnTo>
                  <a:pt x="17932" y="1070838"/>
                </a:lnTo>
                <a:lnTo>
                  <a:pt x="18008" y="969543"/>
                </a:lnTo>
                <a:lnTo>
                  <a:pt x="18199" y="918895"/>
                </a:lnTo>
                <a:lnTo>
                  <a:pt x="18491" y="868248"/>
                </a:lnTo>
                <a:lnTo>
                  <a:pt x="18884" y="817613"/>
                </a:lnTo>
                <a:lnTo>
                  <a:pt x="19392" y="766838"/>
                </a:lnTo>
                <a:lnTo>
                  <a:pt x="20002" y="715606"/>
                </a:lnTo>
                <a:lnTo>
                  <a:pt x="20713" y="664362"/>
                </a:lnTo>
                <a:lnTo>
                  <a:pt x="21539" y="613117"/>
                </a:lnTo>
                <a:lnTo>
                  <a:pt x="22466" y="561886"/>
                </a:lnTo>
                <a:lnTo>
                  <a:pt x="23495" y="510654"/>
                </a:lnTo>
                <a:lnTo>
                  <a:pt x="24638" y="459422"/>
                </a:lnTo>
                <a:lnTo>
                  <a:pt x="25882" y="408190"/>
                </a:lnTo>
                <a:lnTo>
                  <a:pt x="27089" y="361937"/>
                </a:lnTo>
                <a:lnTo>
                  <a:pt x="28511" y="311327"/>
                </a:lnTo>
                <a:lnTo>
                  <a:pt x="30048" y="260718"/>
                </a:lnTo>
                <a:lnTo>
                  <a:pt x="31686" y="210108"/>
                </a:lnTo>
                <a:lnTo>
                  <a:pt x="33413" y="159499"/>
                </a:lnTo>
                <a:lnTo>
                  <a:pt x="35255" y="108902"/>
                </a:lnTo>
                <a:lnTo>
                  <a:pt x="37211" y="58293"/>
                </a:lnTo>
                <a:lnTo>
                  <a:pt x="489267" y="42354"/>
                </a:lnTo>
                <a:lnTo>
                  <a:pt x="831951" y="24549"/>
                </a:lnTo>
                <a:lnTo>
                  <a:pt x="928052" y="20955"/>
                </a:lnTo>
                <a:lnTo>
                  <a:pt x="1024178" y="18948"/>
                </a:lnTo>
                <a:lnTo>
                  <a:pt x="1098067" y="18923"/>
                </a:lnTo>
                <a:lnTo>
                  <a:pt x="1143800" y="19354"/>
                </a:lnTo>
                <a:lnTo>
                  <a:pt x="1179537" y="20231"/>
                </a:lnTo>
                <a:lnTo>
                  <a:pt x="1264412" y="23152"/>
                </a:lnTo>
                <a:lnTo>
                  <a:pt x="1313446" y="24244"/>
                </a:lnTo>
                <a:lnTo>
                  <a:pt x="1411351" y="25019"/>
                </a:lnTo>
                <a:lnTo>
                  <a:pt x="1485277" y="24955"/>
                </a:lnTo>
                <a:lnTo>
                  <a:pt x="1499095" y="25133"/>
                </a:lnTo>
                <a:lnTo>
                  <a:pt x="1555115" y="27609"/>
                </a:lnTo>
                <a:lnTo>
                  <a:pt x="1600428" y="30873"/>
                </a:lnTo>
                <a:lnTo>
                  <a:pt x="1651889" y="35560"/>
                </a:lnTo>
                <a:lnTo>
                  <a:pt x="1688211" y="38227"/>
                </a:lnTo>
                <a:lnTo>
                  <a:pt x="1691246" y="38227"/>
                </a:lnTo>
                <a:lnTo>
                  <a:pt x="1691246" y="24765"/>
                </a:lnTo>
                <a:lnTo>
                  <a:pt x="1691246" y="20408"/>
                </a:lnTo>
                <a:lnTo>
                  <a:pt x="1687004" y="20116"/>
                </a:lnTo>
                <a:lnTo>
                  <a:pt x="1669186" y="18669"/>
                </a:lnTo>
                <a:lnTo>
                  <a:pt x="1573276" y="10668"/>
                </a:lnTo>
                <a:lnTo>
                  <a:pt x="1546783" y="9105"/>
                </a:lnTo>
                <a:lnTo>
                  <a:pt x="1523758" y="8255"/>
                </a:lnTo>
                <a:lnTo>
                  <a:pt x="1520291" y="8128"/>
                </a:lnTo>
                <a:lnTo>
                  <a:pt x="1493774" y="7632"/>
                </a:lnTo>
                <a:lnTo>
                  <a:pt x="1467231" y="7493"/>
                </a:lnTo>
                <a:lnTo>
                  <a:pt x="1351280" y="8255"/>
                </a:lnTo>
                <a:lnTo>
                  <a:pt x="1335151" y="8255"/>
                </a:lnTo>
                <a:lnTo>
                  <a:pt x="1280477" y="7264"/>
                </a:lnTo>
                <a:lnTo>
                  <a:pt x="1093393" y="558"/>
                </a:lnTo>
                <a:lnTo>
                  <a:pt x="1046607" y="0"/>
                </a:lnTo>
                <a:lnTo>
                  <a:pt x="1041400" y="0"/>
                </a:lnTo>
                <a:lnTo>
                  <a:pt x="1038733" y="127"/>
                </a:lnTo>
                <a:lnTo>
                  <a:pt x="990028" y="596"/>
                </a:lnTo>
                <a:lnTo>
                  <a:pt x="941336" y="1600"/>
                </a:lnTo>
                <a:lnTo>
                  <a:pt x="844016" y="4978"/>
                </a:lnTo>
                <a:lnTo>
                  <a:pt x="592861" y="18249"/>
                </a:lnTo>
                <a:lnTo>
                  <a:pt x="28194" y="40640"/>
                </a:lnTo>
                <a:lnTo>
                  <a:pt x="23114" y="40640"/>
                </a:lnTo>
                <a:lnTo>
                  <a:pt x="19304" y="44577"/>
                </a:lnTo>
                <a:lnTo>
                  <a:pt x="19215" y="51777"/>
                </a:lnTo>
                <a:lnTo>
                  <a:pt x="17297" y="100876"/>
                </a:lnTo>
                <a:lnTo>
                  <a:pt x="15405" y="152082"/>
                </a:lnTo>
                <a:lnTo>
                  <a:pt x="13627" y="203301"/>
                </a:lnTo>
                <a:lnTo>
                  <a:pt x="11963" y="254520"/>
                </a:lnTo>
                <a:lnTo>
                  <a:pt x="10401" y="305739"/>
                </a:lnTo>
                <a:lnTo>
                  <a:pt x="8953" y="356958"/>
                </a:lnTo>
                <a:lnTo>
                  <a:pt x="7518" y="412559"/>
                </a:lnTo>
                <a:lnTo>
                  <a:pt x="6311" y="463181"/>
                </a:lnTo>
                <a:lnTo>
                  <a:pt x="5207" y="513803"/>
                </a:lnTo>
                <a:lnTo>
                  <a:pt x="4216" y="564438"/>
                </a:lnTo>
                <a:lnTo>
                  <a:pt x="3327" y="615061"/>
                </a:lnTo>
                <a:lnTo>
                  <a:pt x="2540" y="665695"/>
                </a:lnTo>
                <a:lnTo>
                  <a:pt x="1854" y="716330"/>
                </a:lnTo>
                <a:lnTo>
                  <a:pt x="1282" y="766965"/>
                </a:lnTo>
                <a:lnTo>
                  <a:pt x="812" y="818083"/>
                </a:lnTo>
                <a:lnTo>
                  <a:pt x="431" y="869327"/>
                </a:lnTo>
                <a:lnTo>
                  <a:pt x="165" y="920584"/>
                </a:lnTo>
                <a:lnTo>
                  <a:pt x="12" y="969543"/>
                </a:lnTo>
                <a:lnTo>
                  <a:pt x="0" y="1074331"/>
                </a:lnTo>
                <a:lnTo>
                  <a:pt x="152" y="1125575"/>
                </a:lnTo>
                <a:lnTo>
                  <a:pt x="406" y="1176832"/>
                </a:lnTo>
                <a:lnTo>
                  <a:pt x="749" y="1228077"/>
                </a:lnTo>
                <a:lnTo>
                  <a:pt x="1282" y="1286040"/>
                </a:lnTo>
                <a:lnTo>
                  <a:pt x="1651" y="1319123"/>
                </a:lnTo>
                <a:lnTo>
                  <a:pt x="1778" y="1335278"/>
                </a:lnTo>
                <a:lnTo>
                  <a:pt x="4699" y="1338072"/>
                </a:lnTo>
                <a:lnTo>
                  <a:pt x="8255" y="1338961"/>
                </a:lnTo>
                <a:lnTo>
                  <a:pt x="9779" y="1341120"/>
                </a:lnTo>
                <a:lnTo>
                  <a:pt x="12065" y="1342644"/>
                </a:lnTo>
                <a:lnTo>
                  <a:pt x="15875" y="1342644"/>
                </a:lnTo>
                <a:lnTo>
                  <a:pt x="56019" y="1340573"/>
                </a:lnTo>
                <a:lnTo>
                  <a:pt x="49072" y="1378991"/>
                </a:lnTo>
                <a:lnTo>
                  <a:pt x="46228" y="1393444"/>
                </a:lnTo>
                <a:lnTo>
                  <a:pt x="45466" y="1399032"/>
                </a:lnTo>
                <a:lnTo>
                  <a:pt x="48768" y="1405001"/>
                </a:lnTo>
                <a:lnTo>
                  <a:pt x="107619" y="1404658"/>
                </a:lnTo>
                <a:lnTo>
                  <a:pt x="159994" y="1403807"/>
                </a:lnTo>
                <a:lnTo>
                  <a:pt x="212356" y="1402524"/>
                </a:lnTo>
                <a:lnTo>
                  <a:pt x="264706" y="1400873"/>
                </a:lnTo>
                <a:lnTo>
                  <a:pt x="369379" y="1396733"/>
                </a:lnTo>
                <a:lnTo>
                  <a:pt x="630974" y="1384541"/>
                </a:lnTo>
                <a:lnTo>
                  <a:pt x="735596" y="1380312"/>
                </a:lnTo>
                <a:lnTo>
                  <a:pt x="787908" y="1378585"/>
                </a:lnTo>
                <a:lnTo>
                  <a:pt x="842492" y="1377505"/>
                </a:lnTo>
                <a:lnTo>
                  <a:pt x="897001" y="1377188"/>
                </a:lnTo>
                <a:lnTo>
                  <a:pt x="1057529" y="1377823"/>
                </a:lnTo>
                <a:lnTo>
                  <a:pt x="1106995" y="1377607"/>
                </a:lnTo>
                <a:lnTo>
                  <a:pt x="1156462" y="1376807"/>
                </a:lnTo>
                <a:lnTo>
                  <a:pt x="1208443" y="1375130"/>
                </a:lnTo>
                <a:lnTo>
                  <a:pt x="1260462" y="1372781"/>
                </a:lnTo>
                <a:lnTo>
                  <a:pt x="1364526" y="1367269"/>
                </a:lnTo>
                <a:lnTo>
                  <a:pt x="1416558" y="1364703"/>
                </a:lnTo>
                <a:lnTo>
                  <a:pt x="1468577" y="1362659"/>
                </a:lnTo>
                <a:lnTo>
                  <a:pt x="1520571" y="1361440"/>
                </a:lnTo>
                <a:lnTo>
                  <a:pt x="1605737" y="1360500"/>
                </a:lnTo>
                <a:lnTo>
                  <a:pt x="1691259" y="1360703"/>
                </a:lnTo>
                <a:lnTo>
                  <a:pt x="1691259" y="1342885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/>
          <p:nvPr/>
        </p:nvSpPr>
        <p:spPr>
          <a:xfrm>
            <a:off x="8734044" y="359663"/>
            <a:ext cx="161925" cy="56515"/>
          </a:xfrm>
          <a:custGeom>
            <a:avLst/>
            <a:gdLst/>
            <a:ahLst/>
            <a:cxnLst/>
            <a:rect l="l" t="t" r="r" b="b"/>
            <a:pathLst>
              <a:path w="161925" h="56515" extrusionOk="0">
                <a:moveTo>
                  <a:pt x="16637" y="2794"/>
                </a:moveTo>
                <a:lnTo>
                  <a:pt x="12700" y="0"/>
                </a:lnTo>
                <a:lnTo>
                  <a:pt x="9271" y="0"/>
                </a:lnTo>
                <a:lnTo>
                  <a:pt x="8636" y="0"/>
                </a:lnTo>
                <a:lnTo>
                  <a:pt x="4826" y="508"/>
                </a:lnTo>
                <a:lnTo>
                  <a:pt x="2667" y="4318"/>
                </a:lnTo>
                <a:lnTo>
                  <a:pt x="2667" y="13335"/>
                </a:lnTo>
                <a:lnTo>
                  <a:pt x="0" y="28956"/>
                </a:lnTo>
                <a:lnTo>
                  <a:pt x="3937" y="32004"/>
                </a:lnTo>
                <a:lnTo>
                  <a:pt x="10922" y="32004"/>
                </a:lnTo>
                <a:lnTo>
                  <a:pt x="13843" y="30226"/>
                </a:lnTo>
                <a:lnTo>
                  <a:pt x="15875" y="19812"/>
                </a:lnTo>
                <a:lnTo>
                  <a:pt x="16256" y="12954"/>
                </a:lnTo>
                <a:lnTo>
                  <a:pt x="16256" y="6477"/>
                </a:lnTo>
                <a:lnTo>
                  <a:pt x="16637" y="2794"/>
                </a:lnTo>
                <a:close/>
              </a:path>
              <a:path w="161925" h="56515" extrusionOk="0">
                <a:moveTo>
                  <a:pt x="161544" y="27178"/>
                </a:moveTo>
                <a:lnTo>
                  <a:pt x="157734" y="24384"/>
                </a:lnTo>
                <a:lnTo>
                  <a:pt x="154432" y="24384"/>
                </a:lnTo>
                <a:lnTo>
                  <a:pt x="154051" y="24384"/>
                </a:lnTo>
                <a:lnTo>
                  <a:pt x="153797" y="24511"/>
                </a:lnTo>
                <a:lnTo>
                  <a:pt x="149479" y="24892"/>
                </a:lnTo>
                <a:lnTo>
                  <a:pt x="147447" y="28194"/>
                </a:lnTo>
                <a:lnTo>
                  <a:pt x="147447" y="37719"/>
                </a:lnTo>
                <a:lnTo>
                  <a:pt x="146558" y="42672"/>
                </a:lnTo>
                <a:lnTo>
                  <a:pt x="145669" y="48006"/>
                </a:lnTo>
                <a:lnTo>
                  <a:pt x="144780" y="51689"/>
                </a:lnTo>
                <a:lnTo>
                  <a:pt x="147828" y="55499"/>
                </a:lnTo>
                <a:lnTo>
                  <a:pt x="151257" y="56261"/>
                </a:lnTo>
                <a:lnTo>
                  <a:pt x="155575" y="56261"/>
                </a:lnTo>
                <a:lnTo>
                  <a:pt x="158623" y="53975"/>
                </a:lnTo>
                <a:lnTo>
                  <a:pt x="159385" y="50419"/>
                </a:lnTo>
                <a:lnTo>
                  <a:pt x="161036" y="43815"/>
                </a:lnTo>
                <a:lnTo>
                  <a:pt x="161544" y="37338"/>
                </a:lnTo>
                <a:lnTo>
                  <a:pt x="161544" y="271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0"/>
          <p:cNvSpPr/>
          <p:nvPr/>
        </p:nvSpPr>
        <p:spPr>
          <a:xfrm>
            <a:off x="7374973" y="146304"/>
            <a:ext cx="375920" cy="376555"/>
          </a:xfrm>
          <a:custGeom>
            <a:avLst/>
            <a:gdLst/>
            <a:ahLst/>
            <a:cxnLst/>
            <a:rect l="l" t="t" r="r" b="b"/>
            <a:pathLst>
              <a:path w="375920" h="376555" extrusionOk="0">
                <a:moveTo>
                  <a:pt x="182034" y="0"/>
                </a:moveTo>
                <a:lnTo>
                  <a:pt x="130472" y="7556"/>
                </a:lnTo>
                <a:lnTo>
                  <a:pt x="81942" y="34083"/>
                </a:lnTo>
                <a:lnTo>
                  <a:pt x="46398" y="65912"/>
                </a:lnTo>
                <a:lnTo>
                  <a:pt x="16823" y="113395"/>
                </a:lnTo>
                <a:lnTo>
                  <a:pt x="678" y="166878"/>
                </a:lnTo>
                <a:lnTo>
                  <a:pt x="0" y="192496"/>
                </a:lnTo>
                <a:lnTo>
                  <a:pt x="5822" y="222281"/>
                </a:lnTo>
                <a:lnTo>
                  <a:pt x="34968" y="293116"/>
                </a:lnTo>
                <a:lnTo>
                  <a:pt x="58679" y="325729"/>
                </a:lnTo>
                <a:lnTo>
                  <a:pt x="90451" y="347710"/>
                </a:lnTo>
                <a:lnTo>
                  <a:pt x="131534" y="362713"/>
                </a:lnTo>
                <a:lnTo>
                  <a:pt x="189908" y="375793"/>
                </a:lnTo>
                <a:lnTo>
                  <a:pt x="196512" y="376300"/>
                </a:lnTo>
                <a:lnTo>
                  <a:pt x="202862" y="376300"/>
                </a:lnTo>
                <a:lnTo>
                  <a:pt x="250305" y="365400"/>
                </a:lnTo>
                <a:lnTo>
                  <a:pt x="290365" y="340153"/>
                </a:lnTo>
                <a:lnTo>
                  <a:pt x="321377" y="311739"/>
                </a:lnTo>
                <a:lnTo>
                  <a:pt x="355935" y="269621"/>
                </a:lnTo>
                <a:lnTo>
                  <a:pt x="373981" y="207899"/>
                </a:lnTo>
                <a:lnTo>
                  <a:pt x="375455" y="186182"/>
                </a:lnTo>
                <a:lnTo>
                  <a:pt x="372213" y="166985"/>
                </a:lnTo>
                <a:lnTo>
                  <a:pt x="356774" y="115065"/>
                </a:lnTo>
                <a:lnTo>
                  <a:pt x="329082" y="72834"/>
                </a:lnTo>
                <a:lnTo>
                  <a:pt x="272611" y="23717"/>
                </a:lnTo>
                <a:lnTo>
                  <a:pt x="228516" y="5969"/>
                </a:lnTo>
                <a:lnTo>
                  <a:pt x="182034" y="0"/>
                </a:lnTo>
                <a:close/>
              </a:path>
            </a:pathLst>
          </a:custGeom>
          <a:solidFill>
            <a:srgbClr val="F3CC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0"/>
          <p:cNvSpPr/>
          <p:nvPr/>
        </p:nvSpPr>
        <p:spPr>
          <a:xfrm>
            <a:off x="7487412" y="254507"/>
            <a:ext cx="161925" cy="56515"/>
          </a:xfrm>
          <a:custGeom>
            <a:avLst/>
            <a:gdLst/>
            <a:ahLst/>
            <a:cxnLst/>
            <a:rect l="l" t="t" r="r" b="b"/>
            <a:pathLst>
              <a:path w="161925" h="56514" extrusionOk="0">
                <a:moveTo>
                  <a:pt x="16637" y="2794"/>
                </a:moveTo>
                <a:lnTo>
                  <a:pt x="12700" y="0"/>
                </a:lnTo>
                <a:lnTo>
                  <a:pt x="9271" y="0"/>
                </a:lnTo>
                <a:lnTo>
                  <a:pt x="8636" y="0"/>
                </a:lnTo>
                <a:lnTo>
                  <a:pt x="4826" y="508"/>
                </a:lnTo>
                <a:lnTo>
                  <a:pt x="2667" y="4318"/>
                </a:lnTo>
                <a:lnTo>
                  <a:pt x="2667" y="13335"/>
                </a:lnTo>
                <a:lnTo>
                  <a:pt x="0" y="28956"/>
                </a:lnTo>
                <a:lnTo>
                  <a:pt x="3937" y="32004"/>
                </a:lnTo>
                <a:lnTo>
                  <a:pt x="10922" y="32004"/>
                </a:lnTo>
                <a:lnTo>
                  <a:pt x="13843" y="30226"/>
                </a:lnTo>
                <a:lnTo>
                  <a:pt x="15875" y="19812"/>
                </a:lnTo>
                <a:lnTo>
                  <a:pt x="16256" y="12954"/>
                </a:lnTo>
                <a:lnTo>
                  <a:pt x="16256" y="6477"/>
                </a:lnTo>
                <a:lnTo>
                  <a:pt x="16637" y="2794"/>
                </a:lnTo>
                <a:close/>
              </a:path>
              <a:path w="161925" h="56514" extrusionOk="0">
                <a:moveTo>
                  <a:pt x="161544" y="27178"/>
                </a:moveTo>
                <a:lnTo>
                  <a:pt x="157734" y="24384"/>
                </a:lnTo>
                <a:lnTo>
                  <a:pt x="154432" y="24384"/>
                </a:lnTo>
                <a:lnTo>
                  <a:pt x="154051" y="24384"/>
                </a:lnTo>
                <a:lnTo>
                  <a:pt x="153797" y="24511"/>
                </a:lnTo>
                <a:lnTo>
                  <a:pt x="149479" y="24892"/>
                </a:lnTo>
                <a:lnTo>
                  <a:pt x="147447" y="28194"/>
                </a:lnTo>
                <a:lnTo>
                  <a:pt x="147447" y="37719"/>
                </a:lnTo>
                <a:lnTo>
                  <a:pt x="146558" y="42672"/>
                </a:lnTo>
                <a:lnTo>
                  <a:pt x="145669" y="48006"/>
                </a:lnTo>
                <a:lnTo>
                  <a:pt x="144780" y="51689"/>
                </a:lnTo>
                <a:lnTo>
                  <a:pt x="147828" y="55499"/>
                </a:lnTo>
                <a:lnTo>
                  <a:pt x="151257" y="56261"/>
                </a:lnTo>
                <a:lnTo>
                  <a:pt x="155575" y="56261"/>
                </a:lnTo>
                <a:lnTo>
                  <a:pt x="158623" y="53975"/>
                </a:lnTo>
                <a:lnTo>
                  <a:pt x="159385" y="50419"/>
                </a:lnTo>
                <a:lnTo>
                  <a:pt x="161036" y="43815"/>
                </a:lnTo>
                <a:lnTo>
                  <a:pt x="161544" y="37338"/>
                </a:lnTo>
                <a:lnTo>
                  <a:pt x="161544" y="27178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818" y="338455"/>
            <a:ext cx="235965" cy="10045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0"/>
          <p:cNvSpPr/>
          <p:nvPr/>
        </p:nvSpPr>
        <p:spPr>
          <a:xfrm>
            <a:off x="7371684" y="138811"/>
            <a:ext cx="384175" cy="388620"/>
          </a:xfrm>
          <a:custGeom>
            <a:avLst/>
            <a:gdLst/>
            <a:ahLst/>
            <a:cxnLst/>
            <a:rect l="l" t="t" r="r" b="b"/>
            <a:pathLst>
              <a:path w="384175" h="388620" extrusionOk="0">
                <a:moveTo>
                  <a:pt x="21850" y="142621"/>
                </a:moveTo>
                <a:lnTo>
                  <a:pt x="5998" y="142621"/>
                </a:lnTo>
                <a:lnTo>
                  <a:pt x="0" y="183731"/>
                </a:lnTo>
                <a:lnTo>
                  <a:pt x="2299" y="224805"/>
                </a:lnTo>
                <a:lnTo>
                  <a:pt x="12767" y="264475"/>
                </a:lnTo>
                <a:lnTo>
                  <a:pt x="31271" y="301371"/>
                </a:lnTo>
                <a:lnTo>
                  <a:pt x="30763" y="301371"/>
                </a:lnTo>
                <a:lnTo>
                  <a:pt x="30763" y="301878"/>
                </a:lnTo>
                <a:lnTo>
                  <a:pt x="30382" y="302260"/>
                </a:lnTo>
                <a:lnTo>
                  <a:pt x="32922" y="305180"/>
                </a:lnTo>
                <a:lnTo>
                  <a:pt x="35462" y="308228"/>
                </a:lnTo>
                <a:lnTo>
                  <a:pt x="38129" y="311276"/>
                </a:lnTo>
                <a:lnTo>
                  <a:pt x="38891" y="312419"/>
                </a:lnTo>
                <a:lnTo>
                  <a:pt x="39780" y="313816"/>
                </a:lnTo>
                <a:lnTo>
                  <a:pt x="40669" y="314198"/>
                </a:lnTo>
                <a:lnTo>
                  <a:pt x="41431" y="314578"/>
                </a:lnTo>
                <a:lnTo>
                  <a:pt x="71329" y="342808"/>
                </a:lnTo>
                <a:lnTo>
                  <a:pt x="103788" y="365505"/>
                </a:lnTo>
                <a:lnTo>
                  <a:pt x="145540" y="382793"/>
                </a:lnTo>
                <a:lnTo>
                  <a:pt x="189767" y="388365"/>
                </a:lnTo>
                <a:lnTo>
                  <a:pt x="226843" y="384704"/>
                </a:lnTo>
                <a:lnTo>
                  <a:pt x="262729" y="374030"/>
                </a:lnTo>
                <a:lnTo>
                  <a:pt x="265223" y="372744"/>
                </a:lnTo>
                <a:lnTo>
                  <a:pt x="190656" y="372744"/>
                </a:lnTo>
                <a:lnTo>
                  <a:pt x="170568" y="371538"/>
                </a:lnTo>
                <a:lnTo>
                  <a:pt x="131631" y="361600"/>
                </a:lnTo>
                <a:lnTo>
                  <a:pt x="97086" y="342804"/>
                </a:lnTo>
                <a:lnTo>
                  <a:pt x="65662" y="318210"/>
                </a:lnTo>
                <a:lnTo>
                  <a:pt x="51210" y="303911"/>
                </a:lnTo>
                <a:lnTo>
                  <a:pt x="51210" y="303529"/>
                </a:lnTo>
                <a:lnTo>
                  <a:pt x="29547" y="265943"/>
                </a:lnTo>
                <a:lnTo>
                  <a:pt x="17254" y="224583"/>
                </a:lnTo>
                <a:lnTo>
                  <a:pt x="14795" y="181389"/>
                </a:lnTo>
                <a:lnTo>
                  <a:pt x="21850" y="142621"/>
                </a:lnTo>
                <a:close/>
              </a:path>
              <a:path w="384175" h="388620" extrusionOk="0">
                <a:moveTo>
                  <a:pt x="256799" y="15366"/>
                </a:moveTo>
                <a:lnTo>
                  <a:pt x="186465" y="15366"/>
                </a:lnTo>
                <a:lnTo>
                  <a:pt x="228230" y="20464"/>
                </a:lnTo>
                <a:lnTo>
                  <a:pt x="267983" y="35099"/>
                </a:lnTo>
                <a:lnTo>
                  <a:pt x="303712" y="58283"/>
                </a:lnTo>
                <a:lnTo>
                  <a:pt x="333404" y="89026"/>
                </a:lnTo>
                <a:lnTo>
                  <a:pt x="357360" y="132095"/>
                </a:lnTo>
                <a:lnTo>
                  <a:pt x="368227" y="179125"/>
                </a:lnTo>
                <a:lnTo>
                  <a:pt x="366176" y="227101"/>
                </a:lnTo>
                <a:lnTo>
                  <a:pt x="351379" y="273004"/>
                </a:lnTo>
                <a:lnTo>
                  <a:pt x="324006" y="313816"/>
                </a:lnTo>
                <a:lnTo>
                  <a:pt x="263142" y="357330"/>
                </a:lnTo>
                <a:lnTo>
                  <a:pt x="190656" y="372744"/>
                </a:lnTo>
                <a:lnTo>
                  <a:pt x="265223" y="372744"/>
                </a:lnTo>
                <a:lnTo>
                  <a:pt x="325784" y="333501"/>
                </a:lnTo>
                <a:lnTo>
                  <a:pt x="356998" y="293844"/>
                </a:lnTo>
                <a:lnTo>
                  <a:pt x="376519" y="247737"/>
                </a:lnTo>
                <a:lnTo>
                  <a:pt x="383812" y="198179"/>
                </a:lnTo>
                <a:lnTo>
                  <a:pt x="378340" y="148171"/>
                </a:lnTo>
                <a:lnTo>
                  <a:pt x="359566" y="100711"/>
                </a:lnTo>
                <a:lnTo>
                  <a:pt x="326911" y="58775"/>
                </a:lnTo>
                <a:lnTo>
                  <a:pt x="284922" y="27066"/>
                </a:lnTo>
                <a:lnTo>
                  <a:pt x="256799" y="15366"/>
                </a:lnTo>
                <a:close/>
              </a:path>
              <a:path w="384175" h="388620" extrusionOk="0">
                <a:moveTo>
                  <a:pt x="185322" y="0"/>
                </a:moveTo>
                <a:lnTo>
                  <a:pt x="178845" y="0"/>
                </a:lnTo>
                <a:lnTo>
                  <a:pt x="172241" y="253"/>
                </a:lnTo>
                <a:lnTo>
                  <a:pt x="121931" y="11905"/>
                </a:lnTo>
                <a:lnTo>
                  <a:pt x="82474" y="33237"/>
                </a:lnTo>
                <a:lnTo>
                  <a:pt x="48740" y="63323"/>
                </a:lnTo>
                <a:lnTo>
                  <a:pt x="22207" y="100474"/>
                </a:lnTo>
                <a:lnTo>
                  <a:pt x="4347" y="143001"/>
                </a:lnTo>
                <a:lnTo>
                  <a:pt x="4728" y="143001"/>
                </a:lnTo>
                <a:lnTo>
                  <a:pt x="5109" y="142621"/>
                </a:lnTo>
                <a:lnTo>
                  <a:pt x="21850" y="142621"/>
                </a:lnTo>
                <a:lnTo>
                  <a:pt x="22635" y="138302"/>
                </a:lnTo>
                <a:lnTo>
                  <a:pt x="23016" y="137033"/>
                </a:lnTo>
                <a:lnTo>
                  <a:pt x="23016" y="135762"/>
                </a:lnTo>
                <a:lnTo>
                  <a:pt x="42148" y="96240"/>
                </a:lnTo>
                <a:lnTo>
                  <a:pt x="69482" y="63547"/>
                </a:lnTo>
                <a:lnTo>
                  <a:pt x="103270" y="38070"/>
                </a:lnTo>
                <a:lnTo>
                  <a:pt x="142142" y="21462"/>
                </a:lnTo>
                <a:lnTo>
                  <a:pt x="186465" y="15366"/>
                </a:lnTo>
                <a:lnTo>
                  <a:pt x="256799" y="15366"/>
                </a:lnTo>
                <a:lnTo>
                  <a:pt x="236694" y="7002"/>
                </a:lnTo>
                <a:lnTo>
                  <a:pt x="185322" y="0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0" y="904493"/>
            <a:ext cx="833755" cy="457200"/>
          </a:xfrm>
          <a:custGeom>
            <a:avLst/>
            <a:gdLst/>
            <a:ahLst/>
            <a:cxnLst/>
            <a:rect l="l" t="t" r="r" b="b"/>
            <a:pathLst>
              <a:path w="833755" h="457200" extrusionOk="0">
                <a:moveTo>
                  <a:pt x="833297" y="0"/>
                </a:moveTo>
                <a:lnTo>
                  <a:pt x="723957" y="2397"/>
                </a:lnTo>
                <a:lnTo>
                  <a:pt x="624921" y="4018"/>
                </a:lnTo>
                <a:lnTo>
                  <a:pt x="529767" y="4698"/>
                </a:lnTo>
                <a:lnTo>
                  <a:pt x="496389" y="4492"/>
                </a:lnTo>
                <a:lnTo>
                  <a:pt x="459155" y="3555"/>
                </a:lnTo>
                <a:lnTo>
                  <a:pt x="449770" y="3555"/>
                </a:lnTo>
                <a:lnTo>
                  <a:pt x="193338" y="8766"/>
                </a:lnTo>
                <a:lnTo>
                  <a:pt x="0" y="14491"/>
                </a:lnTo>
                <a:lnTo>
                  <a:pt x="0" y="457201"/>
                </a:lnTo>
                <a:lnTo>
                  <a:pt x="512765" y="456791"/>
                </a:lnTo>
                <a:lnTo>
                  <a:pt x="581139" y="456183"/>
                </a:lnTo>
                <a:lnTo>
                  <a:pt x="660134" y="454023"/>
                </a:lnTo>
                <a:lnTo>
                  <a:pt x="735544" y="450135"/>
                </a:lnTo>
                <a:lnTo>
                  <a:pt x="792035" y="446414"/>
                </a:lnTo>
                <a:lnTo>
                  <a:pt x="825068" y="367653"/>
                </a:lnTo>
                <a:lnTo>
                  <a:pt x="830738" y="215614"/>
                </a:lnTo>
                <a:lnTo>
                  <a:pt x="832932" y="66956"/>
                </a:lnTo>
                <a:lnTo>
                  <a:pt x="833297" y="0"/>
                </a:lnTo>
                <a:close/>
              </a:path>
            </a:pathLst>
          </a:custGeom>
          <a:solidFill>
            <a:srgbClr val="E9BC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0" y="897127"/>
            <a:ext cx="842644" cy="480695"/>
          </a:xfrm>
          <a:custGeom>
            <a:avLst/>
            <a:gdLst/>
            <a:ahLst/>
            <a:cxnLst/>
            <a:rect l="l" t="t" r="r" b="b"/>
            <a:pathLst>
              <a:path w="842644" h="480694" extrusionOk="0">
                <a:moveTo>
                  <a:pt x="0" y="466185"/>
                </a:moveTo>
                <a:lnTo>
                  <a:pt x="0" y="480133"/>
                </a:lnTo>
                <a:lnTo>
                  <a:pt x="664140" y="471941"/>
                </a:lnTo>
                <a:lnTo>
                  <a:pt x="818057" y="468249"/>
                </a:lnTo>
                <a:lnTo>
                  <a:pt x="822680" y="468249"/>
                </a:lnTo>
                <a:lnTo>
                  <a:pt x="824798" y="466217"/>
                </a:lnTo>
                <a:lnTo>
                  <a:pt x="30919" y="466217"/>
                </a:lnTo>
                <a:lnTo>
                  <a:pt x="0" y="466185"/>
                </a:lnTo>
                <a:close/>
              </a:path>
              <a:path w="842644" h="480694" extrusionOk="0">
                <a:moveTo>
                  <a:pt x="841671" y="15367"/>
                </a:moveTo>
                <a:lnTo>
                  <a:pt x="413448" y="15367"/>
                </a:lnTo>
                <a:lnTo>
                  <a:pt x="668409" y="17688"/>
                </a:lnTo>
                <a:lnTo>
                  <a:pt x="821994" y="22225"/>
                </a:lnTo>
                <a:lnTo>
                  <a:pt x="821947" y="49530"/>
                </a:lnTo>
                <a:lnTo>
                  <a:pt x="821788" y="77025"/>
                </a:lnTo>
                <a:lnTo>
                  <a:pt x="821405" y="104521"/>
                </a:lnTo>
                <a:lnTo>
                  <a:pt x="820782" y="128174"/>
                </a:lnTo>
                <a:lnTo>
                  <a:pt x="820686" y="132969"/>
                </a:lnTo>
                <a:lnTo>
                  <a:pt x="819619" y="132969"/>
                </a:lnTo>
                <a:lnTo>
                  <a:pt x="819619" y="135000"/>
                </a:lnTo>
                <a:lnTo>
                  <a:pt x="820674" y="142494"/>
                </a:lnTo>
                <a:lnTo>
                  <a:pt x="820661" y="157352"/>
                </a:lnTo>
                <a:lnTo>
                  <a:pt x="819178" y="207309"/>
                </a:lnTo>
                <a:lnTo>
                  <a:pt x="817074" y="257118"/>
                </a:lnTo>
                <a:lnTo>
                  <a:pt x="814319" y="306800"/>
                </a:lnTo>
                <a:lnTo>
                  <a:pt x="810883" y="356376"/>
                </a:lnTo>
                <a:lnTo>
                  <a:pt x="806653" y="406715"/>
                </a:lnTo>
                <a:lnTo>
                  <a:pt x="801852" y="455295"/>
                </a:lnTo>
                <a:lnTo>
                  <a:pt x="30919" y="466217"/>
                </a:lnTo>
                <a:lnTo>
                  <a:pt x="824798" y="466217"/>
                </a:lnTo>
                <a:lnTo>
                  <a:pt x="832117" y="406715"/>
                </a:lnTo>
                <a:lnTo>
                  <a:pt x="835712" y="351647"/>
                </a:lnTo>
                <a:lnTo>
                  <a:pt x="837776" y="296554"/>
                </a:lnTo>
                <a:lnTo>
                  <a:pt x="837984" y="241426"/>
                </a:lnTo>
                <a:lnTo>
                  <a:pt x="840199" y="184824"/>
                </a:lnTo>
                <a:lnTo>
                  <a:pt x="841559" y="128174"/>
                </a:lnTo>
                <a:lnTo>
                  <a:pt x="842052" y="71477"/>
                </a:lnTo>
                <a:lnTo>
                  <a:pt x="841671" y="15367"/>
                </a:lnTo>
                <a:close/>
              </a:path>
              <a:path w="842644" h="480694" extrusionOk="0">
                <a:moveTo>
                  <a:pt x="406476" y="0"/>
                </a:moveTo>
                <a:lnTo>
                  <a:pt x="310317" y="221"/>
                </a:lnTo>
                <a:lnTo>
                  <a:pt x="0" y="5008"/>
                </a:lnTo>
                <a:lnTo>
                  <a:pt x="0" y="20215"/>
                </a:lnTo>
                <a:lnTo>
                  <a:pt x="313428" y="15596"/>
                </a:lnTo>
                <a:lnTo>
                  <a:pt x="841671" y="15367"/>
                </a:lnTo>
                <a:lnTo>
                  <a:pt x="841667" y="10541"/>
                </a:lnTo>
                <a:lnTo>
                  <a:pt x="837057" y="7366"/>
                </a:lnTo>
                <a:lnTo>
                  <a:pt x="832434" y="7366"/>
                </a:lnTo>
                <a:lnTo>
                  <a:pt x="619369" y="1873"/>
                </a:lnTo>
                <a:lnTo>
                  <a:pt x="406476" y="0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140144" y="231647"/>
            <a:ext cx="561340" cy="453390"/>
          </a:xfrm>
          <a:custGeom>
            <a:avLst/>
            <a:gdLst/>
            <a:ahLst/>
            <a:cxnLst/>
            <a:rect l="l" t="t" r="r" b="b"/>
            <a:pathLst>
              <a:path w="561340" h="453390" extrusionOk="0">
                <a:moveTo>
                  <a:pt x="294297" y="0"/>
                </a:moveTo>
                <a:lnTo>
                  <a:pt x="276110" y="0"/>
                </a:lnTo>
                <a:lnTo>
                  <a:pt x="251117" y="46507"/>
                </a:lnTo>
                <a:lnTo>
                  <a:pt x="225552" y="92786"/>
                </a:lnTo>
                <a:lnTo>
                  <a:pt x="199390" y="138849"/>
                </a:lnTo>
                <a:lnTo>
                  <a:pt x="172656" y="184658"/>
                </a:lnTo>
                <a:lnTo>
                  <a:pt x="145326" y="230187"/>
                </a:lnTo>
                <a:lnTo>
                  <a:pt x="117424" y="275437"/>
                </a:lnTo>
                <a:lnTo>
                  <a:pt x="88938" y="320382"/>
                </a:lnTo>
                <a:lnTo>
                  <a:pt x="59867" y="364985"/>
                </a:lnTo>
                <a:lnTo>
                  <a:pt x="30226" y="409244"/>
                </a:lnTo>
                <a:lnTo>
                  <a:pt x="0" y="453136"/>
                </a:lnTo>
                <a:lnTo>
                  <a:pt x="19418" y="453136"/>
                </a:lnTo>
                <a:lnTo>
                  <a:pt x="49301" y="408978"/>
                </a:lnTo>
                <a:lnTo>
                  <a:pt x="78676" y="364553"/>
                </a:lnTo>
                <a:lnTo>
                  <a:pt x="107518" y="319874"/>
                </a:lnTo>
                <a:lnTo>
                  <a:pt x="135839" y="274942"/>
                </a:lnTo>
                <a:lnTo>
                  <a:pt x="163614" y="229768"/>
                </a:lnTo>
                <a:lnTo>
                  <a:pt x="190855" y="184327"/>
                </a:lnTo>
                <a:lnTo>
                  <a:pt x="217551" y="138633"/>
                </a:lnTo>
                <a:lnTo>
                  <a:pt x="243700" y="92684"/>
                </a:lnTo>
                <a:lnTo>
                  <a:pt x="269278" y="46469"/>
                </a:lnTo>
                <a:lnTo>
                  <a:pt x="294297" y="0"/>
                </a:lnTo>
                <a:close/>
              </a:path>
              <a:path w="561340" h="453390" extrusionOk="0">
                <a:moveTo>
                  <a:pt x="433197" y="254"/>
                </a:moveTo>
                <a:lnTo>
                  <a:pt x="416382" y="127"/>
                </a:lnTo>
                <a:lnTo>
                  <a:pt x="396214" y="46024"/>
                </a:lnTo>
                <a:lnTo>
                  <a:pt x="375767" y="91770"/>
                </a:lnTo>
                <a:lnTo>
                  <a:pt x="355015" y="137401"/>
                </a:lnTo>
                <a:lnTo>
                  <a:pt x="333959" y="182867"/>
                </a:lnTo>
                <a:lnTo>
                  <a:pt x="312585" y="228193"/>
                </a:lnTo>
                <a:lnTo>
                  <a:pt x="290880" y="273354"/>
                </a:lnTo>
                <a:lnTo>
                  <a:pt x="268846" y="318350"/>
                </a:lnTo>
                <a:lnTo>
                  <a:pt x="246456" y="363169"/>
                </a:lnTo>
                <a:lnTo>
                  <a:pt x="223723" y="407809"/>
                </a:lnTo>
                <a:lnTo>
                  <a:pt x="200634" y="452247"/>
                </a:lnTo>
                <a:lnTo>
                  <a:pt x="217589" y="452247"/>
                </a:lnTo>
                <a:lnTo>
                  <a:pt x="240677" y="407568"/>
                </a:lnTo>
                <a:lnTo>
                  <a:pt x="263410" y="362788"/>
                </a:lnTo>
                <a:lnTo>
                  <a:pt x="285788" y="317931"/>
                </a:lnTo>
                <a:lnTo>
                  <a:pt x="307822" y="272961"/>
                </a:lnTo>
                <a:lnTo>
                  <a:pt x="329514" y="227876"/>
                </a:lnTo>
                <a:lnTo>
                  <a:pt x="350875" y="182664"/>
                </a:lnTo>
                <a:lnTo>
                  <a:pt x="371919" y="137299"/>
                </a:lnTo>
                <a:lnTo>
                  <a:pt x="392645" y="91795"/>
                </a:lnTo>
                <a:lnTo>
                  <a:pt x="413067" y="46113"/>
                </a:lnTo>
                <a:lnTo>
                  <a:pt x="433197" y="254"/>
                </a:lnTo>
                <a:close/>
              </a:path>
              <a:path w="561340" h="453390" extrusionOk="0">
                <a:moveTo>
                  <a:pt x="561276" y="66294"/>
                </a:moveTo>
                <a:lnTo>
                  <a:pt x="556463" y="63119"/>
                </a:lnTo>
                <a:lnTo>
                  <a:pt x="552869" y="59944"/>
                </a:lnTo>
                <a:lnTo>
                  <a:pt x="549287" y="55626"/>
                </a:lnTo>
                <a:lnTo>
                  <a:pt x="372325" y="451358"/>
                </a:lnTo>
                <a:lnTo>
                  <a:pt x="389280" y="451358"/>
                </a:lnTo>
                <a:lnTo>
                  <a:pt x="454240" y="307454"/>
                </a:lnTo>
                <a:lnTo>
                  <a:pt x="561276" y="66294"/>
                </a:lnTo>
                <a:close/>
              </a:path>
            </a:pathLst>
          </a:custGeom>
          <a:solidFill>
            <a:srgbClr val="B5E1E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0" y="231727"/>
            <a:ext cx="861060" cy="455295"/>
          </a:xfrm>
          <a:custGeom>
            <a:avLst/>
            <a:gdLst/>
            <a:ahLst/>
            <a:cxnLst/>
            <a:rect l="l" t="t" r="r" b="b"/>
            <a:pathLst>
              <a:path w="861060" h="455295" extrusionOk="0">
                <a:moveTo>
                  <a:pt x="252990" y="0"/>
                </a:moveTo>
                <a:lnTo>
                  <a:pt x="0" y="259"/>
                </a:lnTo>
                <a:lnTo>
                  <a:pt x="0" y="454710"/>
                </a:lnTo>
                <a:lnTo>
                  <a:pt x="223915" y="452707"/>
                </a:lnTo>
                <a:lnTo>
                  <a:pt x="526128" y="451592"/>
                </a:lnTo>
                <a:lnTo>
                  <a:pt x="659955" y="451405"/>
                </a:lnTo>
                <a:lnTo>
                  <a:pt x="779691" y="342947"/>
                </a:lnTo>
                <a:lnTo>
                  <a:pt x="827960" y="289004"/>
                </a:lnTo>
                <a:lnTo>
                  <a:pt x="856822" y="246078"/>
                </a:lnTo>
                <a:lnTo>
                  <a:pt x="860856" y="214296"/>
                </a:lnTo>
                <a:lnTo>
                  <a:pt x="837199" y="189047"/>
                </a:lnTo>
                <a:lnTo>
                  <a:pt x="792632" y="147221"/>
                </a:lnTo>
                <a:lnTo>
                  <a:pt x="737862" y="98170"/>
                </a:lnTo>
                <a:lnTo>
                  <a:pt x="683593" y="51247"/>
                </a:lnTo>
                <a:lnTo>
                  <a:pt x="640535" y="15803"/>
                </a:lnTo>
                <a:lnTo>
                  <a:pt x="602365" y="708"/>
                </a:lnTo>
                <a:lnTo>
                  <a:pt x="500823" y="172"/>
                </a:lnTo>
                <a:lnTo>
                  <a:pt x="252990" y="0"/>
                </a:lnTo>
                <a:close/>
              </a:path>
            </a:pathLst>
          </a:custGeom>
          <a:solidFill>
            <a:srgbClr val="D7D2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0" y="217376"/>
            <a:ext cx="889000" cy="479425"/>
          </a:xfrm>
          <a:custGeom>
            <a:avLst/>
            <a:gdLst/>
            <a:ahLst/>
            <a:cxnLst/>
            <a:rect l="l" t="t" r="r" b="b"/>
            <a:pathLst>
              <a:path w="889000" h="479425" extrusionOk="0">
                <a:moveTo>
                  <a:pt x="251383" y="456866"/>
                </a:moveTo>
                <a:lnTo>
                  <a:pt x="0" y="460953"/>
                </a:lnTo>
                <a:lnTo>
                  <a:pt x="0" y="479324"/>
                </a:lnTo>
                <a:lnTo>
                  <a:pt x="230835" y="476043"/>
                </a:lnTo>
                <a:lnTo>
                  <a:pt x="641624" y="475775"/>
                </a:lnTo>
                <a:lnTo>
                  <a:pt x="653776" y="473489"/>
                </a:lnTo>
                <a:lnTo>
                  <a:pt x="666759" y="468185"/>
                </a:lnTo>
                <a:lnTo>
                  <a:pt x="678165" y="460904"/>
                </a:lnTo>
                <a:lnTo>
                  <a:pt x="679847" y="459533"/>
                </a:lnTo>
                <a:lnTo>
                  <a:pt x="607885" y="459533"/>
                </a:lnTo>
                <a:lnTo>
                  <a:pt x="592331" y="459176"/>
                </a:lnTo>
                <a:lnTo>
                  <a:pt x="562151" y="457604"/>
                </a:lnTo>
                <a:lnTo>
                  <a:pt x="548754" y="457247"/>
                </a:lnTo>
                <a:lnTo>
                  <a:pt x="251383" y="456866"/>
                </a:lnTo>
                <a:close/>
              </a:path>
              <a:path w="889000" h="479425" extrusionOk="0">
                <a:moveTo>
                  <a:pt x="641624" y="475775"/>
                </a:moveTo>
                <a:lnTo>
                  <a:pt x="335408" y="475775"/>
                </a:lnTo>
                <a:lnTo>
                  <a:pt x="440004" y="476297"/>
                </a:lnTo>
                <a:lnTo>
                  <a:pt x="534263" y="476297"/>
                </a:lnTo>
                <a:lnTo>
                  <a:pt x="551335" y="476589"/>
                </a:lnTo>
                <a:lnTo>
                  <a:pt x="586170" y="477601"/>
                </a:lnTo>
                <a:lnTo>
                  <a:pt x="603656" y="477821"/>
                </a:lnTo>
                <a:lnTo>
                  <a:pt x="612421" y="477763"/>
                </a:lnTo>
                <a:lnTo>
                  <a:pt x="621096" y="477551"/>
                </a:lnTo>
                <a:lnTo>
                  <a:pt x="630017" y="477097"/>
                </a:lnTo>
                <a:lnTo>
                  <a:pt x="638175" y="476424"/>
                </a:lnTo>
                <a:lnTo>
                  <a:pt x="641624" y="475775"/>
                </a:lnTo>
                <a:close/>
              </a:path>
              <a:path w="889000" h="479425" extrusionOk="0">
                <a:moveTo>
                  <a:pt x="658289" y="17157"/>
                </a:moveTo>
                <a:lnTo>
                  <a:pt x="189039" y="17157"/>
                </a:lnTo>
                <a:lnTo>
                  <a:pt x="579424" y="19859"/>
                </a:lnTo>
                <a:lnTo>
                  <a:pt x="602452" y="20815"/>
                </a:lnTo>
                <a:lnTo>
                  <a:pt x="641673" y="31110"/>
                </a:lnTo>
                <a:lnTo>
                  <a:pt x="675813" y="57108"/>
                </a:lnTo>
                <a:lnTo>
                  <a:pt x="706729" y="88520"/>
                </a:lnTo>
                <a:lnTo>
                  <a:pt x="751154" y="133609"/>
                </a:lnTo>
                <a:lnTo>
                  <a:pt x="840333" y="222424"/>
                </a:lnTo>
                <a:lnTo>
                  <a:pt x="859599" y="253158"/>
                </a:lnTo>
                <a:lnTo>
                  <a:pt x="856051" y="263010"/>
                </a:lnTo>
                <a:lnTo>
                  <a:pt x="848563" y="272065"/>
                </a:lnTo>
                <a:lnTo>
                  <a:pt x="839036" y="280715"/>
                </a:lnTo>
                <a:lnTo>
                  <a:pt x="829373" y="289353"/>
                </a:lnTo>
                <a:lnTo>
                  <a:pt x="797917" y="318737"/>
                </a:lnTo>
                <a:lnTo>
                  <a:pt x="782076" y="333733"/>
                </a:lnTo>
                <a:lnTo>
                  <a:pt x="766470" y="348789"/>
                </a:lnTo>
                <a:lnTo>
                  <a:pt x="708393" y="403145"/>
                </a:lnTo>
                <a:lnTo>
                  <a:pt x="680094" y="431926"/>
                </a:lnTo>
                <a:lnTo>
                  <a:pt x="645490" y="455088"/>
                </a:lnTo>
                <a:lnTo>
                  <a:pt x="607885" y="459533"/>
                </a:lnTo>
                <a:lnTo>
                  <a:pt x="679847" y="459533"/>
                </a:lnTo>
                <a:lnTo>
                  <a:pt x="689038" y="452040"/>
                </a:lnTo>
                <a:lnTo>
                  <a:pt x="706260" y="435312"/>
                </a:lnTo>
                <a:lnTo>
                  <a:pt x="723622" y="418702"/>
                </a:lnTo>
                <a:lnTo>
                  <a:pt x="741214" y="402284"/>
                </a:lnTo>
                <a:lnTo>
                  <a:pt x="759129" y="386127"/>
                </a:lnTo>
                <a:lnTo>
                  <a:pt x="815962" y="331898"/>
                </a:lnTo>
                <a:lnTo>
                  <a:pt x="832636" y="316896"/>
                </a:lnTo>
                <a:lnTo>
                  <a:pt x="849426" y="301989"/>
                </a:lnTo>
                <a:lnTo>
                  <a:pt x="865522" y="286892"/>
                </a:lnTo>
                <a:lnTo>
                  <a:pt x="880110" y="271319"/>
                </a:lnTo>
                <a:lnTo>
                  <a:pt x="886280" y="262361"/>
                </a:lnTo>
                <a:lnTo>
                  <a:pt x="888601" y="253094"/>
                </a:lnTo>
                <a:lnTo>
                  <a:pt x="887305" y="243637"/>
                </a:lnTo>
                <a:lnTo>
                  <a:pt x="882624" y="234108"/>
                </a:lnTo>
                <a:lnTo>
                  <a:pt x="868752" y="218300"/>
                </a:lnTo>
                <a:lnTo>
                  <a:pt x="853201" y="202802"/>
                </a:lnTo>
                <a:lnTo>
                  <a:pt x="836979" y="187495"/>
                </a:lnTo>
                <a:lnTo>
                  <a:pt x="821093" y="172259"/>
                </a:lnTo>
                <a:lnTo>
                  <a:pt x="759294" y="110092"/>
                </a:lnTo>
                <a:lnTo>
                  <a:pt x="728145" y="79247"/>
                </a:lnTo>
                <a:lnTo>
                  <a:pt x="696658" y="48688"/>
                </a:lnTo>
                <a:lnTo>
                  <a:pt x="686435" y="38389"/>
                </a:lnTo>
                <a:lnTo>
                  <a:pt x="675390" y="28590"/>
                </a:lnTo>
                <a:lnTo>
                  <a:pt x="663209" y="19791"/>
                </a:lnTo>
                <a:lnTo>
                  <a:pt x="658289" y="17157"/>
                </a:lnTo>
                <a:close/>
              </a:path>
              <a:path w="889000" h="479425" extrusionOk="0">
                <a:moveTo>
                  <a:pt x="0" y="0"/>
                </a:moveTo>
                <a:lnTo>
                  <a:pt x="0" y="17224"/>
                </a:lnTo>
                <a:lnTo>
                  <a:pt x="658289" y="17157"/>
                </a:lnTo>
                <a:lnTo>
                  <a:pt x="649579" y="12493"/>
                </a:lnTo>
                <a:lnTo>
                  <a:pt x="632443" y="6734"/>
                </a:lnTo>
                <a:lnTo>
                  <a:pt x="614065" y="3476"/>
                </a:lnTo>
                <a:lnTo>
                  <a:pt x="595013" y="2027"/>
                </a:lnTo>
                <a:lnTo>
                  <a:pt x="0" y="0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0" y="1557908"/>
            <a:ext cx="1315085" cy="450215"/>
          </a:xfrm>
          <a:custGeom>
            <a:avLst/>
            <a:gdLst/>
            <a:ahLst/>
            <a:cxnLst/>
            <a:rect l="l" t="t" r="r" b="b"/>
            <a:pathLst>
              <a:path w="1315085" h="450214" extrusionOk="0">
                <a:moveTo>
                  <a:pt x="1314576" y="0"/>
                </a:moveTo>
                <a:lnTo>
                  <a:pt x="1298701" y="8508"/>
                </a:lnTo>
                <a:lnTo>
                  <a:pt x="830338" y="13335"/>
                </a:lnTo>
                <a:lnTo>
                  <a:pt x="578375" y="11128"/>
                </a:lnTo>
                <a:lnTo>
                  <a:pt x="341485" y="9530"/>
                </a:lnTo>
                <a:lnTo>
                  <a:pt x="100049" y="8636"/>
                </a:lnTo>
                <a:lnTo>
                  <a:pt x="0" y="8753"/>
                </a:lnTo>
                <a:lnTo>
                  <a:pt x="0" y="435392"/>
                </a:lnTo>
                <a:lnTo>
                  <a:pt x="138814" y="438920"/>
                </a:lnTo>
                <a:lnTo>
                  <a:pt x="471182" y="449198"/>
                </a:lnTo>
                <a:lnTo>
                  <a:pt x="1271523" y="450088"/>
                </a:lnTo>
                <a:lnTo>
                  <a:pt x="1286823" y="365831"/>
                </a:lnTo>
                <a:lnTo>
                  <a:pt x="1300670" y="212661"/>
                </a:lnTo>
                <a:lnTo>
                  <a:pt x="1310707" y="65682"/>
                </a:lnTo>
                <a:lnTo>
                  <a:pt x="1314576" y="0"/>
                </a:lnTo>
                <a:close/>
              </a:path>
            </a:pathLst>
          </a:custGeom>
          <a:solidFill>
            <a:srgbClr val="A2D0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0" y="1548891"/>
            <a:ext cx="1320165" cy="478790"/>
          </a:xfrm>
          <a:custGeom>
            <a:avLst/>
            <a:gdLst/>
            <a:ahLst/>
            <a:cxnLst/>
            <a:rect l="l" t="t" r="r" b="b"/>
            <a:pathLst>
              <a:path w="1320165" h="478789" extrusionOk="0">
                <a:moveTo>
                  <a:pt x="0" y="441205"/>
                </a:moveTo>
                <a:lnTo>
                  <a:pt x="0" y="459404"/>
                </a:lnTo>
                <a:lnTo>
                  <a:pt x="1140688" y="470789"/>
                </a:lnTo>
                <a:lnTo>
                  <a:pt x="1158593" y="472819"/>
                </a:lnTo>
                <a:lnTo>
                  <a:pt x="1176986" y="474265"/>
                </a:lnTo>
                <a:lnTo>
                  <a:pt x="1195582" y="475307"/>
                </a:lnTo>
                <a:lnTo>
                  <a:pt x="1214094" y="476123"/>
                </a:lnTo>
                <a:lnTo>
                  <a:pt x="1223525" y="476861"/>
                </a:lnTo>
                <a:lnTo>
                  <a:pt x="1233506" y="477742"/>
                </a:lnTo>
                <a:lnTo>
                  <a:pt x="1243773" y="478480"/>
                </a:lnTo>
                <a:lnTo>
                  <a:pt x="1254061" y="478790"/>
                </a:lnTo>
                <a:lnTo>
                  <a:pt x="1262024" y="478790"/>
                </a:lnTo>
                <a:lnTo>
                  <a:pt x="1269860" y="478155"/>
                </a:lnTo>
                <a:lnTo>
                  <a:pt x="1276858" y="476250"/>
                </a:lnTo>
                <a:lnTo>
                  <a:pt x="1290118" y="476250"/>
                </a:lnTo>
                <a:lnTo>
                  <a:pt x="1290701" y="472059"/>
                </a:lnTo>
                <a:lnTo>
                  <a:pt x="1292146" y="459105"/>
                </a:lnTo>
                <a:lnTo>
                  <a:pt x="1276858" y="459105"/>
                </a:lnTo>
                <a:lnTo>
                  <a:pt x="1227146" y="456696"/>
                </a:lnTo>
                <a:lnTo>
                  <a:pt x="1177455" y="454936"/>
                </a:lnTo>
                <a:lnTo>
                  <a:pt x="0" y="441205"/>
                </a:lnTo>
                <a:close/>
              </a:path>
              <a:path w="1320165" h="478789" extrusionOk="0">
                <a:moveTo>
                  <a:pt x="1290118" y="476250"/>
                </a:moveTo>
                <a:lnTo>
                  <a:pt x="1276858" y="476250"/>
                </a:lnTo>
                <a:lnTo>
                  <a:pt x="1278128" y="477901"/>
                </a:lnTo>
                <a:lnTo>
                  <a:pt x="1280287" y="478790"/>
                </a:lnTo>
                <a:lnTo>
                  <a:pt x="1286256" y="478790"/>
                </a:lnTo>
                <a:lnTo>
                  <a:pt x="1290066" y="476631"/>
                </a:lnTo>
                <a:lnTo>
                  <a:pt x="1290118" y="476250"/>
                </a:lnTo>
                <a:close/>
              </a:path>
              <a:path w="1320165" h="478789" extrusionOk="0">
                <a:moveTo>
                  <a:pt x="1319788" y="17525"/>
                </a:moveTo>
                <a:lnTo>
                  <a:pt x="1302893" y="17525"/>
                </a:lnTo>
                <a:lnTo>
                  <a:pt x="1302497" y="66803"/>
                </a:lnTo>
                <a:lnTo>
                  <a:pt x="1301414" y="116005"/>
                </a:lnTo>
                <a:lnTo>
                  <a:pt x="1299670" y="165142"/>
                </a:lnTo>
                <a:lnTo>
                  <a:pt x="1297260" y="214768"/>
                </a:lnTo>
                <a:lnTo>
                  <a:pt x="1294310" y="263255"/>
                </a:lnTo>
                <a:lnTo>
                  <a:pt x="1290748" y="312250"/>
                </a:lnTo>
                <a:lnTo>
                  <a:pt x="1286633" y="361217"/>
                </a:lnTo>
                <a:lnTo>
                  <a:pt x="1281994" y="410166"/>
                </a:lnTo>
                <a:lnTo>
                  <a:pt x="1276858" y="459105"/>
                </a:lnTo>
                <a:lnTo>
                  <a:pt x="1292146" y="459105"/>
                </a:lnTo>
                <a:lnTo>
                  <a:pt x="1296444" y="420586"/>
                </a:lnTo>
                <a:lnTo>
                  <a:pt x="1301565" y="369121"/>
                </a:lnTo>
                <a:lnTo>
                  <a:pt x="1306063" y="317664"/>
                </a:lnTo>
                <a:lnTo>
                  <a:pt x="1309937" y="266213"/>
                </a:lnTo>
                <a:lnTo>
                  <a:pt x="1313214" y="214222"/>
                </a:lnTo>
                <a:lnTo>
                  <a:pt x="1315809" y="163326"/>
                </a:lnTo>
                <a:lnTo>
                  <a:pt x="1317805" y="111888"/>
                </a:lnTo>
                <a:lnTo>
                  <a:pt x="1319172" y="60452"/>
                </a:lnTo>
                <a:lnTo>
                  <a:pt x="1319788" y="17525"/>
                </a:lnTo>
                <a:close/>
              </a:path>
              <a:path w="1320165" h="478789" extrusionOk="0">
                <a:moveTo>
                  <a:pt x="1319808" y="16129"/>
                </a:moveTo>
                <a:lnTo>
                  <a:pt x="252857" y="16129"/>
                </a:lnTo>
                <a:lnTo>
                  <a:pt x="353447" y="16892"/>
                </a:lnTo>
                <a:lnTo>
                  <a:pt x="612662" y="22633"/>
                </a:lnTo>
                <a:lnTo>
                  <a:pt x="955040" y="29083"/>
                </a:lnTo>
                <a:lnTo>
                  <a:pt x="1054446" y="28313"/>
                </a:lnTo>
                <a:lnTo>
                  <a:pt x="1104137" y="27226"/>
                </a:lnTo>
                <a:lnTo>
                  <a:pt x="1153823" y="25633"/>
                </a:lnTo>
                <a:lnTo>
                  <a:pt x="1203509" y="23504"/>
                </a:lnTo>
                <a:lnTo>
                  <a:pt x="1253198" y="20812"/>
                </a:lnTo>
                <a:lnTo>
                  <a:pt x="1302893" y="17525"/>
                </a:lnTo>
                <a:lnTo>
                  <a:pt x="1319788" y="17525"/>
                </a:lnTo>
                <a:lnTo>
                  <a:pt x="1319808" y="16129"/>
                </a:lnTo>
                <a:close/>
              </a:path>
              <a:path w="1320165" h="478789" extrusionOk="0">
                <a:moveTo>
                  <a:pt x="282181" y="0"/>
                </a:moveTo>
                <a:lnTo>
                  <a:pt x="179451" y="591"/>
                </a:lnTo>
                <a:lnTo>
                  <a:pt x="76771" y="2730"/>
                </a:lnTo>
                <a:lnTo>
                  <a:pt x="0" y="5561"/>
                </a:lnTo>
                <a:lnTo>
                  <a:pt x="0" y="22633"/>
                </a:lnTo>
                <a:lnTo>
                  <a:pt x="92953" y="18530"/>
                </a:lnTo>
                <a:lnTo>
                  <a:pt x="143396" y="17061"/>
                </a:lnTo>
                <a:lnTo>
                  <a:pt x="193941" y="16256"/>
                </a:lnTo>
                <a:lnTo>
                  <a:pt x="1319808" y="16129"/>
                </a:lnTo>
                <a:lnTo>
                  <a:pt x="1319869" y="11937"/>
                </a:lnTo>
                <a:lnTo>
                  <a:pt x="959307" y="11937"/>
                </a:lnTo>
                <a:lnTo>
                  <a:pt x="801525" y="10265"/>
                </a:lnTo>
                <a:lnTo>
                  <a:pt x="385012" y="724"/>
                </a:lnTo>
                <a:lnTo>
                  <a:pt x="282181" y="0"/>
                </a:lnTo>
                <a:close/>
              </a:path>
              <a:path w="1320165" h="478789" extrusionOk="0">
                <a:moveTo>
                  <a:pt x="1315720" y="508"/>
                </a:moveTo>
                <a:lnTo>
                  <a:pt x="1311402" y="508"/>
                </a:lnTo>
                <a:lnTo>
                  <a:pt x="1261176" y="3867"/>
                </a:lnTo>
                <a:lnTo>
                  <a:pt x="1210922" y="6572"/>
                </a:lnTo>
                <a:lnTo>
                  <a:pt x="1160641" y="8672"/>
                </a:lnTo>
                <a:lnTo>
                  <a:pt x="1110337" y="10211"/>
                </a:lnTo>
                <a:lnTo>
                  <a:pt x="1060012" y="11238"/>
                </a:lnTo>
                <a:lnTo>
                  <a:pt x="959307" y="11937"/>
                </a:lnTo>
                <a:lnTo>
                  <a:pt x="1319869" y="11937"/>
                </a:lnTo>
                <a:lnTo>
                  <a:pt x="1319911" y="4825"/>
                </a:lnTo>
                <a:lnTo>
                  <a:pt x="1315720" y="508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3157346" y="1867916"/>
            <a:ext cx="2829306" cy="14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2391664" y="1783460"/>
            <a:ext cx="4360671" cy="11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s">
  <p:cSld name="Title and bullet poin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713850" y="1115375"/>
            <a:ext cx="7575000" cy="3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Karla"/>
              <a:buAutoNum type="arabicPeriod"/>
              <a:defRPr sz="1200"/>
            </a:lvl1pPr>
            <a:lvl2pPr marL="914400" lvl="1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40" name="Google Shape;40;p31"/>
          <p:cNvPicPr preferRelativeResize="0"/>
          <p:nvPr/>
        </p:nvPicPr>
        <p:blipFill rotWithShape="1">
          <a:blip r:embed="rId2">
            <a:alphaModFix/>
          </a:blip>
          <a:srcRect l="42256" t="45359" r="26713" b="17909"/>
          <a:stretch/>
        </p:blipFill>
        <p:spPr>
          <a:xfrm>
            <a:off x="-63697" y="-90750"/>
            <a:ext cx="984276" cy="7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1"/>
          <p:cNvPicPr preferRelativeResize="0"/>
          <p:nvPr/>
        </p:nvPicPr>
        <p:blipFill rotWithShape="1">
          <a:blip r:embed="rId3">
            <a:alphaModFix/>
          </a:blip>
          <a:srcRect l="10937" t="61416" r="22492" b="9634"/>
          <a:stretch/>
        </p:blipFill>
        <p:spPr>
          <a:xfrm rot="5400000" flipH="1">
            <a:off x="5722125" y="1781675"/>
            <a:ext cx="5361900" cy="155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1"/>
          <p:cNvPicPr preferRelativeResize="0"/>
          <p:nvPr/>
        </p:nvPicPr>
        <p:blipFill rotWithShape="1">
          <a:blip r:embed="rId4">
            <a:alphaModFix/>
          </a:blip>
          <a:srcRect l="14284" t="17955" r="33237" b="65115"/>
          <a:stretch/>
        </p:blipFill>
        <p:spPr>
          <a:xfrm flipH="1">
            <a:off x="-94146" y="4027475"/>
            <a:ext cx="4024598" cy="11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625050" y="474750"/>
            <a:ext cx="678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3157346" y="1867916"/>
            <a:ext cx="2829306" cy="14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04923" y="0"/>
            <a:ext cx="4850257" cy="476554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3"/>
          <p:cNvSpPr/>
          <p:nvPr/>
        </p:nvSpPr>
        <p:spPr>
          <a:xfrm>
            <a:off x="0" y="4275328"/>
            <a:ext cx="838200" cy="450215"/>
          </a:xfrm>
          <a:custGeom>
            <a:avLst/>
            <a:gdLst/>
            <a:ahLst/>
            <a:cxnLst/>
            <a:rect l="l" t="t" r="r" b="b"/>
            <a:pathLst>
              <a:path w="838200" h="450214" extrusionOk="0">
                <a:moveTo>
                  <a:pt x="838111" y="0"/>
                </a:moveTo>
                <a:lnTo>
                  <a:pt x="822197" y="8483"/>
                </a:lnTo>
                <a:lnTo>
                  <a:pt x="353834" y="13296"/>
                </a:lnTo>
                <a:lnTo>
                  <a:pt x="101870" y="11109"/>
                </a:lnTo>
                <a:lnTo>
                  <a:pt x="0" y="10432"/>
                </a:lnTo>
                <a:lnTo>
                  <a:pt x="0" y="449230"/>
                </a:lnTo>
                <a:lnTo>
                  <a:pt x="795020" y="450113"/>
                </a:lnTo>
                <a:lnTo>
                  <a:pt x="810314" y="365868"/>
                </a:lnTo>
                <a:lnTo>
                  <a:pt x="824176" y="212688"/>
                </a:lnTo>
                <a:lnTo>
                  <a:pt x="834232" y="65692"/>
                </a:lnTo>
                <a:lnTo>
                  <a:pt x="838111" y="0"/>
                </a:lnTo>
                <a:close/>
              </a:path>
            </a:pathLst>
          </a:custGeom>
          <a:solidFill>
            <a:srgbClr val="DAEB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3"/>
          <p:cNvSpPr/>
          <p:nvPr/>
        </p:nvSpPr>
        <p:spPr>
          <a:xfrm>
            <a:off x="0" y="4266831"/>
            <a:ext cx="843915" cy="478790"/>
          </a:xfrm>
          <a:custGeom>
            <a:avLst/>
            <a:gdLst/>
            <a:ahLst/>
            <a:cxnLst/>
            <a:rect l="l" t="t" r="r" b="b"/>
            <a:pathLst>
              <a:path w="843915" h="478789" extrusionOk="0">
                <a:moveTo>
                  <a:pt x="0" y="446018"/>
                </a:moveTo>
                <a:lnTo>
                  <a:pt x="0" y="463566"/>
                </a:lnTo>
                <a:lnTo>
                  <a:pt x="664197" y="470230"/>
                </a:lnTo>
                <a:lnTo>
                  <a:pt x="682094" y="472264"/>
                </a:lnTo>
                <a:lnTo>
                  <a:pt x="700485" y="473716"/>
                </a:lnTo>
                <a:lnTo>
                  <a:pt x="719084" y="474777"/>
                </a:lnTo>
                <a:lnTo>
                  <a:pt x="737603" y="475640"/>
                </a:lnTo>
                <a:lnTo>
                  <a:pt x="747028" y="476339"/>
                </a:lnTo>
                <a:lnTo>
                  <a:pt x="757010" y="477221"/>
                </a:lnTo>
                <a:lnTo>
                  <a:pt x="767280" y="477979"/>
                </a:lnTo>
                <a:lnTo>
                  <a:pt x="777570" y="478307"/>
                </a:lnTo>
                <a:lnTo>
                  <a:pt x="785520" y="478307"/>
                </a:lnTo>
                <a:lnTo>
                  <a:pt x="793356" y="477672"/>
                </a:lnTo>
                <a:lnTo>
                  <a:pt x="800328" y="475716"/>
                </a:lnTo>
                <a:lnTo>
                  <a:pt x="813560" y="475716"/>
                </a:lnTo>
                <a:lnTo>
                  <a:pt x="814171" y="471487"/>
                </a:lnTo>
                <a:lnTo>
                  <a:pt x="815615" y="458609"/>
                </a:lnTo>
                <a:lnTo>
                  <a:pt x="800353" y="458609"/>
                </a:lnTo>
                <a:lnTo>
                  <a:pt x="750646" y="456215"/>
                </a:lnTo>
                <a:lnTo>
                  <a:pt x="700957" y="454463"/>
                </a:lnTo>
                <a:lnTo>
                  <a:pt x="0" y="446018"/>
                </a:lnTo>
                <a:close/>
              </a:path>
              <a:path w="843915" h="478789" extrusionOk="0">
                <a:moveTo>
                  <a:pt x="813560" y="475716"/>
                </a:moveTo>
                <a:lnTo>
                  <a:pt x="800328" y="475716"/>
                </a:lnTo>
                <a:lnTo>
                  <a:pt x="801636" y="477354"/>
                </a:lnTo>
                <a:lnTo>
                  <a:pt x="803821" y="478218"/>
                </a:lnTo>
                <a:lnTo>
                  <a:pt x="809723" y="478218"/>
                </a:lnTo>
                <a:lnTo>
                  <a:pt x="813511" y="476059"/>
                </a:lnTo>
                <a:lnTo>
                  <a:pt x="813560" y="475716"/>
                </a:lnTo>
                <a:close/>
              </a:path>
              <a:path w="843915" h="478789" extrusionOk="0">
                <a:moveTo>
                  <a:pt x="843323" y="16979"/>
                </a:moveTo>
                <a:lnTo>
                  <a:pt x="826439" y="16979"/>
                </a:lnTo>
                <a:lnTo>
                  <a:pt x="826034" y="66276"/>
                </a:lnTo>
                <a:lnTo>
                  <a:pt x="824945" y="115493"/>
                </a:lnTo>
                <a:lnTo>
                  <a:pt x="823198" y="164640"/>
                </a:lnTo>
                <a:lnTo>
                  <a:pt x="820786" y="214281"/>
                </a:lnTo>
                <a:lnTo>
                  <a:pt x="817835" y="262764"/>
                </a:lnTo>
                <a:lnTo>
                  <a:pt x="814271" y="311761"/>
                </a:lnTo>
                <a:lnTo>
                  <a:pt x="810152" y="360728"/>
                </a:lnTo>
                <a:lnTo>
                  <a:pt x="805504" y="409674"/>
                </a:lnTo>
                <a:lnTo>
                  <a:pt x="800353" y="458609"/>
                </a:lnTo>
                <a:lnTo>
                  <a:pt x="815615" y="458609"/>
                </a:lnTo>
                <a:lnTo>
                  <a:pt x="819940" y="420047"/>
                </a:lnTo>
                <a:lnTo>
                  <a:pt x="825079" y="368607"/>
                </a:lnTo>
                <a:lnTo>
                  <a:pt x="829589" y="317166"/>
                </a:lnTo>
                <a:lnTo>
                  <a:pt x="833471" y="265724"/>
                </a:lnTo>
                <a:lnTo>
                  <a:pt x="836751" y="213727"/>
                </a:lnTo>
                <a:lnTo>
                  <a:pt x="839346" y="162838"/>
                </a:lnTo>
                <a:lnTo>
                  <a:pt x="841341" y="111395"/>
                </a:lnTo>
                <a:lnTo>
                  <a:pt x="842707" y="59952"/>
                </a:lnTo>
                <a:lnTo>
                  <a:pt x="843323" y="16979"/>
                </a:lnTo>
                <a:close/>
              </a:path>
              <a:path w="843915" h="478789" extrusionOk="0">
                <a:moveTo>
                  <a:pt x="0" y="1770"/>
                </a:moveTo>
                <a:lnTo>
                  <a:pt x="0" y="18651"/>
                </a:lnTo>
                <a:lnTo>
                  <a:pt x="478548" y="28575"/>
                </a:lnTo>
                <a:lnTo>
                  <a:pt x="577950" y="27795"/>
                </a:lnTo>
                <a:lnTo>
                  <a:pt x="627643" y="26699"/>
                </a:lnTo>
                <a:lnTo>
                  <a:pt x="677335" y="25097"/>
                </a:lnTo>
                <a:lnTo>
                  <a:pt x="727030" y="22960"/>
                </a:lnTo>
                <a:lnTo>
                  <a:pt x="776730" y="20264"/>
                </a:lnTo>
                <a:lnTo>
                  <a:pt x="826439" y="16979"/>
                </a:lnTo>
                <a:lnTo>
                  <a:pt x="843323" y="16979"/>
                </a:lnTo>
                <a:lnTo>
                  <a:pt x="843402" y="11480"/>
                </a:lnTo>
                <a:lnTo>
                  <a:pt x="482815" y="11480"/>
                </a:lnTo>
                <a:lnTo>
                  <a:pt x="325029" y="9759"/>
                </a:lnTo>
                <a:lnTo>
                  <a:pt x="0" y="1770"/>
                </a:lnTo>
                <a:close/>
              </a:path>
              <a:path w="843915" h="478789" extrusionOk="0">
                <a:moveTo>
                  <a:pt x="839203" y="0"/>
                </a:moveTo>
                <a:lnTo>
                  <a:pt x="834961" y="0"/>
                </a:lnTo>
                <a:lnTo>
                  <a:pt x="784716" y="3377"/>
                </a:lnTo>
                <a:lnTo>
                  <a:pt x="734447" y="6097"/>
                </a:lnTo>
                <a:lnTo>
                  <a:pt x="684156" y="8205"/>
                </a:lnTo>
                <a:lnTo>
                  <a:pt x="633845" y="9750"/>
                </a:lnTo>
                <a:lnTo>
                  <a:pt x="583516" y="10779"/>
                </a:lnTo>
                <a:lnTo>
                  <a:pt x="482815" y="11480"/>
                </a:lnTo>
                <a:lnTo>
                  <a:pt x="843402" y="11480"/>
                </a:lnTo>
                <a:lnTo>
                  <a:pt x="843445" y="4254"/>
                </a:lnTo>
                <a:lnTo>
                  <a:pt x="839203" y="0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3"/>
          <p:cNvSpPr/>
          <p:nvPr/>
        </p:nvSpPr>
        <p:spPr>
          <a:xfrm>
            <a:off x="0" y="3741800"/>
            <a:ext cx="859155" cy="450215"/>
          </a:xfrm>
          <a:custGeom>
            <a:avLst/>
            <a:gdLst/>
            <a:ahLst/>
            <a:cxnLst/>
            <a:rect l="l" t="t" r="r" b="b"/>
            <a:pathLst>
              <a:path w="859155" h="450214" extrusionOk="0">
                <a:moveTo>
                  <a:pt x="858951" y="0"/>
                </a:moveTo>
                <a:lnTo>
                  <a:pt x="843038" y="8509"/>
                </a:lnTo>
                <a:lnTo>
                  <a:pt x="374688" y="13335"/>
                </a:lnTo>
                <a:lnTo>
                  <a:pt x="122722" y="11128"/>
                </a:lnTo>
                <a:lnTo>
                  <a:pt x="0" y="10300"/>
                </a:lnTo>
                <a:lnTo>
                  <a:pt x="0" y="448700"/>
                </a:lnTo>
                <a:lnTo>
                  <a:pt x="15535" y="449199"/>
                </a:lnTo>
                <a:lnTo>
                  <a:pt x="815860" y="450088"/>
                </a:lnTo>
                <a:lnTo>
                  <a:pt x="831155" y="365847"/>
                </a:lnTo>
                <a:lnTo>
                  <a:pt x="845016" y="212675"/>
                </a:lnTo>
                <a:lnTo>
                  <a:pt x="855072" y="65688"/>
                </a:lnTo>
                <a:lnTo>
                  <a:pt x="858951" y="0"/>
                </a:lnTo>
                <a:close/>
              </a:path>
            </a:pathLst>
          </a:custGeom>
          <a:solidFill>
            <a:srgbClr val="DAEB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3"/>
          <p:cNvSpPr/>
          <p:nvPr/>
        </p:nvSpPr>
        <p:spPr>
          <a:xfrm>
            <a:off x="0" y="3733291"/>
            <a:ext cx="864869" cy="478790"/>
          </a:xfrm>
          <a:custGeom>
            <a:avLst/>
            <a:gdLst/>
            <a:ahLst/>
            <a:cxnLst/>
            <a:rect l="l" t="t" r="r" b="b"/>
            <a:pathLst>
              <a:path w="864869" h="478789" extrusionOk="0">
                <a:moveTo>
                  <a:pt x="0" y="445720"/>
                </a:moveTo>
                <a:lnTo>
                  <a:pt x="0" y="463340"/>
                </a:lnTo>
                <a:lnTo>
                  <a:pt x="685037" y="470217"/>
                </a:lnTo>
                <a:lnTo>
                  <a:pt x="702942" y="472252"/>
                </a:lnTo>
                <a:lnTo>
                  <a:pt x="721336" y="473705"/>
                </a:lnTo>
                <a:lnTo>
                  <a:pt x="739932" y="474769"/>
                </a:lnTo>
                <a:lnTo>
                  <a:pt x="758443" y="475640"/>
                </a:lnTo>
                <a:lnTo>
                  <a:pt x="767874" y="476331"/>
                </a:lnTo>
                <a:lnTo>
                  <a:pt x="777855" y="477210"/>
                </a:lnTo>
                <a:lnTo>
                  <a:pt x="788122" y="477967"/>
                </a:lnTo>
                <a:lnTo>
                  <a:pt x="798410" y="478294"/>
                </a:lnTo>
                <a:lnTo>
                  <a:pt x="806373" y="478307"/>
                </a:lnTo>
                <a:lnTo>
                  <a:pt x="814209" y="477659"/>
                </a:lnTo>
                <a:lnTo>
                  <a:pt x="821181" y="475703"/>
                </a:lnTo>
                <a:lnTo>
                  <a:pt x="834414" y="475703"/>
                </a:lnTo>
                <a:lnTo>
                  <a:pt x="835024" y="471474"/>
                </a:lnTo>
                <a:lnTo>
                  <a:pt x="836467" y="458609"/>
                </a:lnTo>
                <a:lnTo>
                  <a:pt x="821207" y="458609"/>
                </a:lnTo>
                <a:lnTo>
                  <a:pt x="771500" y="456210"/>
                </a:lnTo>
                <a:lnTo>
                  <a:pt x="721810" y="454455"/>
                </a:lnTo>
                <a:lnTo>
                  <a:pt x="0" y="445720"/>
                </a:lnTo>
                <a:close/>
              </a:path>
              <a:path w="864869" h="478789" extrusionOk="0">
                <a:moveTo>
                  <a:pt x="834414" y="475703"/>
                </a:moveTo>
                <a:lnTo>
                  <a:pt x="821181" y="475703"/>
                </a:lnTo>
                <a:lnTo>
                  <a:pt x="822490" y="477342"/>
                </a:lnTo>
                <a:lnTo>
                  <a:pt x="824661" y="478218"/>
                </a:lnTo>
                <a:lnTo>
                  <a:pt x="830541" y="478218"/>
                </a:lnTo>
                <a:lnTo>
                  <a:pt x="834364" y="476046"/>
                </a:lnTo>
                <a:lnTo>
                  <a:pt x="834414" y="475703"/>
                </a:lnTo>
                <a:close/>
              </a:path>
              <a:path w="864869" h="478789" extrusionOk="0">
                <a:moveTo>
                  <a:pt x="864176" y="17018"/>
                </a:moveTo>
                <a:lnTo>
                  <a:pt x="847293" y="17018"/>
                </a:lnTo>
                <a:lnTo>
                  <a:pt x="846887" y="66299"/>
                </a:lnTo>
                <a:lnTo>
                  <a:pt x="845797" y="115504"/>
                </a:lnTo>
                <a:lnTo>
                  <a:pt x="844049" y="164643"/>
                </a:lnTo>
                <a:lnTo>
                  <a:pt x="841636" y="214271"/>
                </a:lnTo>
                <a:lnTo>
                  <a:pt x="838684" y="262758"/>
                </a:lnTo>
                <a:lnTo>
                  <a:pt x="835119" y="311754"/>
                </a:lnTo>
                <a:lnTo>
                  <a:pt x="831000" y="360722"/>
                </a:lnTo>
                <a:lnTo>
                  <a:pt x="826354" y="409670"/>
                </a:lnTo>
                <a:lnTo>
                  <a:pt x="821207" y="458609"/>
                </a:lnTo>
                <a:lnTo>
                  <a:pt x="836467" y="458609"/>
                </a:lnTo>
                <a:lnTo>
                  <a:pt x="840793" y="420035"/>
                </a:lnTo>
                <a:lnTo>
                  <a:pt x="845932" y="368594"/>
                </a:lnTo>
                <a:lnTo>
                  <a:pt x="850443" y="317153"/>
                </a:lnTo>
                <a:lnTo>
                  <a:pt x="854324" y="265712"/>
                </a:lnTo>
                <a:lnTo>
                  <a:pt x="857604" y="213724"/>
                </a:lnTo>
                <a:lnTo>
                  <a:pt x="860200" y="162829"/>
                </a:lnTo>
                <a:lnTo>
                  <a:pt x="862194" y="111389"/>
                </a:lnTo>
                <a:lnTo>
                  <a:pt x="863560" y="59948"/>
                </a:lnTo>
                <a:lnTo>
                  <a:pt x="864176" y="17018"/>
                </a:lnTo>
                <a:close/>
              </a:path>
              <a:path w="864869" h="478789" extrusionOk="0">
                <a:moveTo>
                  <a:pt x="0" y="1357"/>
                </a:moveTo>
                <a:lnTo>
                  <a:pt x="0" y="18186"/>
                </a:lnTo>
                <a:lnTo>
                  <a:pt x="499389" y="28575"/>
                </a:lnTo>
                <a:lnTo>
                  <a:pt x="598797" y="27805"/>
                </a:lnTo>
                <a:lnTo>
                  <a:pt x="648490" y="26718"/>
                </a:lnTo>
                <a:lnTo>
                  <a:pt x="698182" y="25125"/>
                </a:lnTo>
                <a:lnTo>
                  <a:pt x="747877" y="22996"/>
                </a:lnTo>
                <a:lnTo>
                  <a:pt x="797579" y="20304"/>
                </a:lnTo>
                <a:lnTo>
                  <a:pt x="847293" y="17018"/>
                </a:lnTo>
                <a:lnTo>
                  <a:pt x="864176" y="17018"/>
                </a:lnTo>
                <a:lnTo>
                  <a:pt x="864256" y="11430"/>
                </a:lnTo>
                <a:lnTo>
                  <a:pt x="503656" y="11430"/>
                </a:lnTo>
                <a:lnTo>
                  <a:pt x="345874" y="9717"/>
                </a:lnTo>
                <a:lnTo>
                  <a:pt x="0" y="1357"/>
                </a:lnTo>
                <a:close/>
              </a:path>
              <a:path w="864869" h="478789" extrusionOk="0">
                <a:moveTo>
                  <a:pt x="860056" y="0"/>
                </a:moveTo>
                <a:lnTo>
                  <a:pt x="855802" y="0"/>
                </a:lnTo>
                <a:lnTo>
                  <a:pt x="805561" y="3359"/>
                </a:lnTo>
                <a:lnTo>
                  <a:pt x="755295" y="6064"/>
                </a:lnTo>
                <a:lnTo>
                  <a:pt x="705006" y="8164"/>
                </a:lnTo>
                <a:lnTo>
                  <a:pt x="654695" y="9703"/>
                </a:lnTo>
                <a:lnTo>
                  <a:pt x="604365" y="10730"/>
                </a:lnTo>
                <a:lnTo>
                  <a:pt x="503656" y="11430"/>
                </a:lnTo>
                <a:lnTo>
                  <a:pt x="864256" y="11430"/>
                </a:lnTo>
                <a:lnTo>
                  <a:pt x="864298" y="4191"/>
                </a:lnTo>
                <a:lnTo>
                  <a:pt x="860056" y="0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3"/>
          <p:cNvSpPr/>
          <p:nvPr/>
        </p:nvSpPr>
        <p:spPr>
          <a:xfrm>
            <a:off x="7466583" y="186055"/>
            <a:ext cx="1677670" cy="1388110"/>
          </a:xfrm>
          <a:custGeom>
            <a:avLst/>
            <a:gdLst/>
            <a:ahLst/>
            <a:cxnLst/>
            <a:rect l="l" t="t" r="r" b="b"/>
            <a:pathLst>
              <a:path w="1677670" h="1388110" extrusionOk="0">
                <a:moveTo>
                  <a:pt x="1677415" y="1312418"/>
                </a:moveTo>
                <a:lnTo>
                  <a:pt x="64897" y="1312418"/>
                </a:lnTo>
                <a:lnTo>
                  <a:pt x="41401" y="1387729"/>
                </a:lnTo>
                <a:lnTo>
                  <a:pt x="132842" y="1388110"/>
                </a:lnTo>
                <a:lnTo>
                  <a:pt x="250392" y="1387300"/>
                </a:lnTo>
                <a:lnTo>
                  <a:pt x="309975" y="1385998"/>
                </a:lnTo>
                <a:lnTo>
                  <a:pt x="362890" y="1383839"/>
                </a:lnTo>
                <a:lnTo>
                  <a:pt x="403734" y="1380628"/>
                </a:lnTo>
                <a:lnTo>
                  <a:pt x="443974" y="1373086"/>
                </a:lnTo>
                <a:lnTo>
                  <a:pt x="475269" y="1370828"/>
                </a:lnTo>
                <a:lnTo>
                  <a:pt x="518545" y="1369255"/>
                </a:lnTo>
                <a:lnTo>
                  <a:pt x="952167" y="1365479"/>
                </a:lnTo>
                <a:lnTo>
                  <a:pt x="1003524" y="1364267"/>
                </a:lnTo>
                <a:lnTo>
                  <a:pt x="1044918" y="1362460"/>
                </a:lnTo>
                <a:lnTo>
                  <a:pt x="1073912" y="1359916"/>
                </a:lnTo>
                <a:lnTo>
                  <a:pt x="1234168" y="1352280"/>
                </a:lnTo>
                <a:lnTo>
                  <a:pt x="1677415" y="1347266"/>
                </a:lnTo>
                <a:lnTo>
                  <a:pt x="1677415" y="1312418"/>
                </a:lnTo>
                <a:close/>
              </a:path>
              <a:path w="1677670" h="1388110" extrusionOk="0">
                <a:moveTo>
                  <a:pt x="1100455" y="0"/>
                </a:moveTo>
                <a:lnTo>
                  <a:pt x="1092962" y="0"/>
                </a:lnTo>
                <a:lnTo>
                  <a:pt x="1062955" y="420"/>
                </a:lnTo>
                <a:lnTo>
                  <a:pt x="964574" y="3477"/>
                </a:lnTo>
                <a:lnTo>
                  <a:pt x="772236" y="12042"/>
                </a:lnTo>
                <a:lnTo>
                  <a:pt x="653948" y="19198"/>
                </a:lnTo>
                <a:lnTo>
                  <a:pt x="608015" y="22898"/>
                </a:lnTo>
                <a:lnTo>
                  <a:pt x="575437" y="26543"/>
                </a:lnTo>
                <a:lnTo>
                  <a:pt x="543371" y="29607"/>
                </a:lnTo>
                <a:lnTo>
                  <a:pt x="496531" y="32123"/>
                </a:lnTo>
                <a:lnTo>
                  <a:pt x="438610" y="34151"/>
                </a:lnTo>
                <a:lnTo>
                  <a:pt x="373296" y="35754"/>
                </a:lnTo>
                <a:lnTo>
                  <a:pt x="32885" y="39902"/>
                </a:lnTo>
                <a:lnTo>
                  <a:pt x="19176" y="40259"/>
                </a:lnTo>
                <a:lnTo>
                  <a:pt x="9874" y="636698"/>
                </a:lnTo>
                <a:lnTo>
                  <a:pt x="3317" y="1060975"/>
                </a:lnTo>
                <a:lnTo>
                  <a:pt x="0" y="1283716"/>
                </a:lnTo>
                <a:lnTo>
                  <a:pt x="2198" y="1303234"/>
                </a:lnTo>
                <a:lnTo>
                  <a:pt x="8540" y="1315466"/>
                </a:lnTo>
                <a:lnTo>
                  <a:pt x="17787" y="1321792"/>
                </a:lnTo>
                <a:lnTo>
                  <a:pt x="28701" y="1323594"/>
                </a:lnTo>
                <a:lnTo>
                  <a:pt x="41697" y="1321847"/>
                </a:lnTo>
                <a:lnTo>
                  <a:pt x="53324" y="1318006"/>
                </a:lnTo>
                <a:lnTo>
                  <a:pt x="61688" y="1314164"/>
                </a:lnTo>
                <a:lnTo>
                  <a:pt x="64897" y="1312418"/>
                </a:lnTo>
                <a:lnTo>
                  <a:pt x="1677415" y="1312418"/>
                </a:lnTo>
                <a:lnTo>
                  <a:pt x="1677415" y="18988"/>
                </a:lnTo>
                <a:lnTo>
                  <a:pt x="1517269" y="6858"/>
                </a:lnTo>
                <a:lnTo>
                  <a:pt x="1492602" y="6089"/>
                </a:lnTo>
                <a:lnTo>
                  <a:pt x="11004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3"/>
          <p:cNvSpPr/>
          <p:nvPr/>
        </p:nvSpPr>
        <p:spPr>
          <a:xfrm>
            <a:off x="7452741" y="176783"/>
            <a:ext cx="1691639" cy="1405255"/>
          </a:xfrm>
          <a:custGeom>
            <a:avLst/>
            <a:gdLst/>
            <a:ahLst/>
            <a:cxnLst/>
            <a:rect l="l" t="t" r="r" b="b"/>
            <a:pathLst>
              <a:path w="1691640" h="1405255" extrusionOk="0">
                <a:moveTo>
                  <a:pt x="1691259" y="1342885"/>
                </a:moveTo>
                <a:lnTo>
                  <a:pt x="1552321" y="1342644"/>
                </a:lnTo>
                <a:lnTo>
                  <a:pt x="1500124" y="1343736"/>
                </a:lnTo>
                <a:lnTo>
                  <a:pt x="1448015" y="1345450"/>
                </a:lnTo>
                <a:lnTo>
                  <a:pt x="1395984" y="1347647"/>
                </a:lnTo>
                <a:lnTo>
                  <a:pt x="1240002" y="1355293"/>
                </a:lnTo>
                <a:lnTo>
                  <a:pt x="1158189" y="1358798"/>
                </a:lnTo>
                <a:lnTo>
                  <a:pt x="1128369" y="1359496"/>
                </a:lnTo>
                <a:lnTo>
                  <a:pt x="1068705" y="1359916"/>
                </a:lnTo>
                <a:lnTo>
                  <a:pt x="900430" y="1358900"/>
                </a:lnTo>
                <a:lnTo>
                  <a:pt x="843610" y="1359382"/>
                </a:lnTo>
                <a:lnTo>
                  <a:pt x="773099" y="1361224"/>
                </a:lnTo>
                <a:lnTo>
                  <a:pt x="721512" y="1362976"/>
                </a:lnTo>
                <a:lnTo>
                  <a:pt x="618426" y="1367218"/>
                </a:lnTo>
                <a:lnTo>
                  <a:pt x="414108" y="1376984"/>
                </a:lnTo>
                <a:lnTo>
                  <a:pt x="314502" y="1381175"/>
                </a:lnTo>
                <a:lnTo>
                  <a:pt x="264706" y="1382966"/>
                </a:lnTo>
                <a:lnTo>
                  <a:pt x="214934" y="1384503"/>
                </a:lnTo>
                <a:lnTo>
                  <a:pt x="165188" y="1385722"/>
                </a:lnTo>
                <a:lnTo>
                  <a:pt x="115468" y="1386611"/>
                </a:lnTo>
                <a:lnTo>
                  <a:pt x="65786" y="1387094"/>
                </a:lnTo>
                <a:lnTo>
                  <a:pt x="74218" y="1339646"/>
                </a:lnTo>
                <a:lnTo>
                  <a:pt x="219519" y="1332141"/>
                </a:lnTo>
                <a:lnTo>
                  <a:pt x="463740" y="1324102"/>
                </a:lnTo>
                <a:lnTo>
                  <a:pt x="1488719" y="1307973"/>
                </a:lnTo>
                <a:lnTo>
                  <a:pt x="1680679" y="1301750"/>
                </a:lnTo>
                <a:lnTo>
                  <a:pt x="1691246" y="1301292"/>
                </a:lnTo>
                <a:lnTo>
                  <a:pt x="1691246" y="1283144"/>
                </a:lnTo>
                <a:lnTo>
                  <a:pt x="1463700" y="1290586"/>
                </a:lnTo>
                <a:lnTo>
                  <a:pt x="500862" y="1305077"/>
                </a:lnTo>
                <a:lnTo>
                  <a:pt x="236588" y="1313294"/>
                </a:lnTo>
                <a:lnTo>
                  <a:pt x="19558" y="1324102"/>
                </a:lnTo>
                <a:lnTo>
                  <a:pt x="19024" y="1273454"/>
                </a:lnTo>
                <a:lnTo>
                  <a:pt x="18592" y="1222794"/>
                </a:lnTo>
                <a:lnTo>
                  <a:pt x="18275" y="1172146"/>
                </a:lnTo>
                <a:lnTo>
                  <a:pt x="18059" y="1121486"/>
                </a:lnTo>
                <a:lnTo>
                  <a:pt x="17932" y="1070838"/>
                </a:lnTo>
                <a:lnTo>
                  <a:pt x="18008" y="969543"/>
                </a:lnTo>
                <a:lnTo>
                  <a:pt x="18199" y="918895"/>
                </a:lnTo>
                <a:lnTo>
                  <a:pt x="18491" y="868248"/>
                </a:lnTo>
                <a:lnTo>
                  <a:pt x="18884" y="817613"/>
                </a:lnTo>
                <a:lnTo>
                  <a:pt x="19392" y="766838"/>
                </a:lnTo>
                <a:lnTo>
                  <a:pt x="20002" y="715606"/>
                </a:lnTo>
                <a:lnTo>
                  <a:pt x="20713" y="664362"/>
                </a:lnTo>
                <a:lnTo>
                  <a:pt x="21539" y="613117"/>
                </a:lnTo>
                <a:lnTo>
                  <a:pt x="22466" y="561886"/>
                </a:lnTo>
                <a:lnTo>
                  <a:pt x="23495" y="510654"/>
                </a:lnTo>
                <a:lnTo>
                  <a:pt x="24638" y="459422"/>
                </a:lnTo>
                <a:lnTo>
                  <a:pt x="25882" y="408190"/>
                </a:lnTo>
                <a:lnTo>
                  <a:pt x="27089" y="361937"/>
                </a:lnTo>
                <a:lnTo>
                  <a:pt x="28511" y="311327"/>
                </a:lnTo>
                <a:lnTo>
                  <a:pt x="30048" y="260718"/>
                </a:lnTo>
                <a:lnTo>
                  <a:pt x="31686" y="210108"/>
                </a:lnTo>
                <a:lnTo>
                  <a:pt x="33413" y="159499"/>
                </a:lnTo>
                <a:lnTo>
                  <a:pt x="35255" y="108902"/>
                </a:lnTo>
                <a:lnTo>
                  <a:pt x="37211" y="58293"/>
                </a:lnTo>
                <a:lnTo>
                  <a:pt x="489267" y="42354"/>
                </a:lnTo>
                <a:lnTo>
                  <a:pt x="831951" y="24549"/>
                </a:lnTo>
                <a:lnTo>
                  <a:pt x="928052" y="20955"/>
                </a:lnTo>
                <a:lnTo>
                  <a:pt x="1024178" y="18948"/>
                </a:lnTo>
                <a:lnTo>
                  <a:pt x="1098067" y="18923"/>
                </a:lnTo>
                <a:lnTo>
                  <a:pt x="1143800" y="19354"/>
                </a:lnTo>
                <a:lnTo>
                  <a:pt x="1179537" y="20231"/>
                </a:lnTo>
                <a:lnTo>
                  <a:pt x="1264412" y="23152"/>
                </a:lnTo>
                <a:lnTo>
                  <a:pt x="1313446" y="24244"/>
                </a:lnTo>
                <a:lnTo>
                  <a:pt x="1411351" y="25019"/>
                </a:lnTo>
                <a:lnTo>
                  <a:pt x="1485277" y="24955"/>
                </a:lnTo>
                <a:lnTo>
                  <a:pt x="1499095" y="25133"/>
                </a:lnTo>
                <a:lnTo>
                  <a:pt x="1555115" y="27609"/>
                </a:lnTo>
                <a:lnTo>
                  <a:pt x="1600428" y="30873"/>
                </a:lnTo>
                <a:lnTo>
                  <a:pt x="1651889" y="35560"/>
                </a:lnTo>
                <a:lnTo>
                  <a:pt x="1688211" y="38227"/>
                </a:lnTo>
                <a:lnTo>
                  <a:pt x="1691246" y="38227"/>
                </a:lnTo>
                <a:lnTo>
                  <a:pt x="1691246" y="24765"/>
                </a:lnTo>
                <a:lnTo>
                  <a:pt x="1691246" y="20408"/>
                </a:lnTo>
                <a:lnTo>
                  <a:pt x="1687004" y="20116"/>
                </a:lnTo>
                <a:lnTo>
                  <a:pt x="1669186" y="18669"/>
                </a:lnTo>
                <a:lnTo>
                  <a:pt x="1573276" y="10668"/>
                </a:lnTo>
                <a:lnTo>
                  <a:pt x="1546783" y="9105"/>
                </a:lnTo>
                <a:lnTo>
                  <a:pt x="1523758" y="8255"/>
                </a:lnTo>
                <a:lnTo>
                  <a:pt x="1520291" y="8128"/>
                </a:lnTo>
                <a:lnTo>
                  <a:pt x="1493774" y="7632"/>
                </a:lnTo>
                <a:lnTo>
                  <a:pt x="1467231" y="7493"/>
                </a:lnTo>
                <a:lnTo>
                  <a:pt x="1351280" y="8255"/>
                </a:lnTo>
                <a:lnTo>
                  <a:pt x="1335151" y="8255"/>
                </a:lnTo>
                <a:lnTo>
                  <a:pt x="1280477" y="7264"/>
                </a:lnTo>
                <a:lnTo>
                  <a:pt x="1093393" y="558"/>
                </a:lnTo>
                <a:lnTo>
                  <a:pt x="1046607" y="0"/>
                </a:lnTo>
                <a:lnTo>
                  <a:pt x="1041400" y="0"/>
                </a:lnTo>
                <a:lnTo>
                  <a:pt x="1038733" y="127"/>
                </a:lnTo>
                <a:lnTo>
                  <a:pt x="990028" y="596"/>
                </a:lnTo>
                <a:lnTo>
                  <a:pt x="941336" y="1600"/>
                </a:lnTo>
                <a:lnTo>
                  <a:pt x="844016" y="4978"/>
                </a:lnTo>
                <a:lnTo>
                  <a:pt x="592861" y="18249"/>
                </a:lnTo>
                <a:lnTo>
                  <a:pt x="28194" y="40640"/>
                </a:lnTo>
                <a:lnTo>
                  <a:pt x="23114" y="40640"/>
                </a:lnTo>
                <a:lnTo>
                  <a:pt x="19304" y="44577"/>
                </a:lnTo>
                <a:lnTo>
                  <a:pt x="19215" y="51777"/>
                </a:lnTo>
                <a:lnTo>
                  <a:pt x="17297" y="100876"/>
                </a:lnTo>
                <a:lnTo>
                  <a:pt x="15405" y="152082"/>
                </a:lnTo>
                <a:lnTo>
                  <a:pt x="13627" y="203301"/>
                </a:lnTo>
                <a:lnTo>
                  <a:pt x="11963" y="254520"/>
                </a:lnTo>
                <a:lnTo>
                  <a:pt x="10401" y="305739"/>
                </a:lnTo>
                <a:lnTo>
                  <a:pt x="8953" y="356958"/>
                </a:lnTo>
                <a:lnTo>
                  <a:pt x="7518" y="412559"/>
                </a:lnTo>
                <a:lnTo>
                  <a:pt x="6311" y="463181"/>
                </a:lnTo>
                <a:lnTo>
                  <a:pt x="5207" y="513803"/>
                </a:lnTo>
                <a:lnTo>
                  <a:pt x="4216" y="564438"/>
                </a:lnTo>
                <a:lnTo>
                  <a:pt x="3327" y="615061"/>
                </a:lnTo>
                <a:lnTo>
                  <a:pt x="2540" y="665695"/>
                </a:lnTo>
                <a:lnTo>
                  <a:pt x="1854" y="716330"/>
                </a:lnTo>
                <a:lnTo>
                  <a:pt x="1282" y="766965"/>
                </a:lnTo>
                <a:lnTo>
                  <a:pt x="812" y="818083"/>
                </a:lnTo>
                <a:lnTo>
                  <a:pt x="431" y="869327"/>
                </a:lnTo>
                <a:lnTo>
                  <a:pt x="165" y="920584"/>
                </a:lnTo>
                <a:lnTo>
                  <a:pt x="12" y="969543"/>
                </a:lnTo>
                <a:lnTo>
                  <a:pt x="0" y="1074331"/>
                </a:lnTo>
                <a:lnTo>
                  <a:pt x="152" y="1125575"/>
                </a:lnTo>
                <a:lnTo>
                  <a:pt x="406" y="1176832"/>
                </a:lnTo>
                <a:lnTo>
                  <a:pt x="749" y="1228077"/>
                </a:lnTo>
                <a:lnTo>
                  <a:pt x="1282" y="1286040"/>
                </a:lnTo>
                <a:lnTo>
                  <a:pt x="1651" y="1319123"/>
                </a:lnTo>
                <a:lnTo>
                  <a:pt x="1778" y="1335278"/>
                </a:lnTo>
                <a:lnTo>
                  <a:pt x="4699" y="1338072"/>
                </a:lnTo>
                <a:lnTo>
                  <a:pt x="8255" y="1338961"/>
                </a:lnTo>
                <a:lnTo>
                  <a:pt x="9779" y="1341120"/>
                </a:lnTo>
                <a:lnTo>
                  <a:pt x="12065" y="1342644"/>
                </a:lnTo>
                <a:lnTo>
                  <a:pt x="15875" y="1342644"/>
                </a:lnTo>
                <a:lnTo>
                  <a:pt x="56019" y="1340573"/>
                </a:lnTo>
                <a:lnTo>
                  <a:pt x="49072" y="1378991"/>
                </a:lnTo>
                <a:lnTo>
                  <a:pt x="46228" y="1393444"/>
                </a:lnTo>
                <a:lnTo>
                  <a:pt x="45466" y="1399032"/>
                </a:lnTo>
                <a:lnTo>
                  <a:pt x="48768" y="1405001"/>
                </a:lnTo>
                <a:lnTo>
                  <a:pt x="107619" y="1404658"/>
                </a:lnTo>
                <a:lnTo>
                  <a:pt x="159994" y="1403807"/>
                </a:lnTo>
                <a:lnTo>
                  <a:pt x="212356" y="1402524"/>
                </a:lnTo>
                <a:lnTo>
                  <a:pt x="264706" y="1400873"/>
                </a:lnTo>
                <a:lnTo>
                  <a:pt x="369379" y="1396733"/>
                </a:lnTo>
                <a:lnTo>
                  <a:pt x="630974" y="1384541"/>
                </a:lnTo>
                <a:lnTo>
                  <a:pt x="735596" y="1380312"/>
                </a:lnTo>
                <a:lnTo>
                  <a:pt x="787908" y="1378585"/>
                </a:lnTo>
                <a:lnTo>
                  <a:pt x="842492" y="1377505"/>
                </a:lnTo>
                <a:lnTo>
                  <a:pt x="897001" y="1377188"/>
                </a:lnTo>
                <a:lnTo>
                  <a:pt x="1057529" y="1377823"/>
                </a:lnTo>
                <a:lnTo>
                  <a:pt x="1106995" y="1377607"/>
                </a:lnTo>
                <a:lnTo>
                  <a:pt x="1156462" y="1376807"/>
                </a:lnTo>
                <a:lnTo>
                  <a:pt x="1208443" y="1375130"/>
                </a:lnTo>
                <a:lnTo>
                  <a:pt x="1260462" y="1372781"/>
                </a:lnTo>
                <a:lnTo>
                  <a:pt x="1364526" y="1367269"/>
                </a:lnTo>
                <a:lnTo>
                  <a:pt x="1416558" y="1364703"/>
                </a:lnTo>
                <a:lnTo>
                  <a:pt x="1468577" y="1362659"/>
                </a:lnTo>
                <a:lnTo>
                  <a:pt x="1520571" y="1361440"/>
                </a:lnTo>
                <a:lnTo>
                  <a:pt x="1605737" y="1360500"/>
                </a:lnTo>
                <a:lnTo>
                  <a:pt x="1691259" y="1360703"/>
                </a:lnTo>
                <a:lnTo>
                  <a:pt x="1691259" y="1342885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3"/>
          <p:cNvSpPr/>
          <p:nvPr/>
        </p:nvSpPr>
        <p:spPr>
          <a:xfrm>
            <a:off x="8734044" y="359663"/>
            <a:ext cx="161925" cy="56515"/>
          </a:xfrm>
          <a:custGeom>
            <a:avLst/>
            <a:gdLst/>
            <a:ahLst/>
            <a:cxnLst/>
            <a:rect l="l" t="t" r="r" b="b"/>
            <a:pathLst>
              <a:path w="161925" h="56515" extrusionOk="0">
                <a:moveTo>
                  <a:pt x="16637" y="2794"/>
                </a:moveTo>
                <a:lnTo>
                  <a:pt x="12700" y="0"/>
                </a:lnTo>
                <a:lnTo>
                  <a:pt x="9271" y="0"/>
                </a:lnTo>
                <a:lnTo>
                  <a:pt x="8636" y="0"/>
                </a:lnTo>
                <a:lnTo>
                  <a:pt x="4826" y="508"/>
                </a:lnTo>
                <a:lnTo>
                  <a:pt x="2667" y="4318"/>
                </a:lnTo>
                <a:lnTo>
                  <a:pt x="2667" y="13335"/>
                </a:lnTo>
                <a:lnTo>
                  <a:pt x="0" y="28956"/>
                </a:lnTo>
                <a:lnTo>
                  <a:pt x="3937" y="32004"/>
                </a:lnTo>
                <a:lnTo>
                  <a:pt x="10922" y="32004"/>
                </a:lnTo>
                <a:lnTo>
                  <a:pt x="13843" y="30226"/>
                </a:lnTo>
                <a:lnTo>
                  <a:pt x="15875" y="19812"/>
                </a:lnTo>
                <a:lnTo>
                  <a:pt x="16256" y="12954"/>
                </a:lnTo>
                <a:lnTo>
                  <a:pt x="16256" y="6477"/>
                </a:lnTo>
                <a:lnTo>
                  <a:pt x="16637" y="2794"/>
                </a:lnTo>
                <a:close/>
              </a:path>
              <a:path w="161925" h="56515" extrusionOk="0">
                <a:moveTo>
                  <a:pt x="161544" y="27178"/>
                </a:moveTo>
                <a:lnTo>
                  <a:pt x="157734" y="24384"/>
                </a:lnTo>
                <a:lnTo>
                  <a:pt x="154432" y="24384"/>
                </a:lnTo>
                <a:lnTo>
                  <a:pt x="154051" y="24384"/>
                </a:lnTo>
                <a:lnTo>
                  <a:pt x="153797" y="24511"/>
                </a:lnTo>
                <a:lnTo>
                  <a:pt x="149479" y="24892"/>
                </a:lnTo>
                <a:lnTo>
                  <a:pt x="147447" y="28194"/>
                </a:lnTo>
                <a:lnTo>
                  <a:pt x="147447" y="37719"/>
                </a:lnTo>
                <a:lnTo>
                  <a:pt x="146558" y="42672"/>
                </a:lnTo>
                <a:lnTo>
                  <a:pt x="145669" y="48006"/>
                </a:lnTo>
                <a:lnTo>
                  <a:pt x="144780" y="51689"/>
                </a:lnTo>
                <a:lnTo>
                  <a:pt x="147828" y="55499"/>
                </a:lnTo>
                <a:lnTo>
                  <a:pt x="151257" y="56261"/>
                </a:lnTo>
                <a:lnTo>
                  <a:pt x="155575" y="56261"/>
                </a:lnTo>
                <a:lnTo>
                  <a:pt x="158623" y="53975"/>
                </a:lnTo>
                <a:lnTo>
                  <a:pt x="159385" y="50419"/>
                </a:lnTo>
                <a:lnTo>
                  <a:pt x="161036" y="43815"/>
                </a:lnTo>
                <a:lnTo>
                  <a:pt x="161544" y="37338"/>
                </a:lnTo>
                <a:lnTo>
                  <a:pt x="161544" y="271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3"/>
          <p:cNvSpPr/>
          <p:nvPr/>
        </p:nvSpPr>
        <p:spPr>
          <a:xfrm>
            <a:off x="7374973" y="146304"/>
            <a:ext cx="375920" cy="376555"/>
          </a:xfrm>
          <a:custGeom>
            <a:avLst/>
            <a:gdLst/>
            <a:ahLst/>
            <a:cxnLst/>
            <a:rect l="l" t="t" r="r" b="b"/>
            <a:pathLst>
              <a:path w="375920" h="376555" extrusionOk="0">
                <a:moveTo>
                  <a:pt x="182034" y="0"/>
                </a:moveTo>
                <a:lnTo>
                  <a:pt x="130472" y="7556"/>
                </a:lnTo>
                <a:lnTo>
                  <a:pt x="81942" y="34083"/>
                </a:lnTo>
                <a:lnTo>
                  <a:pt x="46398" y="65912"/>
                </a:lnTo>
                <a:lnTo>
                  <a:pt x="16823" y="113395"/>
                </a:lnTo>
                <a:lnTo>
                  <a:pt x="678" y="166878"/>
                </a:lnTo>
                <a:lnTo>
                  <a:pt x="0" y="192496"/>
                </a:lnTo>
                <a:lnTo>
                  <a:pt x="5822" y="222281"/>
                </a:lnTo>
                <a:lnTo>
                  <a:pt x="34968" y="293116"/>
                </a:lnTo>
                <a:lnTo>
                  <a:pt x="58679" y="325729"/>
                </a:lnTo>
                <a:lnTo>
                  <a:pt x="90451" y="347710"/>
                </a:lnTo>
                <a:lnTo>
                  <a:pt x="131534" y="362713"/>
                </a:lnTo>
                <a:lnTo>
                  <a:pt x="189908" y="375793"/>
                </a:lnTo>
                <a:lnTo>
                  <a:pt x="196512" y="376300"/>
                </a:lnTo>
                <a:lnTo>
                  <a:pt x="202862" y="376300"/>
                </a:lnTo>
                <a:lnTo>
                  <a:pt x="250305" y="365400"/>
                </a:lnTo>
                <a:lnTo>
                  <a:pt x="290365" y="340153"/>
                </a:lnTo>
                <a:lnTo>
                  <a:pt x="321377" y="311739"/>
                </a:lnTo>
                <a:lnTo>
                  <a:pt x="355935" y="269621"/>
                </a:lnTo>
                <a:lnTo>
                  <a:pt x="373981" y="207899"/>
                </a:lnTo>
                <a:lnTo>
                  <a:pt x="375455" y="186182"/>
                </a:lnTo>
                <a:lnTo>
                  <a:pt x="372213" y="166985"/>
                </a:lnTo>
                <a:lnTo>
                  <a:pt x="356774" y="115065"/>
                </a:lnTo>
                <a:lnTo>
                  <a:pt x="329082" y="72834"/>
                </a:lnTo>
                <a:lnTo>
                  <a:pt x="272611" y="23717"/>
                </a:lnTo>
                <a:lnTo>
                  <a:pt x="228516" y="5969"/>
                </a:lnTo>
                <a:lnTo>
                  <a:pt x="182034" y="0"/>
                </a:lnTo>
                <a:close/>
              </a:path>
            </a:pathLst>
          </a:custGeom>
          <a:solidFill>
            <a:srgbClr val="F3CC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3"/>
          <p:cNvSpPr/>
          <p:nvPr/>
        </p:nvSpPr>
        <p:spPr>
          <a:xfrm>
            <a:off x="7487412" y="254507"/>
            <a:ext cx="161925" cy="56515"/>
          </a:xfrm>
          <a:custGeom>
            <a:avLst/>
            <a:gdLst/>
            <a:ahLst/>
            <a:cxnLst/>
            <a:rect l="l" t="t" r="r" b="b"/>
            <a:pathLst>
              <a:path w="161925" h="56514" extrusionOk="0">
                <a:moveTo>
                  <a:pt x="16637" y="2794"/>
                </a:moveTo>
                <a:lnTo>
                  <a:pt x="12700" y="0"/>
                </a:lnTo>
                <a:lnTo>
                  <a:pt x="9271" y="0"/>
                </a:lnTo>
                <a:lnTo>
                  <a:pt x="8636" y="0"/>
                </a:lnTo>
                <a:lnTo>
                  <a:pt x="4826" y="508"/>
                </a:lnTo>
                <a:lnTo>
                  <a:pt x="2667" y="4318"/>
                </a:lnTo>
                <a:lnTo>
                  <a:pt x="2667" y="13335"/>
                </a:lnTo>
                <a:lnTo>
                  <a:pt x="0" y="28956"/>
                </a:lnTo>
                <a:lnTo>
                  <a:pt x="3937" y="32004"/>
                </a:lnTo>
                <a:lnTo>
                  <a:pt x="10922" y="32004"/>
                </a:lnTo>
                <a:lnTo>
                  <a:pt x="13843" y="30226"/>
                </a:lnTo>
                <a:lnTo>
                  <a:pt x="15875" y="19812"/>
                </a:lnTo>
                <a:lnTo>
                  <a:pt x="16256" y="12954"/>
                </a:lnTo>
                <a:lnTo>
                  <a:pt x="16256" y="6477"/>
                </a:lnTo>
                <a:lnTo>
                  <a:pt x="16637" y="2794"/>
                </a:lnTo>
                <a:close/>
              </a:path>
              <a:path w="161925" h="56514" extrusionOk="0">
                <a:moveTo>
                  <a:pt x="161544" y="27178"/>
                </a:moveTo>
                <a:lnTo>
                  <a:pt x="157734" y="24384"/>
                </a:lnTo>
                <a:lnTo>
                  <a:pt x="154432" y="24384"/>
                </a:lnTo>
                <a:lnTo>
                  <a:pt x="154051" y="24384"/>
                </a:lnTo>
                <a:lnTo>
                  <a:pt x="153797" y="24511"/>
                </a:lnTo>
                <a:lnTo>
                  <a:pt x="149479" y="24892"/>
                </a:lnTo>
                <a:lnTo>
                  <a:pt x="147447" y="28194"/>
                </a:lnTo>
                <a:lnTo>
                  <a:pt x="147447" y="37719"/>
                </a:lnTo>
                <a:lnTo>
                  <a:pt x="146558" y="42672"/>
                </a:lnTo>
                <a:lnTo>
                  <a:pt x="145669" y="48006"/>
                </a:lnTo>
                <a:lnTo>
                  <a:pt x="144780" y="51689"/>
                </a:lnTo>
                <a:lnTo>
                  <a:pt x="147828" y="55499"/>
                </a:lnTo>
                <a:lnTo>
                  <a:pt x="151257" y="56261"/>
                </a:lnTo>
                <a:lnTo>
                  <a:pt x="155575" y="56261"/>
                </a:lnTo>
                <a:lnTo>
                  <a:pt x="158623" y="53975"/>
                </a:lnTo>
                <a:lnTo>
                  <a:pt x="159385" y="50419"/>
                </a:lnTo>
                <a:lnTo>
                  <a:pt x="161036" y="43815"/>
                </a:lnTo>
                <a:lnTo>
                  <a:pt x="161544" y="37338"/>
                </a:lnTo>
                <a:lnTo>
                  <a:pt x="161544" y="27178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818" y="338455"/>
            <a:ext cx="235965" cy="10045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3"/>
          <p:cNvSpPr/>
          <p:nvPr/>
        </p:nvSpPr>
        <p:spPr>
          <a:xfrm>
            <a:off x="7371684" y="138811"/>
            <a:ext cx="384175" cy="388620"/>
          </a:xfrm>
          <a:custGeom>
            <a:avLst/>
            <a:gdLst/>
            <a:ahLst/>
            <a:cxnLst/>
            <a:rect l="l" t="t" r="r" b="b"/>
            <a:pathLst>
              <a:path w="384175" h="388620" extrusionOk="0">
                <a:moveTo>
                  <a:pt x="21850" y="142621"/>
                </a:moveTo>
                <a:lnTo>
                  <a:pt x="5998" y="142621"/>
                </a:lnTo>
                <a:lnTo>
                  <a:pt x="0" y="183731"/>
                </a:lnTo>
                <a:lnTo>
                  <a:pt x="2299" y="224805"/>
                </a:lnTo>
                <a:lnTo>
                  <a:pt x="12767" y="264475"/>
                </a:lnTo>
                <a:lnTo>
                  <a:pt x="31271" y="301371"/>
                </a:lnTo>
                <a:lnTo>
                  <a:pt x="30763" y="301371"/>
                </a:lnTo>
                <a:lnTo>
                  <a:pt x="30763" y="301878"/>
                </a:lnTo>
                <a:lnTo>
                  <a:pt x="30382" y="302260"/>
                </a:lnTo>
                <a:lnTo>
                  <a:pt x="32922" y="305180"/>
                </a:lnTo>
                <a:lnTo>
                  <a:pt x="35462" y="308228"/>
                </a:lnTo>
                <a:lnTo>
                  <a:pt x="38129" y="311276"/>
                </a:lnTo>
                <a:lnTo>
                  <a:pt x="38891" y="312419"/>
                </a:lnTo>
                <a:lnTo>
                  <a:pt x="39780" y="313816"/>
                </a:lnTo>
                <a:lnTo>
                  <a:pt x="40669" y="314198"/>
                </a:lnTo>
                <a:lnTo>
                  <a:pt x="41431" y="314578"/>
                </a:lnTo>
                <a:lnTo>
                  <a:pt x="71329" y="342808"/>
                </a:lnTo>
                <a:lnTo>
                  <a:pt x="103788" y="365505"/>
                </a:lnTo>
                <a:lnTo>
                  <a:pt x="145540" y="382793"/>
                </a:lnTo>
                <a:lnTo>
                  <a:pt x="189767" y="388365"/>
                </a:lnTo>
                <a:lnTo>
                  <a:pt x="226843" y="384704"/>
                </a:lnTo>
                <a:lnTo>
                  <a:pt x="262729" y="374030"/>
                </a:lnTo>
                <a:lnTo>
                  <a:pt x="265223" y="372744"/>
                </a:lnTo>
                <a:lnTo>
                  <a:pt x="190656" y="372744"/>
                </a:lnTo>
                <a:lnTo>
                  <a:pt x="170568" y="371538"/>
                </a:lnTo>
                <a:lnTo>
                  <a:pt x="131631" y="361600"/>
                </a:lnTo>
                <a:lnTo>
                  <a:pt x="97086" y="342804"/>
                </a:lnTo>
                <a:lnTo>
                  <a:pt x="65662" y="318210"/>
                </a:lnTo>
                <a:lnTo>
                  <a:pt x="51210" y="303911"/>
                </a:lnTo>
                <a:lnTo>
                  <a:pt x="51210" y="303529"/>
                </a:lnTo>
                <a:lnTo>
                  <a:pt x="29547" y="265943"/>
                </a:lnTo>
                <a:lnTo>
                  <a:pt x="17254" y="224583"/>
                </a:lnTo>
                <a:lnTo>
                  <a:pt x="14795" y="181389"/>
                </a:lnTo>
                <a:lnTo>
                  <a:pt x="21850" y="142621"/>
                </a:lnTo>
                <a:close/>
              </a:path>
              <a:path w="384175" h="388620" extrusionOk="0">
                <a:moveTo>
                  <a:pt x="256799" y="15366"/>
                </a:moveTo>
                <a:lnTo>
                  <a:pt x="186465" y="15366"/>
                </a:lnTo>
                <a:lnTo>
                  <a:pt x="228230" y="20464"/>
                </a:lnTo>
                <a:lnTo>
                  <a:pt x="267983" y="35099"/>
                </a:lnTo>
                <a:lnTo>
                  <a:pt x="303712" y="58283"/>
                </a:lnTo>
                <a:lnTo>
                  <a:pt x="333404" y="89026"/>
                </a:lnTo>
                <a:lnTo>
                  <a:pt x="357360" y="132095"/>
                </a:lnTo>
                <a:lnTo>
                  <a:pt x="368227" y="179125"/>
                </a:lnTo>
                <a:lnTo>
                  <a:pt x="366176" y="227101"/>
                </a:lnTo>
                <a:lnTo>
                  <a:pt x="351379" y="273004"/>
                </a:lnTo>
                <a:lnTo>
                  <a:pt x="324006" y="313816"/>
                </a:lnTo>
                <a:lnTo>
                  <a:pt x="263142" y="357330"/>
                </a:lnTo>
                <a:lnTo>
                  <a:pt x="190656" y="372744"/>
                </a:lnTo>
                <a:lnTo>
                  <a:pt x="265223" y="372744"/>
                </a:lnTo>
                <a:lnTo>
                  <a:pt x="325784" y="333501"/>
                </a:lnTo>
                <a:lnTo>
                  <a:pt x="356998" y="293844"/>
                </a:lnTo>
                <a:lnTo>
                  <a:pt x="376519" y="247737"/>
                </a:lnTo>
                <a:lnTo>
                  <a:pt x="383812" y="198179"/>
                </a:lnTo>
                <a:lnTo>
                  <a:pt x="378340" y="148171"/>
                </a:lnTo>
                <a:lnTo>
                  <a:pt x="359566" y="100711"/>
                </a:lnTo>
                <a:lnTo>
                  <a:pt x="326911" y="58775"/>
                </a:lnTo>
                <a:lnTo>
                  <a:pt x="284922" y="27066"/>
                </a:lnTo>
                <a:lnTo>
                  <a:pt x="256799" y="15366"/>
                </a:lnTo>
                <a:close/>
              </a:path>
              <a:path w="384175" h="388620" extrusionOk="0">
                <a:moveTo>
                  <a:pt x="185322" y="0"/>
                </a:moveTo>
                <a:lnTo>
                  <a:pt x="178845" y="0"/>
                </a:lnTo>
                <a:lnTo>
                  <a:pt x="172241" y="253"/>
                </a:lnTo>
                <a:lnTo>
                  <a:pt x="121931" y="11905"/>
                </a:lnTo>
                <a:lnTo>
                  <a:pt x="82474" y="33237"/>
                </a:lnTo>
                <a:lnTo>
                  <a:pt x="48740" y="63323"/>
                </a:lnTo>
                <a:lnTo>
                  <a:pt x="22207" y="100474"/>
                </a:lnTo>
                <a:lnTo>
                  <a:pt x="4347" y="143001"/>
                </a:lnTo>
                <a:lnTo>
                  <a:pt x="4728" y="143001"/>
                </a:lnTo>
                <a:lnTo>
                  <a:pt x="5109" y="142621"/>
                </a:lnTo>
                <a:lnTo>
                  <a:pt x="21850" y="142621"/>
                </a:lnTo>
                <a:lnTo>
                  <a:pt x="22635" y="138302"/>
                </a:lnTo>
                <a:lnTo>
                  <a:pt x="23016" y="137033"/>
                </a:lnTo>
                <a:lnTo>
                  <a:pt x="23016" y="135762"/>
                </a:lnTo>
                <a:lnTo>
                  <a:pt x="42148" y="96240"/>
                </a:lnTo>
                <a:lnTo>
                  <a:pt x="69482" y="63547"/>
                </a:lnTo>
                <a:lnTo>
                  <a:pt x="103270" y="38070"/>
                </a:lnTo>
                <a:lnTo>
                  <a:pt x="142142" y="21462"/>
                </a:lnTo>
                <a:lnTo>
                  <a:pt x="186465" y="15366"/>
                </a:lnTo>
                <a:lnTo>
                  <a:pt x="256799" y="15366"/>
                </a:lnTo>
                <a:lnTo>
                  <a:pt x="236694" y="7002"/>
                </a:lnTo>
                <a:lnTo>
                  <a:pt x="185322" y="0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/>
          <p:nvPr/>
        </p:nvSpPr>
        <p:spPr>
          <a:xfrm>
            <a:off x="0" y="904493"/>
            <a:ext cx="833755" cy="457200"/>
          </a:xfrm>
          <a:custGeom>
            <a:avLst/>
            <a:gdLst/>
            <a:ahLst/>
            <a:cxnLst/>
            <a:rect l="l" t="t" r="r" b="b"/>
            <a:pathLst>
              <a:path w="833755" h="457200" extrusionOk="0">
                <a:moveTo>
                  <a:pt x="833297" y="0"/>
                </a:moveTo>
                <a:lnTo>
                  <a:pt x="723957" y="2397"/>
                </a:lnTo>
                <a:lnTo>
                  <a:pt x="624921" y="4018"/>
                </a:lnTo>
                <a:lnTo>
                  <a:pt x="529767" y="4698"/>
                </a:lnTo>
                <a:lnTo>
                  <a:pt x="496389" y="4492"/>
                </a:lnTo>
                <a:lnTo>
                  <a:pt x="459155" y="3555"/>
                </a:lnTo>
                <a:lnTo>
                  <a:pt x="449770" y="3555"/>
                </a:lnTo>
                <a:lnTo>
                  <a:pt x="193338" y="8766"/>
                </a:lnTo>
                <a:lnTo>
                  <a:pt x="0" y="14491"/>
                </a:lnTo>
                <a:lnTo>
                  <a:pt x="0" y="457201"/>
                </a:lnTo>
                <a:lnTo>
                  <a:pt x="512765" y="456791"/>
                </a:lnTo>
                <a:lnTo>
                  <a:pt x="581139" y="456183"/>
                </a:lnTo>
                <a:lnTo>
                  <a:pt x="660134" y="454023"/>
                </a:lnTo>
                <a:lnTo>
                  <a:pt x="735544" y="450135"/>
                </a:lnTo>
                <a:lnTo>
                  <a:pt x="792035" y="446414"/>
                </a:lnTo>
                <a:lnTo>
                  <a:pt x="825068" y="367653"/>
                </a:lnTo>
                <a:lnTo>
                  <a:pt x="830738" y="215614"/>
                </a:lnTo>
                <a:lnTo>
                  <a:pt x="832932" y="66956"/>
                </a:lnTo>
                <a:lnTo>
                  <a:pt x="833297" y="0"/>
                </a:lnTo>
                <a:close/>
              </a:path>
            </a:pathLst>
          </a:custGeom>
          <a:solidFill>
            <a:srgbClr val="E9BC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3"/>
          <p:cNvSpPr/>
          <p:nvPr/>
        </p:nvSpPr>
        <p:spPr>
          <a:xfrm>
            <a:off x="0" y="897127"/>
            <a:ext cx="842644" cy="480695"/>
          </a:xfrm>
          <a:custGeom>
            <a:avLst/>
            <a:gdLst/>
            <a:ahLst/>
            <a:cxnLst/>
            <a:rect l="l" t="t" r="r" b="b"/>
            <a:pathLst>
              <a:path w="842644" h="480694" extrusionOk="0">
                <a:moveTo>
                  <a:pt x="0" y="466185"/>
                </a:moveTo>
                <a:lnTo>
                  <a:pt x="0" y="480133"/>
                </a:lnTo>
                <a:lnTo>
                  <a:pt x="664140" y="471941"/>
                </a:lnTo>
                <a:lnTo>
                  <a:pt x="818057" y="468249"/>
                </a:lnTo>
                <a:lnTo>
                  <a:pt x="822680" y="468249"/>
                </a:lnTo>
                <a:lnTo>
                  <a:pt x="824798" y="466217"/>
                </a:lnTo>
                <a:lnTo>
                  <a:pt x="30919" y="466217"/>
                </a:lnTo>
                <a:lnTo>
                  <a:pt x="0" y="466185"/>
                </a:lnTo>
                <a:close/>
              </a:path>
              <a:path w="842644" h="480694" extrusionOk="0">
                <a:moveTo>
                  <a:pt x="841671" y="15367"/>
                </a:moveTo>
                <a:lnTo>
                  <a:pt x="413448" y="15367"/>
                </a:lnTo>
                <a:lnTo>
                  <a:pt x="668409" y="17688"/>
                </a:lnTo>
                <a:lnTo>
                  <a:pt x="821994" y="22225"/>
                </a:lnTo>
                <a:lnTo>
                  <a:pt x="821947" y="49530"/>
                </a:lnTo>
                <a:lnTo>
                  <a:pt x="821788" y="77025"/>
                </a:lnTo>
                <a:lnTo>
                  <a:pt x="821405" y="104521"/>
                </a:lnTo>
                <a:lnTo>
                  <a:pt x="820782" y="128174"/>
                </a:lnTo>
                <a:lnTo>
                  <a:pt x="820686" y="132969"/>
                </a:lnTo>
                <a:lnTo>
                  <a:pt x="819619" y="132969"/>
                </a:lnTo>
                <a:lnTo>
                  <a:pt x="819619" y="135000"/>
                </a:lnTo>
                <a:lnTo>
                  <a:pt x="820674" y="142494"/>
                </a:lnTo>
                <a:lnTo>
                  <a:pt x="820661" y="157352"/>
                </a:lnTo>
                <a:lnTo>
                  <a:pt x="819178" y="207309"/>
                </a:lnTo>
                <a:lnTo>
                  <a:pt x="817074" y="257118"/>
                </a:lnTo>
                <a:lnTo>
                  <a:pt x="814319" y="306800"/>
                </a:lnTo>
                <a:lnTo>
                  <a:pt x="810883" y="356376"/>
                </a:lnTo>
                <a:lnTo>
                  <a:pt x="806653" y="406715"/>
                </a:lnTo>
                <a:lnTo>
                  <a:pt x="801852" y="455295"/>
                </a:lnTo>
                <a:lnTo>
                  <a:pt x="30919" y="466217"/>
                </a:lnTo>
                <a:lnTo>
                  <a:pt x="824798" y="466217"/>
                </a:lnTo>
                <a:lnTo>
                  <a:pt x="832117" y="406715"/>
                </a:lnTo>
                <a:lnTo>
                  <a:pt x="835712" y="351647"/>
                </a:lnTo>
                <a:lnTo>
                  <a:pt x="837776" y="296554"/>
                </a:lnTo>
                <a:lnTo>
                  <a:pt x="837984" y="241426"/>
                </a:lnTo>
                <a:lnTo>
                  <a:pt x="840199" y="184824"/>
                </a:lnTo>
                <a:lnTo>
                  <a:pt x="841559" y="128174"/>
                </a:lnTo>
                <a:lnTo>
                  <a:pt x="842052" y="71477"/>
                </a:lnTo>
                <a:lnTo>
                  <a:pt x="841671" y="15367"/>
                </a:lnTo>
                <a:close/>
              </a:path>
              <a:path w="842644" h="480694" extrusionOk="0">
                <a:moveTo>
                  <a:pt x="406476" y="0"/>
                </a:moveTo>
                <a:lnTo>
                  <a:pt x="310317" y="221"/>
                </a:lnTo>
                <a:lnTo>
                  <a:pt x="0" y="5008"/>
                </a:lnTo>
                <a:lnTo>
                  <a:pt x="0" y="20215"/>
                </a:lnTo>
                <a:lnTo>
                  <a:pt x="313428" y="15596"/>
                </a:lnTo>
                <a:lnTo>
                  <a:pt x="841671" y="15367"/>
                </a:lnTo>
                <a:lnTo>
                  <a:pt x="841667" y="10541"/>
                </a:lnTo>
                <a:lnTo>
                  <a:pt x="837057" y="7366"/>
                </a:lnTo>
                <a:lnTo>
                  <a:pt x="832434" y="7366"/>
                </a:lnTo>
                <a:lnTo>
                  <a:pt x="619369" y="1873"/>
                </a:lnTo>
                <a:lnTo>
                  <a:pt x="406476" y="0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3"/>
          <p:cNvSpPr/>
          <p:nvPr/>
        </p:nvSpPr>
        <p:spPr>
          <a:xfrm>
            <a:off x="140144" y="231647"/>
            <a:ext cx="561340" cy="453390"/>
          </a:xfrm>
          <a:custGeom>
            <a:avLst/>
            <a:gdLst/>
            <a:ahLst/>
            <a:cxnLst/>
            <a:rect l="l" t="t" r="r" b="b"/>
            <a:pathLst>
              <a:path w="561340" h="453390" extrusionOk="0">
                <a:moveTo>
                  <a:pt x="294297" y="0"/>
                </a:moveTo>
                <a:lnTo>
                  <a:pt x="276110" y="0"/>
                </a:lnTo>
                <a:lnTo>
                  <a:pt x="251117" y="46507"/>
                </a:lnTo>
                <a:lnTo>
                  <a:pt x="225552" y="92786"/>
                </a:lnTo>
                <a:lnTo>
                  <a:pt x="199390" y="138849"/>
                </a:lnTo>
                <a:lnTo>
                  <a:pt x="172656" y="184658"/>
                </a:lnTo>
                <a:lnTo>
                  <a:pt x="145326" y="230187"/>
                </a:lnTo>
                <a:lnTo>
                  <a:pt x="117424" y="275437"/>
                </a:lnTo>
                <a:lnTo>
                  <a:pt x="88938" y="320382"/>
                </a:lnTo>
                <a:lnTo>
                  <a:pt x="59867" y="364985"/>
                </a:lnTo>
                <a:lnTo>
                  <a:pt x="30226" y="409244"/>
                </a:lnTo>
                <a:lnTo>
                  <a:pt x="0" y="453136"/>
                </a:lnTo>
                <a:lnTo>
                  <a:pt x="19418" y="453136"/>
                </a:lnTo>
                <a:lnTo>
                  <a:pt x="49301" y="408978"/>
                </a:lnTo>
                <a:lnTo>
                  <a:pt x="78676" y="364553"/>
                </a:lnTo>
                <a:lnTo>
                  <a:pt x="107518" y="319874"/>
                </a:lnTo>
                <a:lnTo>
                  <a:pt x="135839" y="274942"/>
                </a:lnTo>
                <a:lnTo>
                  <a:pt x="163614" y="229768"/>
                </a:lnTo>
                <a:lnTo>
                  <a:pt x="190855" y="184327"/>
                </a:lnTo>
                <a:lnTo>
                  <a:pt x="217551" y="138633"/>
                </a:lnTo>
                <a:lnTo>
                  <a:pt x="243700" y="92684"/>
                </a:lnTo>
                <a:lnTo>
                  <a:pt x="269278" y="46469"/>
                </a:lnTo>
                <a:lnTo>
                  <a:pt x="294297" y="0"/>
                </a:lnTo>
                <a:close/>
              </a:path>
              <a:path w="561340" h="453390" extrusionOk="0">
                <a:moveTo>
                  <a:pt x="433197" y="254"/>
                </a:moveTo>
                <a:lnTo>
                  <a:pt x="416382" y="127"/>
                </a:lnTo>
                <a:lnTo>
                  <a:pt x="396214" y="46024"/>
                </a:lnTo>
                <a:lnTo>
                  <a:pt x="375767" y="91770"/>
                </a:lnTo>
                <a:lnTo>
                  <a:pt x="355015" y="137401"/>
                </a:lnTo>
                <a:lnTo>
                  <a:pt x="333959" y="182867"/>
                </a:lnTo>
                <a:lnTo>
                  <a:pt x="312585" y="228193"/>
                </a:lnTo>
                <a:lnTo>
                  <a:pt x="290880" y="273354"/>
                </a:lnTo>
                <a:lnTo>
                  <a:pt x="268846" y="318350"/>
                </a:lnTo>
                <a:lnTo>
                  <a:pt x="246456" y="363169"/>
                </a:lnTo>
                <a:lnTo>
                  <a:pt x="223723" y="407809"/>
                </a:lnTo>
                <a:lnTo>
                  <a:pt x="200634" y="452247"/>
                </a:lnTo>
                <a:lnTo>
                  <a:pt x="217589" y="452247"/>
                </a:lnTo>
                <a:lnTo>
                  <a:pt x="240677" y="407568"/>
                </a:lnTo>
                <a:lnTo>
                  <a:pt x="263410" y="362788"/>
                </a:lnTo>
                <a:lnTo>
                  <a:pt x="285788" y="317931"/>
                </a:lnTo>
                <a:lnTo>
                  <a:pt x="307822" y="272961"/>
                </a:lnTo>
                <a:lnTo>
                  <a:pt x="329514" y="227876"/>
                </a:lnTo>
                <a:lnTo>
                  <a:pt x="350875" y="182664"/>
                </a:lnTo>
                <a:lnTo>
                  <a:pt x="371919" y="137299"/>
                </a:lnTo>
                <a:lnTo>
                  <a:pt x="392645" y="91795"/>
                </a:lnTo>
                <a:lnTo>
                  <a:pt x="413067" y="46113"/>
                </a:lnTo>
                <a:lnTo>
                  <a:pt x="433197" y="254"/>
                </a:lnTo>
                <a:close/>
              </a:path>
              <a:path w="561340" h="453390" extrusionOk="0">
                <a:moveTo>
                  <a:pt x="561276" y="66294"/>
                </a:moveTo>
                <a:lnTo>
                  <a:pt x="556463" y="63119"/>
                </a:lnTo>
                <a:lnTo>
                  <a:pt x="552869" y="59944"/>
                </a:lnTo>
                <a:lnTo>
                  <a:pt x="549287" y="55626"/>
                </a:lnTo>
                <a:lnTo>
                  <a:pt x="372325" y="451358"/>
                </a:lnTo>
                <a:lnTo>
                  <a:pt x="389280" y="451358"/>
                </a:lnTo>
                <a:lnTo>
                  <a:pt x="454240" y="307454"/>
                </a:lnTo>
                <a:lnTo>
                  <a:pt x="561276" y="66294"/>
                </a:lnTo>
                <a:close/>
              </a:path>
            </a:pathLst>
          </a:custGeom>
          <a:solidFill>
            <a:srgbClr val="B5E1E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3"/>
          <p:cNvSpPr/>
          <p:nvPr/>
        </p:nvSpPr>
        <p:spPr>
          <a:xfrm>
            <a:off x="0" y="231727"/>
            <a:ext cx="861060" cy="455295"/>
          </a:xfrm>
          <a:custGeom>
            <a:avLst/>
            <a:gdLst/>
            <a:ahLst/>
            <a:cxnLst/>
            <a:rect l="l" t="t" r="r" b="b"/>
            <a:pathLst>
              <a:path w="861060" h="455295" extrusionOk="0">
                <a:moveTo>
                  <a:pt x="252990" y="0"/>
                </a:moveTo>
                <a:lnTo>
                  <a:pt x="0" y="259"/>
                </a:lnTo>
                <a:lnTo>
                  <a:pt x="0" y="454710"/>
                </a:lnTo>
                <a:lnTo>
                  <a:pt x="223915" y="452707"/>
                </a:lnTo>
                <a:lnTo>
                  <a:pt x="526128" y="451592"/>
                </a:lnTo>
                <a:lnTo>
                  <a:pt x="659955" y="451405"/>
                </a:lnTo>
                <a:lnTo>
                  <a:pt x="779691" y="342947"/>
                </a:lnTo>
                <a:lnTo>
                  <a:pt x="827960" y="289004"/>
                </a:lnTo>
                <a:lnTo>
                  <a:pt x="856822" y="246078"/>
                </a:lnTo>
                <a:lnTo>
                  <a:pt x="860856" y="214296"/>
                </a:lnTo>
                <a:lnTo>
                  <a:pt x="837199" y="189047"/>
                </a:lnTo>
                <a:lnTo>
                  <a:pt x="792632" y="147221"/>
                </a:lnTo>
                <a:lnTo>
                  <a:pt x="737862" y="98170"/>
                </a:lnTo>
                <a:lnTo>
                  <a:pt x="683593" y="51247"/>
                </a:lnTo>
                <a:lnTo>
                  <a:pt x="640535" y="15803"/>
                </a:lnTo>
                <a:lnTo>
                  <a:pt x="602365" y="708"/>
                </a:lnTo>
                <a:lnTo>
                  <a:pt x="500823" y="172"/>
                </a:lnTo>
                <a:lnTo>
                  <a:pt x="252990" y="0"/>
                </a:lnTo>
                <a:close/>
              </a:path>
            </a:pathLst>
          </a:custGeom>
          <a:solidFill>
            <a:srgbClr val="D7D2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3"/>
          <p:cNvSpPr/>
          <p:nvPr/>
        </p:nvSpPr>
        <p:spPr>
          <a:xfrm>
            <a:off x="0" y="217376"/>
            <a:ext cx="889000" cy="479425"/>
          </a:xfrm>
          <a:custGeom>
            <a:avLst/>
            <a:gdLst/>
            <a:ahLst/>
            <a:cxnLst/>
            <a:rect l="l" t="t" r="r" b="b"/>
            <a:pathLst>
              <a:path w="889000" h="479425" extrusionOk="0">
                <a:moveTo>
                  <a:pt x="251383" y="456866"/>
                </a:moveTo>
                <a:lnTo>
                  <a:pt x="0" y="460953"/>
                </a:lnTo>
                <a:lnTo>
                  <a:pt x="0" y="479324"/>
                </a:lnTo>
                <a:lnTo>
                  <a:pt x="230835" y="476043"/>
                </a:lnTo>
                <a:lnTo>
                  <a:pt x="641624" y="475775"/>
                </a:lnTo>
                <a:lnTo>
                  <a:pt x="653776" y="473489"/>
                </a:lnTo>
                <a:lnTo>
                  <a:pt x="666759" y="468185"/>
                </a:lnTo>
                <a:lnTo>
                  <a:pt x="678165" y="460904"/>
                </a:lnTo>
                <a:lnTo>
                  <a:pt x="679847" y="459533"/>
                </a:lnTo>
                <a:lnTo>
                  <a:pt x="607885" y="459533"/>
                </a:lnTo>
                <a:lnTo>
                  <a:pt x="592331" y="459176"/>
                </a:lnTo>
                <a:lnTo>
                  <a:pt x="562151" y="457604"/>
                </a:lnTo>
                <a:lnTo>
                  <a:pt x="548754" y="457247"/>
                </a:lnTo>
                <a:lnTo>
                  <a:pt x="251383" y="456866"/>
                </a:lnTo>
                <a:close/>
              </a:path>
              <a:path w="889000" h="479425" extrusionOk="0">
                <a:moveTo>
                  <a:pt x="641624" y="475775"/>
                </a:moveTo>
                <a:lnTo>
                  <a:pt x="335408" y="475775"/>
                </a:lnTo>
                <a:lnTo>
                  <a:pt x="440004" y="476297"/>
                </a:lnTo>
                <a:lnTo>
                  <a:pt x="534263" y="476297"/>
                </a:lnTo>
                <a:lnTo>
                  <a:pt x="551335" y="476589"/>
                </a:lnTo>
                <a:lnTo>
                  <a:pt x="586170" y="477601"/>
                </a:lnTo>
                <a:lnTo>
                  <a:pt x="603656" y="477821"/>
                </a:lnTo>
                <a:lnTo>
                  <a:pt x="612421" y="477763"/>
                </a:lnTo>
                <a:lnTo>
                  <a:pt x="621096" y="477551"/>
                </a:lnTo>
                <a:lnTo>
                  <a:pt x="630017" y="477097"/>
                </a:lnTo>
                <a:lnTo>
                  <a:pt x="638175" y="476424"/>
                </a:lnTo>
                <a:lnTo>
                  <a:pt x="641624" y="475775"/>
                </a:lnTo>
                <a:close/>
              </a:path>
              <a:path w="889000" h="479425" extrusionOk="0">
                <a:moveTo>
                  <a:pt x="658289" y="17157"/>
                </a:moveTo>
                <a:lnTo>
                  <a:pt x="189039" y="17157"/>
                </a:lnTo>
                <a:lnTo>
                  <a:pt x="579424" y="19859"/>
                </a:lnTo>
                <a:lnTo>
                  <a:pt x="602452" y="20815"/>
                </a:lnTo>
                <a:lnTo>
                  <a:pt x="641673" y="31110"/>
                </a:lnTo>
                <a:lnTo>
                  <a:pt x="675813" y="57108"/>
                </a:lnTo>
                <a:lnTo>
                  <a:pt x="706729" y="88520"/>
                </a:lnTo>
                <a:lnTo>
                  <a:pt x="751154" y="133609"/>
                </a:lnTo>
                <a:lnTo>
                  <a:pt x="840333" y="222424"/>
                </a:lnTo>
                <a:lnTo>
                  <a:pt x="859599" y="253158"/>
                </a:lnTo>
                <a:lnTo>
                  <a:pt x="856051" y="263010"/>
                </a:lnTo>
                <a:lnTo>
                  <a:pt x="848563" y="272065"/>
                </a:lnTo>
                <a:lnTo>
                  <a:pt x="839036" y="280715"/>
                </a:lnTo>
                <a:lnTo>
                  <a:pt x="829373" y="289353"/>
                </a:lnTo>
                <a:lnTo>
                  <a:pt x="797917" y="318737"/>
                </a:lnTo>
                <a:lnTo>
                  <a:pt x="782076" y="333733"/>
                </a:lnTo>
                <a:lnTo>
                  <a:pt x="766470" y="348789"/>
                </a:lnTo>
                <a:lnTo>
                  <a:pt x="708393" y="403145"/>
                </a:lnTo>
                <a:lnTo>
                  <a:pt x="680094" y="431926"/>
                </a:lnTo>
                <a:lnTo>
                  <a:pt x="645490" y="455088"/>
                </a:lnTo>
                <a:lnTo>
                  <a:pt x="607885" y="459533"/>
                </a:lnTo>
                <a:lnTo>
                  <a:pt x="679847" y="459533"/>
                </a:lnTo>
                <a:lnTo>
                  <a:pt x="689038" y="452040"/>
                </a:lnTo>
                <a:lnTo>
                  <a:pt x="706260" y="435312"/>
                </a:lnTo>
                <a:lnTo>
                  <a:pt x="723622" y="418702"/>
                </a:lnTo>
                <a:lnTo>
                  <a:pt x="741214" y="402284"/>
                </a:lnTo>
                <a:lnTo>
                  <a:pt x="759129" y="386127"/>
                </a:lnTo>
                <a:lnTo>
                  <a:pt x="815962" y="331898"/>
                </a:lnTo>
                <a:lnTo>
                  <a:pt x="832636" y="316896"/>
                </a:lnTo>
                <a:lnTo>
                  <a:pt x="849426" y="301989"/>
                </a:lnTo>
                <a:lnTo>
                  <a:pt x="865522" y="286892"/>
                </a:lnTo>
                <a:lnTo>
                  <a:pt x="880110" y="271319"/>
                </a:lnTo>
                <a:lnTo>
                  <a:pt x="886280" y="262361"/>
                </a:lnTo>
                <a:lnTo>
                  <a:pt x="888601" y="253094"/>
                </a:lnTo>
                <a:lnTo>
                  <a:pt x="887305" y="243637"/>
                </a:lnTo>
                <a:lnTo>
                  <a:pt x="882624" y="234108"/>
                </a:lnTo>
                <a:lnTo>
                  <a:pt x="868752" y="218300"/>
                </a:lnTo>
                <a:lnTo>
                  <a:pt x="853201" y="202802"/>
                </a:lnTo>
                <a:lnTo>
                  <a:pt x="836979" y="187495"/>
                </a:lnTo>
                <a:lnTo>
                  <a:pt x="821093" y="172259"/>
                </a:lnTo>
                <a:lnTo>
                  <a:pt x="759294" y="110092"/>
                </a:lnTo>
                <a:lnTo>
                  <a:pt x="728145" y="79247"/>
                </a:lnTo>
                <a:lnTo>
                  <a:pt x="696658" y="48688"/>
                </a:lnTo>
                <a:lnTo>
                  <a:pt x="686435" y="38389"/>
                </a:lnTo>
                <a:lnTo>
                  <a:pt x="675390" y="28590"/>
                </a:lnTo>
                <a:lnTo>
                  <a:pt x="663209" y="19791"/>
                </a:lnTo>
                <a:lnTo>
                  <a:pt x="658289" y="17157"/>
                </a:lnTo>
                <a:close/>
              </a:path>
              <a:path w="889000" h="479425" extrusionOk="0">
                <a:moveTo>
                  <a:pt x="0" y="0"/>
                </a:moveTo>
                <a:lnTo>
                  <a:pt x="0" y="17224"/>
                </a:lnTo>
                <a:lnTo>
                  <a:pt x="658289" y="17157"/>
                </a:lnTo>
                <a:lnTo>
                  <a:pt x="649579" y="12493"/>
                </a:lnTo>
                <a:lnTo>
                  <a:pt x="632443" y="6734"/>
                </a:lnTo>
                <a:lnTo>
                  <a:pt x="614065" y="3476"/>
                </a:lnTo>
                <a:lnTo>
                  <a:pt x="595013" y="2027"/>
                </a:lnTo>
                <a:lnTo>
                  <a:pt x="0" y="0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3"/>
          <p:cNvSpPr/>
          <p:nvPr/>
        </p:nvSpPr>
        <p:spPr>
          <a:xfrm>
            <a:off x="0" y="1557908"/>
            <a:ext cx="1315085" cy="450215"/>
          </a:xfrm>
          <a:custGeom>
            <a:avLst/>
            <a:gdLst/>
            <a:ahLst/>
            <a:cxnLst/>
            <a:rect l="l" t="t" r="r" b="b"/>
            <a:pathLst>
              <a:path w="1315085" h="450214" extrusionOk="0">
                <a:moveTo>
                  <a:pt x="1314576" y="0"/>
                </a:moveTo>
                <a:lnTo>
                  <a:pt x="1298701" y="8508"/>
                </a:lnTo>
                <a:lnTo>
                  <a:pt x="830338" y="13335"/>
                </a:lnTo>
                <a:lnTo>
                  <a:pt x="578375" y="11128"/>
                </a:lnTo>
                <a:lnTo>
                  <a:pt x="341485" y="9530"/>
                </a:lnTo>
                <a:lnTo>
                  <a:pt x="100049" y="8636"/>
                </a:lnTo>
                <a:lnTo>
                  <a:pt x="0" y="8753"/>
                </a:lnTo>
                <a:lnTo>
                  <a:pt x="0" y="435392"/>
                </a:lnTo>
                <a:lnTo>
                  <a:pt x="138814" y="438920"/>
                </a:lnTo>
                <a:lnTo>
                  <a:pt x="471182" y="449198"/>
                </a:lnTo>
                <a:lnTo>
                  <a:pt x="1271523" y="450088"/>
                </a:lnTo>
                <a:lnTo>
                  <a:pt x="1286823" y="365831"/>
                </a:lnTo>
                <a:lnTo>
                  <a:pt x="1300670" y="212661"/>
                </a:lnTo>
                <a:lnTo>
                  <a:pt x="1310707" y="65682"/>
                </a:lnTo>
                <a:lnTo>
                  <a:pt x="1314576" y="0"/>
                </a:lnTo>
                <a:close/>
              </a:path>
            </a:pathLst>
          </a:custGeom>
          <a:solidFill>
            <a:srgbClr val="A2D0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/>
          <p:nvPr/>
        </p:nvSpPr>
        <p:spPr>
          <a:xfrm>
            <a:off x="0" y="1548891"/>
            <a:ext cx="1320165" cy="478790"/>
          </a:xfrm>
          <a:custGeom>
            <a:avLst/>
            <a:gdLst/>
            <a:ahLst/>
            <a:cxnLst/>
            <a:rect l="l" t="t" r="r" b="b"/>
            <a:pathLst>
              <a:path w="1320165" h="478789" extrusionOk="0">
                <a:moveTo>
                  <a:pt x="0" y="441205"/>
                </a:moveTo>
                <a:lnTo>
                  <a:pt x="0" y="459404"/>
                </a:lnTo>
                <a:lnTo>
                  <a:pt x="1140688" y="470789"/>
                </a:lnTo>
                <a:lnTo>
                  <a:pt x="1158593" y="472819"/>
                </a:lnTo>
                <a:lnTo>
                  <a:pt x="1176986" y="474265"/>
                </a:lnTo>
                <a:lnTo>
                  <a:pt x="1195582" y="475307"/>
                </a:lnTo>
                <a:lnTo>
                  <a:pt x="1214094" y="476123"/>
                </a:lnTo>
                <a:lnTo>
                  <a:pt x="1223525" y="476861"/>
                </a:lnTo>
                <a:lnTo>
                  <a:pt x="1233506" y="477742"/>
                </a:lnTo>
                <a:lnTo>
                  <a:pt x="1243773" y="478480"/>
                </a:lnTo>
                <a:lnTo>
                  <a:pt x="1254061" y="478790"/>
                </a:lnTo>
                <a:lnTo>
                  <a:pt x="1262024" y="478790"/>
                </a:lnTo>
                <a:lnTo>
                  <a:pt x="1269860" y="478155"/>
                </a:lnTo>
                <a:lnTo>
                  <a:pt x="1276858" y="476250"/>
                </a:lnTo>
                <a:lnTo>
                  <a:pt x="1290118" y="476250"/>
                </a:lnTo>
                <a:lnTo>
                  <a:pt x="1290701" y="472059"/>
                </a:lnTo>
                <a:lnTo>
                  <a:pt x="1292146" y="459105"/>
                </a:lnTo>
                <a:lnTo>
                  <a:pt x="1276858" y="459105"/>
                </a:lnTo>
                <a:lnTo>
                  <a:pt x="1227146" y="456696"/>
                </a:lnTo>
                <a:lnTo>
                  <a:pt x="1177455" y="454936"/>
                </a:lnTo>
                <a:lnTo>
                  <a:pt x="0" y="441205"/>
                </a:lnTo>
                <a:close/>
              </a:path>
              <a:path w="1320165" h="478789" extrusionOk="0">
                <a:moveTo>
                  <a:pt x="1290118" y="476250"/>
                </a:moveTo>
                <a:lnTo>
                  <a:pt x="1276858" y="476250"/>
                </a:lnTo>
                <a:lnTo>
                  <a:pt x="1278128" y="477901"/>
                </a:lnTo>
                <a:lnTo>
                  <a:pt x="1280287" y="478790"/>
                </a:lnTo>
                <a:lnTo>
                  <a:pt x="1286256" y="478790"/>
                </a:lnTo>
                <a:lnTo>
                  <a:pt x="1290066" y="476631"/>
                </a:lnTo>
                <a:lnTo>
                  <a:pt x="1290118" y="476250"/>
                </a:lnTo>
                <a:close/>
              </a:path>
              <a:path w="1320165" h="478789" extrusionOk="0">
                <a:moveTo>
                  <a:pt x="1319788" y="17525"/>
                </a:moveTo>
                <a:lnTo>
                  <a:pt x="1302893" y="17525"/>
                </a:lnTo>
                <a:lnTo>
                  <a:pt x="1302497" y="66803"/>
                </a:lnTo>
                <a:lnTo>
                  <a:pt x="1301414" y="116005"/>
                </a:lnTo>
                <a:lnTo>
                  <a:pt x="1299670" y="165142"/>
                </a:lnTo>
                <a:lnTo>
                  <a:pt x="1297260" y="214768"/>
                </a:lnTo>
                <a:lnTo>
                  <a:pt x="1294310" y="263255"/>
                </a:lnTo>
                <a:lnTo>
                  <a:pt x="1290748" y="312250"/>
                </a:lnTo>
                <a:lnTo>
                  <a:pt x="1286633" y="361217"/>
                </a:lnTo>
                <a:lnTo>
                  <a:pt x="1281994" y="410166"/>
                </a:lnTo>
                <a:lnTo>
                  <a:pt x="1276858" y="459105"/>
                </a:lnTo>
                <a:lnTo>
                  <a:pt x="1292146" y="459105"/>
                </a:lnTo>
                <a:lnTo>
                  <a:pt x="1296444" y="420586"/>
                </a:lnTo>
                <a:lnTo>
                  <a:pt x="1301565" y="369121"/>
                </a:lnTo>
                <a:lnTo>
                  <a:pt x="1306063" y="317664"/>
                </a:lnTo>
                <a:lnTo>
                  <a:pt x="1309937" y="266213"/>
                </a:lnTo>
                <a:lnTo>
                  <a:pt x="1313214" y="214222"/>
                </a:lnTo>
                <a:lnTo>
                  <a:pt x="1315809" y="163326"/>
                </a:lnTo>
                <a:lnTo>
                  <a:pt x="1317805" y="111888"/>
                </a:lnTo>
                <a:lnTo>
                  <a:pt x="1319172" y="60452"/>
                </a:lnTo>
                <a:lnTo>
                  <a:pt x="1319788" y="17525"/>
                </a:lnTo>
                <a:close/>
              </a:path>
              <a:path w="1320165" h="478789" extrusionOk="0">
                <a:moveTo>
                  <a:pt x="1319808" y="16129"/>
                </a:moveTo>
                <a:lnTo>
                  <a:pt x="252857" y="16129"/>
                </a:lnTo>
                <a:lnTo>
                  <a:pt x="353447" y="16892"/>
                </a:lnTo>
                <a:lnTo>
                  <a:pt x="612662" y="22633"/>
                </a:lnTo>
                <a:lnTo>
                  <a:pt x="955040" y="29083"/>
                </a:lnTo>
                <a:lnTo>
                  <a:pt x="1054446" y="28313"/>
                </a:lnTo>
                <a:lnTo>
                  <a:pt x="1104137" y="27226"/>
                </a:lnTo>
                <a:lnTo>
                  <a:pt x="1153823" y="25633"/>
                </a:lnTo>
                <a:lnTo>
                  <a:pt x="1203509" y="23504"/>
                </a:lnTo>
                <a:lnTo>
                  <a:pt x="1253198" y="20812"/>
                </a:lnTo>
                <a:lnTo>
                  <a:pt x="1302893" y="17525"/>
                </a:lnTo>
                <a:lnTo>
                  <a:pt x="1319788" y="17525"/>
                </a:lnTo>
                <a:lnTo>
                  <a:pt x="1319808" y="16129"/>
                </a:lnTo>
                <a:close/>
              </a:path>
              <a:path w="1320165" h="478789" extrusionOk="0">
                <a:moveTo>
                  <a:pt x="282181" y="0"/>
                </a:moveTo>
                <a:lnTo>
                  <a:pt x="179451" y="591"/>
                </a:lnTo>
                <a:lnTo>
                  <a:pt x="76771" y="2730"/>
                </a:lnTo>
                <a:lnTo>
                  <a:pt x="0" y="5561"/>
                </a:lnTo>
                <a:lnTo>
                  <a:pt x="0" y="22633"/>
                </a:lnTo>
                <a:lnTo>
                  <a:pt x="92953" y="18530"/>
                </a:lnTo>
                <a:lnTo>
                  <a:pt x="143396" y="17061"/>
                </a:lnTo>
                <a:lnTo>
                  <a:pt x="193941" y="16256"/>
                </a:lnTo>
                <a:lnTo>
                  <a:pt x="1319808" y="16129"/>
                </a:lnTo>
                <a:lnTo>
                  <a:pt x="1319869" y="11937"/>
                </a:lnTo>
                <a:lnTo>
                  <a:pt x="959307" y="11937"/>
                </a:lnTo>
                <a:lnTo>
                  <a:pt x="801525" y="10265"/>
                </a:lnTo>
                <a:lnTo>
                  <a:pt x="385012" y="724"/>
                </a:lnTo>
                <a:lnTo>
                  <a:pt x="282181" y="0"/>
                </a:lnTo>
                <a:close/>
              </a:path>
              <a:path w="1320165" h="478789" extrusionOk="0">
                <a:moveTo>
                  <a:pt x="1315720" y="508"/>
                </a:moveTo>
                <a:lnTo>
                  <a:pt x="1311402" y="508"/>
                </a:lnTo>
                <a:lnTo>
                  <a:pt x="1261176" y="3867"/>
                </a:lnTo>
                <a:lnTo>
                  <a:pt x="1210922" y="6572"/>
                </a:lnTo>
                <a:lnTo>
                  <a:pt x="1160641" y="8672"/>
                </a:lnTo>
                <a:lnTo>
                  <a:pt x="1110337" y="10211"/>
                </a:lnTo>
                <a:lnTo>
                  <a:pt x="1060012" y="11238"/>
                </a:lnTo>
                <a:lnTo>
                  <a:pt x="959307" y="11937"/>
                </a:lnTo>
                <a:lnTo>
                  <a:pt x="1319869" y="11937"/>
                </a:lnTo>
                <a:lnTo>
                  <a:pt x="1319911" y="4825"/>
                </a:lnTo>
                <a:lnTo>
                  <a:pt x="1315720" y="508"/>
                </a:lnTo>
                <a:close/>
              </a:path>
            </a:pathLst>
          </a:custGeom>
          <a:solidFill>
            <a:srgbClr val="4A4A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 txBox="1">
            <a:spLocks noGrp="1"/>
          </p:cNvSpPr>
          <p:nvPr>
            <p:ph type="ctrTitle"/>
          </p:nvPr>
        </p:nvSpPr>
        <p:spPr>
          <a:xfrm>
            <a:off x="3777488" y="534746"/>
            <a:ext cx="1589023" cy="9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3157346" y="1867916"/>
            <a:ext cx="2829306" cy="14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9"/>
          <p:cNvSpPr txBox="1">
            <a:spLocks noGrp="1"/>
          </p:cNvSpPr>
          <p:nvPr>
            <p:ph type="title"/>
          </p:nvPr>
        </p:nvSpPr>
        <p:spPr>
          <a:xfrm>
            <a:off x="3157346" y="1867916"/>
            <a:ext cx="2829306" cy="14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body" idx="1"/>
          </p:nvPr>
        </p:nvSpPr>
        <p:spPr>
          <a:xfrm>
            <a:off x="2391664" y="1783460"/>
            <a:ext cx="4360671" cy="11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21.png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22.png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3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dWkgYQnFcw" TargetMode="External" /><Relationship Id="rId3" Type="http://schemas.openxmlformats.org/officeDocument/2006/relationships/image" Target="../media/image2.png" /><Relationship Id="rId7" Type="http://schemas.openxmlformats.org/officeDocument/2006/relationships/image" Target="../media/image24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5.xml" /><Relationship Id="rId6" Type="http://schemas.openxmlformats.org/officeDocument/2006/relationships/hyperlink" Target="http://www.youtube.com/watch?v=OdWkgYQnFcw" TargetMode="Externa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 /><Relationship Id="rId3" Type="http://schemas.openxmlformats.org/officeDocument/2006/relationships/image" Target="../media/image1.png" /><Relationship Id="rId7" Type="http://schemas.openxmlformats.org/officeDocument/2006/relationships/slide" Target="slide5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10" Type="http://schemas.openxmlformats.org/officeDocument/2006/relationships/slide" Target="slide22.xml" /><Relationship Id="rId4" Type="http://schemas.openxmlformats.org/officeDocument/2006/relationships/image" Target="../media/image2.png" /><Relationship Id="rId9" Type="http://schemas.openxmlformats.org/officeDocument/2006/relationships/slide" Target="slide1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Relationship Id="rId4" Type="http://schemas.openxmlformats.org/officeDocument/2006/relationships/hyperlink" Target="https://drive.google.com/file/d/1yts7ibk2NrU0uNqzOxYj5X6byZonwN37/view?usp=sharing" TargetMode="Externa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29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15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2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1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g" /><Relationship Id="rId5" Type="http://schemas.openxmlformats.org/officeDocument/2006/relationships/image" Target="../media/image10.png" /><Relationship Id="rId4" Type="http://schemas.openxmlformats.org/officeDocument/2006/relationships/image" Target="../media/image9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12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g" /><Relationship Id="rId5" Type="http://schemas.openxmlformats.org/officeDocument/2006/relationships/image" Target="../media/image10.png" /><Relationship Id="rId4" Type="http://schemas.openxmlformats.org/officeDocument/2006/relationships/image" Target="../media/image9.jp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3.png" /><Relationship Id="rId7" Type="http://schemas.openxmlformats.org/officeDocument/2006/relationships/slide" Target="slide20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5.xml" /><Relationship Id="rId5" Type="http://schemas.openxmlformats.org/officeDocument/2006/relationships/image" Target="../media/image2.png" /><Relationship Id="rId10" Type="http://schemas.openxmlformats.org/officeDocument/2006/relationships/slide" Target="slide22.xml" /><Relationship Id="rId4" Type="http://schemas.openxmlformats.org/officeDocument/2006/relationships/image" Target="../media/image14.png" /><Relationship Id="rId9" Type="http://schemas.openxmlformats.org/officeDocument/2006/relationships/image" Target="../media/image1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9.pn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3302127" y="1322334"/>
            <a:ext cx="2435860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Waleed’s  Toys</a:t>
            </a:r>
            <a:endParaRPr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727830" y="3056585"/>
            <a:ext cx="168910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Reading5</a:t>
            </a:r>
            <a:endParaRPr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114" y="16601"/>
            <a:ext cx="3048264" cy="255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 txBox="1"/>
          <p:nvPr/>
        </p:nvSpPr>
        <p:spPr>
          <a:xfrm>
            <a:off x="3125721" y="944132"/>
            <a:ext cx="2153411" cy="124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2427" y="2495550"/>
            <a:ext cx="11811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 txBox="1"/>
          <p:nvPr/>
        </p:nvSpPr>
        <p:spPr>
          <a:xfrm>
            <a:off x="3810000" y="3714750"/>
            <a:ext cx="1752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r>
              <a:rPr lang="en-US" sz="3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ee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923" y="0"/>
            <a:ext cx="4850257" cy="4765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11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279" name="Google Shape;279;p11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1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282" name="Google Shape;282;p11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1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285" name="Google Shape;285;p11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0" name="Google Shape;29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1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1"/>
          <p:cNvGrpSpPr/>
          <p:nvPr/>
        </p:nvGrpSpPr>
        <p:grpSpPr>
          <a:xfrm>
            <a:off x="0" y="897127"/>
            <a:ext cx="842644" cy="480695"/>
            <a:chOff x="0" y="897127"/>
            <a:chExt cx="842644" cy="480695"/>
          </a:xfrm>
        </p:grpSpPr>
        <p:sp>
          <p:nvSpPr>
            <p:cNvPr id="293" name="Google Shape;293;p11"/>
            <p:cNvSpPr/>
            <p:nvPr/>
          </p:nvSpPr>
          <p:spPr>
            <a:xfrm>
              <a:off x="0" y="904493"/>
              <a:ext cx="833755" cy="457200"/>
            </a:xfrm>
            <a:custGeom>
              <a:avLst/>
              <a:gdLst/>
              <a:ahLst/>
              <a:cxnLst/>
              <a:rect l="l" t="t" r="r" b="b"/>
              <a:pathLst>
                <a:path w="833755" h="457200" extrusionOk="0">
                  <a:moveTo>
                    <a:pt x="833297" y="0"/>
                  </a:moveTo>
                  <a:lnTo>
                    <a:pt x="723957" y="2397"/>
                  </a:lnTo>
                  <a:lnTo>
                    <a:pt x="624921" y="4018"/>
                  </a:lnTo>
                  <a:lnTo>
                    <a:pt x="529767" y="4698"/>
                  </a:lnTo>
                  <a:lnTo>
                    <a:pt x="496389" y="4492"/>
                  </a:lnTo>
                  <a:lnTo>
                    <a:pt x="459155" y="3555"/>
                  </a:lnTo>
                  <a:lnTo>
                    <a:pt x="449770" y="3555"/>
                  </a:lnTo>
                  <a:lnTo>
                    <a:pt x="193338" y="8766"/>
                  </a:lnTo>
                  <a:lnTo>
                    <a:pt x="0" y="14491"/>
                  </a:lnTo>
                  <a:lnTo>
                    <a:pt x="0" y="457201"/>
                  </a:lnTo>
                  <a:lnTo>
                    <a:pt x="512765" y="456791"/>
                  </a:lnTo>
                  <a:lnTo>
                    <a:pt x="581139" y="456183"/>
                  </a:lnTo>
                  <a:lnTo>
                    <a:pt x="660134" y="454023"/>
                  </a:lnTo>
                  <a:lnTo>
                    <a:pt x="735544" y="450135"/>
                  </a:lnTo>
                  <a:lnTo>
                    <a:pt x="792035" y="446414"/>
                  </a:lnTo>
                  <a:lnTo>
                    <a:pt x="825068" y="367653"/>
                  </a:lnTo>
                  <a:lnTo>
                    <a:pt x="830738" y="215614"/>
                  </a:lnTo>
                  <a:lnTo>
                    <a:pt x="832932" y="66956"/>
                  </a:lnTo>
                  <a:lnTo>
                    <a:pt x="833297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0" y="897127"/>
              <a:ext cx="842644" cy="480695"/>
            </a:xfrm>
            <a:custGeom>
              <a:avLst/>
              <a:gdLst/>
              <a:ahLst/>
              <a:cxnLst/>
              <a:rect l="l" t="t" r="r" b="b"/>
              <a:pathLst>
                <a:path w="842644" h="480694" extrusionOk="0">
                  <a:moveTo>
                    <a:pt x="0" y="466185"/>
                  </a:moveTo>
                  <a:lnTo>
                    <a:pt x="0" y="480133"/>
                  </a:lnTo>
                  <a:lnTo>
                    <a:pt x="664140" y="471941"/>
                  </a:lnTo>
                  <a:lnTo>
                    <a:pt x="818057" y="468249"/>
                  </a:lnTo>
                  <a:lnTo>
                    <a:pt x="822680" y="468249"/>
                  </a:lnTo>
                  <a:lnTo>
                    <a:pt x="824798" y="466217"/>
                  </a:lnTo>
                  <a:lnTo>
                    <a:pt x="30919" y="466217"/>
                  </a:lnTo>
                  <a:lnTo>
                    <a:pt x="0" y="466185"/>
                  </a:lnTo>
                  <a:close/>
                </a:path>
                <a:path w="842644" h="480694" extrusionOk="0">
                  <a:moveTo>
                    <a:pt x="841671" y="15367"/>
                  </a:moveTo>
                  <a:lnTo>
                    <a:pt x="413448" y="15367"/>
                  </a:lnTo>
                  <a:lnTo>
                    <a:pt x="668409" y="17688"/>
                  </a:lnTo>
                  <a:lnTo>
                    <a:pt x="821994" y="22225"/>
                  </a:lnTo>
                  <a:lnTo>
                    <a:pt x="821947" y="49530"/>
                  </a:lnTo>
                  <a:lnTo>
                    <a:pt x="821788" y="77025"/>
                  </a:lnTo>
                  <a:lnTo>
                    <a:pt x="821405" y="104521"/>
                  </a:lnTo>
                  <a:lnTo>
                    <a:pt x="820782" y="128174"/>
                  </a:lnTo>
                  <a:lnTo>
                    <a:pt x="820686" y="132969"/>
                  </a:lnTo>
                  <a:lnTo>
                    <a:pt x="819619" y="132969"/>
                  </a:lnTo>
                  <a:lnTo>
                    <a:pt x="819619" y="135000"/>
                  </a:lnTo>
                  <a:lnTo>
                    <a:pt x="820674" y="142494"/>
                  </a:lnTo>
                  <a:lnTo>
                    <a:pt x="820661" y="157352"/>
                  </a:lnTo>
                  <a:lnTo>
                    <a:pt x="819178" y="207309"/>
                  </a:lnTo>
                  <a:lnTo>
                    <a:pt x="817074" y="257118"/>
                  </a:lnTo>
                  <a:lnTo>
                    <a:pt x="814319" y="306800"/>
                  </a:lnTo>
                  <a:lnTo>
                    <a:pt x="810883" y="356376"/>
                  </a:lnTo>
                  <a:lnTo>
                    <a:pt x="806653" y="406715"/>
                  </a:lnTo>
                  <a:lnTo>
                    <a:pt x="801852" y="455295"/>
                  </a:lnTo>
                  <a:lnTo>
                    <a:pt x="30919" y="466217"/>
                  </a:lnTo>
                  <a:lnTo>
                    <a:pt x="824798" y="466217"/>
                  </a:lnTo>
                  <a:lnTo>
                    <a:pt x="832117" y="406715"/>
                  </a:lnTo>
                  <a:lnTo>
                    <a:pt x="835712" y="351647"/>
                  </a:lnTo>
                  <a:lnTo>
                    <a:pt x="837776" y="296554"/>
                  </a:lnTo>
                  <a:lnTo>
                    <a:pt x="837984" y="241426"/>
                  </a:lnTo>
                  <a:lnTo>
                    <a:pt x="840199" y="184824"/>
                  </a:lnTo>
                  <a:lnTo>
                    <a:pt x="841559" y="128174"/>
                  </a:lnTo>
                  <a:lnTo>
                    <a:pt x="842052" y="71477"/>
                  </a:lnTo>
                  <a:lnTo>
                    <a:pt x="841671" y="15367"/>
                  </a:lnTo>
                  <a:close/>
                </a:path>
                <a:path w="842644" h="480694" extrusionOk="0">
                  <a:moveTo>
                    <a:pt x="406476" y="0"/>
                  </a:moveTo>
                  <a:lnTo>
                    <a:pt x="310317" y="221"/>
                  </a:lnTo>
                  <a:lnTo>
                    <a:pt x="0" y="5008"/>
                  </a:lnTo>
                  <a:lnTo>
                    <a:pt x="0" y="20215"/>
                  </a:lnTo>
                  <a:lnTo>
                    <a:pt x="313428" y="15596"/>
                  </a:lnTo>
                  <a:lnTo>
                    <a:pt x="841671" y="15367"/>
                  </a:lnTo>
                  <a:lnTo>
                    <a:pt x="841667" y="10541"/>
                  </a:lnTo>
                  <a:lnTo>
                    <a:pt x="837057" y="7366"/>
                  </a:lnTo>
                  <a:lnTo>
                    <a:pt x="832434" y="7366"/>
                  </a:lnTo>
                  <a:lnTo>
                    <a:pt x="619369" y="1873"/>
                  </a:lnTo>
                  <a:lnTo>
                    <a:pt x="40647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1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296" name="Google Shape;296;p11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1"/>
          <p:cNvGrpSpPr/>
          <p:nvPr/>
        </p:nvGrpSpPr>
        <p:grpSpPr>
          <a:xfrm>
            <a:off x="0" y="1548891"/>
            <a:ext cx="1320165" cy="478790"/>
            <a:chOff x="0" y="1548891"/>
            <a:chExt cx="1320165" cy="478790"/>
          </a:xfrm>
        </p:grpSpPr>
        <p:sp>
          <p:nvSpPr>
            <p:cNvPr id="300" name="Google Shape;300;p11"/>
            <p:cNvSpPr/>
            <p:nvPr/>
          </p:nvSpPr>
          <p:spPr>
            <a:xfrm>
              <a:off x="0" y="1557908"/>
              <a:ext cx="1315085" cy="450215"/>
            </a:xfrm>
            <a:custGeom>
              <a:avLst/>
              <a:gdLst/>
              <a:ahLst/>
              <a:cxnLst/>
              <a:rect l="l" t="t" r="r" b="b"/>
              <a:pathLst>
                <a:path w="1315085" h="450214" extrusionOk="0">
                  <a:moveTo>
                    <a:pt x="1314576" y="0"/>
                  </a:moveTo>
                  <a:lnTo>
                    <a:pt x="1298701" y="8508"/>
                  </a:lnTo>
                  <a:lnTo>
                    <a:pt x="830338" y="13335"/>
                  </a:lnTo>
                  <a:lnTo>
                    <a:pt x="578375" y="11128"/>
                  </a:lnTo>
                  <a:lnTo>
                    <a:pt x="341485" y="9530"/>
                  </a:lnTo>
                  <a:lnTo>
                    <a:pt x="100049" y="8636"/>
                  </a:lnTo>
                  <a:lnTo>
                    <a:pt x="0" y="8753"/>
                  </a:lnTo>
                  <a:lnTo>
                    <a:pt x="0" y="435392"/>
                  </a:lnTo>
                  <a:lnTo>
                    <a:pt x="138814" y="438920"/>
                  </a:lnTo>
                  <a:lnTo>
                    <a:pt x="471182" y="449198"/>
                  </a:lnTo>
                  <a:lnTo>
                    <a:pt x="1271523" y="450088"/>
                  </a:lnTo>
                  <a:lnTo>
                    <a:pt x="1286823" y="365831"/>
                  </a:lnTo>
                  <a:lnTo>
                    <a:pt x="1300670" y="212661"/>
                  </a:lnTo>
                  <a:lnTo>
                    <a:pt x="1310707" y="65682"/>
                  </a:lnTo>
                  <a:lnTo>
                    <a:pt x="1314576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0" y="1548891"/>
              <a:ext cx="1320165" cy="478790"/>
            </a:xfrm>
            <a:custGeom>
              <a:avLst/>
              <a:gdLst/>
              <a:ahLst/>
              <a:cxnLst/>
              <a:rect l="l" t="t" r="r" b="b"/>
              <a:pathLst>
                <a:path w="1320165" h="478789" extrusionOk="0">
                  <a:moveTo>
                    <a:pt x="0" y="441205"/>
                  </a:moveTo>
                  <a:lnTo>
                    <a:pt x="0" y="459404"/>
                  </a:lnTo>
                  <a:lnTo>
                    <a:pt x="1140688" y="470789"/>
                  </a:lnTo>
                  <a:lnTo>
                    <a:pt x="1158593" y="472819"/>
                  </a:lnTo>
                  <a:lnTo>
                    <a:pt x="1176986" y="474265"/>
                  </a:lnTo>
                  <a:lnTo>
                    <a:pt x="1195582" y="475307"/>
                  </a:lnTo>
                  <a:lnTo>
                    <a:pt x="1214094" y="476123"/>
                  </a:lnTo>
                  <a:lnTo>
                    <a:pt x="1223525" y="476861"/>
                  </a:lnTo>
                  <a:lnTo>
                    <a:pt x="1233506" y="477742"/>
                  </a:lnTo>
                  <a:lnTo>
                    <a:pt x="1243773" y="478480"/>
                  </a:lnTo>
                  <a:lnTo>
                    <a:pt x="1254061" y="478790"/>
                  </a:lnTo>
                  <a:lnTo>
                    <a:pt x="1262024" y="478790"/>
                  </a:lnTo>
                  <a:lnTo>
                    <a:pt x="1269860" y="478155"/>
                  </a:lnTo>
                  <a:lnTo>
                    <a:pt x="1276858" y="476250"/>
                  </a:lnTo>
                  <a:lnTo>
                    <a:pt x="1290118" y="476250"/>
                  </a:lnTo>
                  <a:lnTo>
                    <a:pt x="1290701" y="472059"/>
                  </a:lnTo>
                  <a:lnTo>
                    <a:pt x="1292146" y="459105"/>
                  </a:lnTo>
                  <a:lnTo>
                    <a:pt x="1276858" y="459105"/>
                  </a:lnTo>
                  <a:lnTo>
                    <a:pt x="1227146" y="456696"/>
                  </a:lnTo>
                  <a:lnTo>
                    <a:pt x="1177455" y="454936"/>
                  </a:lnTo>
                  <a:lnTo>
                    <a:pt x="0" y="441205"/>
                  </a:lnTo>
                  <a:close/>
                </a:path>
                <a:path w="1320165" h="478789" extrusionOk="0">
                  <a:moveTo>
                    <a:pt x="1290118" y="476250"/>
                  </a:moveTo>
                  <a:lnTo>
                    <a:pt x="1276858" y="476250"/>
                  </a:lnTo>
                  <a:lnTo>
                    <a:pt x="1278128" y="477901"/>
                  </a:lnTo>
                  <a:lnTo>
                    <a:pt x="1280287" y="478790"/>
                  </a:lnTo>
                  <a:lnTo>
                    <a:pt x="1286256" y="478790"/>
                  </a:lnTo>
                  <a:lnTo>
                    <a:pt x="1290066" y="476631"/>
                  </a:lnTo>
                  <a:lnTo>
                    <a:pt x="1290118" y="476250"/>
                  </a:lnTo>
                  <a:close/>
                </a:path>
                <a:path w="1320165" h="478789" extrusionOk="0">
                  <a:moveTo>
                    <a:pt x="1319788" y="17525"/>
                  </a:moveTo>
                  <a:lnTo>
                    <a:pt x="1302893" y="17525"/>
                  </a:lnTo>
                  <a:lnTo>
                    <a:pt x="1302497" y="66803"/>
                  </a:lnTo>
                  <a:lnTo>
                    <a:pt x="1301414" y="116005"/>
                  </a:lnTo>
                  <a:lnTo>
                    <a:pt x="1299670" y="165142"/>
                  </a:lnTo>
                  <a:lnTo>
                    <a:pt x="1297260" y="214768"/>
                  </a:lnTo>
                  <a:lnTo>
                    <a:pt x="1294310" y="263255"/>
                  </a:lnTo>
                  <a:lnTo>
                    <a:pt x="1290748" y="312250"/>
                  </a:lnTo>
                  <a:lnTo>
                    <a:pt x="1286633" y="361217"/>
                  </a:lnTo>
                  <a:lnTo>
                    <a:pt x="1281994" y="410166"/>
                  </a:lnTo>
                  <a:lnTo>
                    <a:pt x="1276858" y="459105"/>
                  </a:lnTo>
                  <a:lnTo>
                    <a:pt x="1292146" y="459105"/>
                  </a:lnTo>
                  <a:lnTo>
                    <a:pt x="1296444" y="420586"/>
                  </a:lnTo>
                  <a:lnTo>
                    <a:pt x="1301565" y="369121"/>
                  </a:lnTo>
                  <a:lnTo>
                    <a:pt x="1306063" y="317664"/>
                  </a:lnTo>
                  <a:lnTo>
                    <a:pt x="1309937" y="266213"/>
                  </a:lnTo>
                  <a:lnTo>
                    <a:pt x="1313214" y="214222"/>
                  </a:lnTo>
                  <a:lnTo>
                    <a:pt x="1315809" y="163326"/>
                  </a:lnTo>
                  <a:lnTo>
                    <a:pt x="1317805" y="111888"/>
                  </a:lnTo>
                  <a:lnTo>
                    <a:pt x="1319172" y="60452"/>
                  </a:lnTo>
                  <a:lnTo>
                    <a:pt x="1319788" y="17525"/>
                  </a:lnTo>
                  <a:close/>
                </a:path>
                <a:path w="1320165" h="478789" extrusionOk="0">
                  <a:moveTo>
                    <a:pt x="1319808" y="16129"/>
                  </a:moveTo>
                  <a:lnTo>
                    <a:pt x="252857" y="16129"/>
                  </a:lnTo>
                  <a:lnTo>
                    <a:pt x="353447" y="16892"/>
                  </a:lnTo>
                  <a:lnTo>
                    <a:pt x="612662" y="22633"/>
                  </a:lnTo>
                  <a:lnTo>
                    <a:pt x="955040" y="29083"/>
                  </a:lnTo>
                  <a:lnTo>
                    <a:pt x="1054446" y="28313"/>
                  </a:lnTo>
                  <a:lnTo>
                    <a:pt x="1104137" y="27226"/>
                  </a:lnTo>
                  <a:lnTo>
                    <a:pt x="1153823" y="25633"/>
                  </a:lnTo>
                  <a:lnTo>
                    <a:pt x="1203509" y="23504"/>
                  </a:lnTo>
                  <a:lnTo>
                    <a:pt x="1253198" y="20812"/>
                  </a:lnTo>
                  <a:lnTo>
                    <a:pt x="1302893" y="17525"/>
                  </a:lnTo>
                  <a:lnTo>
                    <a:pt x="1319788" y="17525"/>
                  </a:lnTo>
                  <a:lnTo>
                    <a:pt x="1319808" y="16129"/>
                  </a:lnTo>
                  <a:close/>
                </a:path>
                <a:path w="1320165" h="478789" extrusionOk="0">
                  <a:moveTo>
                    <a:pt x="282181" y="0"/>
                  </a:moveTo>
                  <a:lnTo>
                    <a:pt x="179451" y="591"/>
                  </a:lnTo>
                  <a:lnTo>
                    <a:pt x="76771" y="2730"/>
                  </a:lnTo>
                  <a:lnTo>
                    <a:pt x="0" y="5561"/>
                  </a:lnTo>
                  <a:lnTo>
                    <a:pt x="0" y="22633"/>
                  </a:lnTo>
                  <a:lnTo>
                    <a:pt x="92953" y="18530"/>
                  </a:lnTo>
                  <a:lnTo>
                    <a:pt x="143396" y="17061"/>
                  </a:lnTo>
                  <a:lnTo>
                    <a:pt x="193941" y="16256"/>
                  </a:lnTo>
                  <a:lnTo>
                    <a:pt x="1319808" y="16129"/>
                  </a:lnTo>
                  <a:lnTo>
                    <a:pt x="1319869" y="11937"/>
                  </a:lnTo>
                  <a:lnTo>
                    <a:pt x="959307" y="11937"/>
                  </a:lnTo>
                  <a:lnTo>
                    <a:pt x="801525" y="10265"/>
                  </a:lnTo>
                  <a:lnTo>
                    <a:pt x="385012" y="724"/>
                  </a:lnTo>
                  <a:lnTo>
                    <a:pt x="282181" y="0"/>
                  </a:lnTo>
                  <a:close/>
                </a:path>
                <a:path w="1320165" h="478789" extrusionOk="0">
                  <a:moveTo>
                    <a:pt x="1315720" y="508"/>
                  </a:moveTo>
                  <a:lnTo>
                    <a:pt x="1311402" y="508"/>
                  </a:lnTo>
                  <a:lnTo>
                    <a:pt x="1261176" y="3867"/>
                  </a:lnTo>
                  <a:lnTo>
                    <a:pt x="1210922" y="6572"/>
                  </a:lnTo>
                  <a:lnTo>
                    <a:pt x="1160641" y="8672"/>
                  </a:lnTo>
                  <a:lnTo>
                    <a:pt x="1110337" y="10211"/>
                  </a:lnTo>
                  <a:lnTo>
                    <a:pt x="1060012" y="11238"/>
                  </a:lnTo>
                  <a:lnTo>
                    <a:pt x="959307" y="11937"/>
                  </a:lnTo>
                  <a:lnTo>
                    <a:pt x="1319869" y="11937"/>
                  </a:lnTo>
                  <a:lnTo>
                    <a:pt x="1319911" y="4825"/>
                  </a:lnTo>
                  <a:lnTo>
                    <a:pt x="1315720" y="508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1"/>
          <p:cNvSpPr txBox="1"/>
          <p:nvPr/>
        </p:nvSpPr>
        <p:spPr>
          <a:xfrm>
            <a:off x="3557778" y="579504"/>
            <a:ext cx="2165985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0550" rIns="0" bIns="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4291A2"/>
                </a:solidFill>
                <a:latin typeface="Calibri"/>
                <a:ea typeface="Calibri"/>
                <a:cs typeface="Calibri"/>
                <a:sym typeface="Calibri"/>
              </a:rPr>
              <a:t>ea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2412534"/>
            <a:ext cx="1447800" cy="121663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1"/>
          <p:cNvSpPr txBox="1"/>
          <p:nvPr/>
        </p:nvSpPr>
        <p:spPr>
          <a:xfrm>
            <a:off x="3095135" y="3685358"/>
            <a:ext cx="22423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4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ea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143" y="-19927"/>
            <a:ext cx="4850257" cy="4765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12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311" name="Google Shape;311;p12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12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314" name="Google Shape;314;p12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2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317" name="Google Shape;317;p12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2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2"/>
          <p:cNvGrpSpPr/>
          <p:nvPr/>
        </p:nvGrpSpPr>
        <p:grpSpPr>
          <a:xfrm>
            <a:off x="0" y="897127"/>
            <a:ext cx="842644" cy="480695"/>
            <a:chOff x="0" y="897127"/>
            <a:chExt cx="842644" cy="480695"/>
          </a:xfrm>
        </p:grpSpPr>
        <p:sp>
          <p:nvSpPr>
            <p:cNvPr id="325" name="Google Shape;325;p12"/>
            <p:cNvSpPr/>
            <p:nvPr/>
          </p:nvSpPr>
          <p:spPr>
            <a:xfrm>
              <a:off x="0" y="904493"/>
              <a:ext cx="833755" cy="457200"/>
            </a:xfrm>
            <a:custGeom>
              <a:avLst/>
              <a:gdLst/>
              <a:ahLst/>
              <a:cxnLst/>
              <a:rect l="l" t="t" r="r" b="b"/>
              <a:pathLst>
                <a:path w="833755" h="457200" extrusionOk="0">
                  <a:moveTo>
                    <a:pt x="833297" y="0"/>
                  </a:moveTo>
                  <a:lnTo>
                    <a:pt x="723957" y="2397"/>
                  </a:lnTo>
                  <a:lnTo>
                    <a:pt x="624921" y="4018"/>
                  </a:lnTo>
                  <a:lnTo>
                    <a:pt x="529767" y="4698"/>
                  </a:lnTo>
                  <a:lnTo>
                    <a:pt x="496389" y="4492"/>
                  </a:lnTo>
                  <a:lnTo>
                    <a:pt x="459155" y="3555"/>
                  </a:lnTo>
                  <a:lnTo>
                    <a:pt x="449770" y="3555"/>
                  </a:lnTo>
                  <a:lnTo>
                    <a:pt x="193338" y="8766"/>
                  </a:lnTo>
                  <a:lnTo>
                    <a:pt x="0" y="14491"/>
                  </a:lnTo>
                  <a:lnTo>
                    <a:pt x="0" y="457201"/>
                  </a:lnTo>
                  <a:lnTo>
                    <a:pt x="512765" y="456791"/>
                  </a:lnTo>
                  <a:lnTo>
                    <a:pt x="581139" y="456183"/>
                  </a:lnTo>
                  <a:lnTo>
                    <a:pt x="660134" y="454023"/>
                  </a:lnTo>
                  <a:lnTo>
                    <a:pt x="735544" y="450135"/>
                  </a:lnTo>
                  <a:lnTo>
                    <a:pt x="792035" y="446414"/>
                  </a:lnTo>
                  <a:lnTo>
                    <a:pt x="825068" y="367653"/>
                  </a:lnTo>
                  <a:lnTo>
                    <a:pt x="830738" y="215614"/>
                  </a:lnTo>
                  <a:lnTo>
                    <a:pt x="832932" y="66956"/>
                  </a:lnTo>
                  <a:lnTo>
                    <a:pt x="833297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0" y="897127"/>
              <a:ext cx="842644" cy="480695"/>
            </a:xfrm>
            <a:custGeom>
              <a:avLst/>
              <a:gdLst/>
              <a:ahLst/>
              <a:cxnLst/>
              <a:rect l="l" t="t" r="r" b="b"/>
              <a:pathLst>
                <a:path w="842644" h="480694" extrusionOk="0">
                  <a:moveTo>
                    <a:pt x="0" y="466185"/>
                  </a:moveTo>
                  <a:lnTo>
                    <a:pt x="0" y="480133"/>
                  </a:lnTo>
                  <a:lnTo>
                    <a:pt x="664140" y="471941"/>
                  </a:lnTo>
                  <a:lnTo>
                    <a:pt x="818057" y="468249"/>
                  </a:lnTo>
                  <a:lnTo>
                    <a:pt x="822680" y="468249"/>
                  </a:lnTo>
                  <a:lnTo>
                    <a:pt x="824798" y="466217"/>
                  </a:lnTo>
                  <a:lnTo>
                    <a:pt x="30919" y="466217"/>
                  </a:lnTo>
                  <a:lnTo>
                    <a:pt x="0" y="466185"/>
                  </a:lnTo>
                  <a:close/>
                </a:path>
                <a:path w="842644" h="480694" extrusionOk="0">
                  <a:moveTo>
                    <a:pt x="841671" y="15367"/>
                  </a:moveTo>
                  <a:lnTo>
                    <a:pt x="413448" y="15367"/>
                  </a:lnTo>
                  <a:lnTo>
                    <a:pt x="668409" y="17688"/>
                  </a:lnTo>
                  <a:lnTo>
                    <a:pt x="821994" y="22225"/>
                  </a:lnTo>
                  <a:lnTo>
                    <a:pt x="821947" y="49530"/>
                  </a:lnTo>
                  <a:lnTo>
                    <a:pt x="821788" y="77025"/>
                  </a:lnTo>
                  <a:lnTo>
                    <a:pt x="821405" y="104521"/>
                  </a:lnTo>
                  <a:lnTo>
                    <a:pt x="820782" y="128174"/>
                  </a:lnTo>
                  <a:lnTo>
                    <a:pt x="820686" y="132969"/>
                  </a:lnTo>
                  <a:lnTo>
                    <a:pt x="819619" y="132969"/>
                  </a:lnTo>
                  <a:lnTo>
                    <a:pt x="819619" y="135000"/>
                  </a:lnTo>
                  <a:lnTo>
                    <a:pt x="820674" y="142494"/>
                  </a:lnTo>
                  <a:lnTo>
                    <a:pt x="820661" y="157352"/>
                  </a:lnTo>
                  <a:lnTo>
                    <a:pt x="819178" y="207309"/>
                  </a:lnTo>
                  <a:lnTo>
                    <a:pt x="817074" y="257118"/>
                  </a:lnTo>
                  <a:lnTo>
                    <a:pt x="814319" y="306800"/>
                  </a:lnTo>
                  <a:lnTo>
                    <a:pt x="810883" y="356376"/>
                  </a:lnTo>
                  <a:lnTo>
                    <a:pt x="806653" y="406715"/>
                  </a:lnTo>
                  <a:lnTo>
                    <a:pt x="801852" y="455295"/>
                  </a:lnTo>
                  <a:lnTo>
                    <a:pt x="30919" y="466217"/>
                  </a:lnTo>
                  <a:lnTo>
                    <a:pt x="824798" y="466217"/>
                  </a:lnTo>
                  <a:lnTo>
                    <a:pt x="832117" y="406715"/>
                  </a:lnTo>
                  <a:lnTo>
                    <a:pt x="835712" y="351647"/>
                  </a:lnTo>
                  <a:lnTo>
                    <a:pt x="837776" y="296554"/>
                  </a:lnTo>
                  <a:lnTo>
                    <a:pt x="837984" y="241426"/>
                  </a:lnTo>
                  <a:lnTo>
                    <a:pt x="840199" y="184824"/>
                  </a:lnTo>
                  <a:lnTo>
                    <a:pt x="841559" y="128174"/>
                  </a:lnTo>
                  <a:lnTo>
                    <a:pt x="842052" y="71477"/>
                  </a:lnTo>
                  <a:lnTo>
                    <a:pt x="841671" y="15367"/>
                  </a:lnTo>
                  <a:close/>
                </a:path>
                <a:path w="842644" h="480694" extrusionOk="0">
                  <a:moveTo>
                    <a:pt x="406476" y="0"/>
                  </a:moveTo>
                  <a:lnTo>
                    <a:pt x="310317" y="221"/>
                  </a:lnTo>
                  <a:lnTo>
                    <a:pt x="0" y="5008"/>
                  </a:lnTo>
                  <a:lnTo>
                    <a:pt x="0" y="20215"/>
                  </a:lnTo>
                  <a:lnTo>
                    <a:pt x="313428" y="15596"/>
                  </a:lnTo>
                  <a:lnTo>
                    <a:pt x="841671" y="15367"/>
                  </a:lnTo>
                  <a:lnTo>
                    <a:pt x="841667" y="10541"/>
                  </a:lnTo>
                  <a:lnTo>
                    <a:pt x="837057" y="7366"/>
                  </a:lnTo>
                  <a:lnTo>
                    <a:pt x="832434" y="7366"/>
                  </a:lnTo>
                  <a:lnTo>
                    <a:pt x="619369" y="1873"/>
                  </a:lnTo>
                  <a:lnTo>
                    <a:pt x="40647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2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328" name="Google Shape;328;p12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2"/>
          <p:cNvGrpSpPr/>
          <p:nvPr/>
        </p:nvGrpSpPr>
        <p:grpSpPr>
          <a:xfrm>
            <a:off x="0" y="1548891"/>
            <a:ext cx="1320165" cy="478790"/>
            <a:chOff x="0" y="1548891"/>
            <a:chExt cx="1320165" cy="478790"/>
          </a:xfrm>
        </p:grpSpPr>
        <p:sp>
          <p:nvSpPr>
            <p:cNvPr id="332" name="Google Shape;332;p12"/>
            <p:cNvSpPr/>
            <p:nvPr/>
          </p:nvSpPr>
          <p:spPr>
            <a:xfrm>
              <a:off x="0" y="1557908"/>
              <a:ext cx="1315085" cy="450215"/>
            </a:xfrm>
            <a:custGeom>
              <a:avLst/>
              <a:gdLst/>
              <a:ahLst/>
              <a:cxnLst/>
              <a:rect l="l" t="t" r="r" b="b"/>
              <a:pathLst>
                <a:path w="1315085" h="450214" extrusionOk="0">
                  <a:moveTo>
                    <a:pt x="1314576" y="0"/>
                  </a:moveTo>
                  <a:lnTo>
                    <a:pt x="1298701" y="8508"/>
                  </a:lnTo>
                  <a:lnTo>
                    <a:pt x="830338" y="13335"/>
                  </a:lnTo>
                  <a:lnTo>
                    <a:pt x="578375" y="11128"/>
                  </a:lnTo>
                  <a:lnTo>
                    <a:pt x="341485" y="9530"/>
                  </a:lnTo>
                  <a:lnTo>
                    <a:pt x="100049" y="8636"/>
                  </a:lnTo>
                  <a:lnTo>
                    <a:pt x="0" y="8753"/>
                  </a:lnTo>
                  <a:lnTo>
                    <a:pt x="0" y="435392"/>
                  </a:lnTo>
                  <a:lnTo>
                    <a:pt x="138814" y="438920"/>
                  </a:lnTo>
                  <a:lnTo>
                    <a:pt x="471182" y="449198"/>
                  </a:lnTo>
                  <a:lnTo>
                    <a:pt x="1271523" y="450088"/>
                  </a:lnTo>
                  <a:lnTo>
                    <a:pt x="1286823" y="365831"/>
                  </a:lnTo>
                  <a:lnTo>
                    <a:pt x="1300670" y="212661"/>
                  </a:lnTo>
                  <a:lnTo>
                    <a:pt x="1310707" y="65682"/>
                  </a:lnTo>
                  <a:lnTo>
                    <a:pt x="1314576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0" y="1548891"/>
              <a:ext cx="1320165" cy="478790"/>
            </a:xfrm>
            <a:custGeom>
              <a:avLst/>
              <a:gdLst/>
              <a:ahLst/>
              <a:cxnLst/>
              <a:rect l="l" t="t" r="r" b="b"/>
              <a:pathLst>
                <a:path w="1320165" h="478789" extrusionOk="0">
                  <a:moveTo>
                    <a:pt x="0" y="441205"/>
                  </a:moveTo>
                  <a:lnTo>
                    <a:pt x="0" y="459404"/>
                  </a:lnTo>
                  <a:lnTo>
                    <a:pt x="1140688" y="470789"/>
                  </a:lnTo>
                  <a:lnTo>
                    <a:pt x="1158593" y="472819"/>
                  </a:lnTo>
                  <a:lnTo>
                    <a:pt x="1176986" y="474265"/>
                  </a:lnTo>
                  <a:lnTo>
                    <a:pt x="1195582" y="475307"/>
                  </a:lnTo>
                  <a:lnTo>
                    <a:pt x="1214094" y="476123"/>
                  </a:lnTo>
                  <a:lnTo>
                    <a:pt x="1223525" y="476861"/>
                  </a:lnTo>
                  <a:lnTo>
                    <a:pt x="1233506" y="477742"/>
                  </a:lnTo>
                  <a:lnTo>
                    <a:pt x="1243773" y="478480"/>
                  </a:lnTo>
                  <a:lnTo>
                    <a:pt x="1254061" y="478790"/>
                  </a:lnTo>
                  <a:lnTo>
                    <a:pt x="1262024" y="478790"/>
                  </a:lnTo>
                  <a:lnTo>
                    <a:pt x="1269860" y="478155"/>
                  </a:lnTo>
                  <a:lnTo>
                    <a:pt x="1276858" y="476250"/>
                  </a:lnTo>
                  <a:lnTo>
                    <a:pt x="1290118" y="476250"/>
                  </a:lnTo>
                  <a:lnTo>
                    <a:pt x="1290701" y="472059"/>
                  </a:lnTo>
                  <a:lnTo>
                    <a:pt x="1292146" y="459105"/>
                  </a:lnTo>
                  <a:lnTo>
                    <a:pt x="1276858" y="459105"/>
                  </a:lnTo>
                  <a:lnTo>
                    <a:pt x="1227146" y="456696"/>
                  </a:lnTo>
                  <a:lnTo>
                    <a:pt x="1177455" y="454936"/>
                  </a:lnTo>
                  <a:lnTo>
                    <a:pt x="0" y="441205"/>
                  </a:lnTo>
                  <a:close/>
                </a:path>
                <a:path w="1320165" h="478789" extrusionOk="0">
                  <a:moveTo>
                    <a:pt x="1290118" y="476250"/>
                  </a:moveTo>
                  <a:lnTo>
                    <a:pt x="1276858" y="476250"/>
                  </a:lnTo>
                  <a:lnTo>
                    <a:pt x="1278128" y="477901"/>
                  </a:lnTo>
                  <a:lnTo>
                    <a:pt x="1280287" y="478790"/>
                  </a:lnTo>
                  <a:lnTo>
                    <a:pt x="1286256" y="478790"/>
                  </a:lnTo>
                  <a:lnTo>
                    <a:pt x="1290066" y="476631"/>
                  </a:lnTo>
                  <a:lnTo>
                    <a:pt x="1290118" y="476250"/>
                  </a:lnTo>
                  <a:close/>
                </a:path>
                <a:path w="1320165" h="478789" extrusionOk="0">
                  <a:moveTo>
                    <a:pt x="1319788" y="17525"/>
                  </a:moveTo>
                  <a:lnTo>
                    <a:pt x="1302893" y="17525"/>
                  </a:lnTo>
                  <a:lnTo>
                    <a:pt x="1302497" y="66803"/>
                  </a:lnTo>
                  <a:lnTo>
                    <a:pt x="1301414" y="116005"/>
                  </a:lnTo>
                  <a:lnTo>
                    <a:pt x="1299670" y="165142"/>
                  </a:lnTo>
                  <a:lnTo>
                    <a:pt x="1297260" y="214768"/>
                  </a:lnTo>
                  <a:lnTo>
                    <a:pt x="1294310" y="263255"/>
                  </a:lnTo>
                  <a:lnTo>
                    <a:pt x="1290748" y="312250"/>
                  </a:lnTo>
                  <a:lnTo>
                    <a:pt x="1286633" y="361217"/>
                  </a:lnTo>
                  <a:lnTo>
                    <a:pt x="1281994" y="410166"/>
                  </a:lnTo>
                  <a:lnTo>
                    <a:pt x="1276858" y="459105"/>
                  </a:lnTo>
                  <a:lnTo>
                    <a:pt x="1292146" y="459105"/>
                  </a:lnTo>
                  <a:lnTo>
                    <a:pt x="1296444" y="420586"/>
                  </a:lnTo>
                  <a:lnTo>
                    <a:pt x="1301565" y="369121"/>
                  </a:lnTo>
                  <a:lnTo>
                    <a:pt x="1306063" y="317664"/>
                  </a:lnTo>
                  <a:lnTo>
                    <a:pt x="1309937" y="266213"/>
                  </a:lnTo>
                  <a:lnTo>
                    <a:pt x="1313214" y="214222"/>
                  </a:lnTo>
                  <a:lnTo>
                    <a:pt x="1315809" y="163326"/>
                  </a:lnTo>
                  <a:lnTo>
                    <a:pt x="1317805" y="111888"/>
                  </a:lnTo>
                  <a:lnTo>
                    <a:pt x="1319172" y="60452"/>
                  </a:lnTo>
                  <a:lnTo>
                    <a:pt x="1319788" y="17525"/>
                  </a:lnTo>
                  <a:close/>
                </a:path>
                <a:path w="1320165" h="478789" extrusionOk="0">
                  <a:moveTo>
                    <a:pt x="1319808" y="16129"/>
                  </a:moveTo>
                  <a:lnTo>
                    <a:pt x="252857" y="16129"/>
                  </a:lnTo>
                  <a:lnTo>
                    <a:pt x="353447" y="16892"/>
                  </a:lnTo>
                  <a:lnTo>
                    <a:pt x="612662" y="22633"/>
                  </a:lnTo>
                  <a:lnTo>
                    <a:pt x="955040" y="29083"/>
                  </a:lnTo>
                  <a:lnTo>
                    <a:pt x="1054446" y="28313"/>
                  </a:lnTo>
                  <a:lnTo>
                    <a:pt x="1104137" y="27226"/>
                  </a:lnTo>
                  <a:lnTo>
                    <a:pt x="1153823" y="25633"/>
                  </a:lnTo>
                  <a:lnTo>
                    <a:pt x="1203509" y="23504"/>
                  </a:lnTo>
                  <a:lnTo>
                    <a:pt x="1253198" y="20812"/>
                  </a:lnTo>
                  <a:lnTo>
                    <a:pt x="1302893" y="17525"/>
                  </a:lnTo>
                  <a:lnTo>
                    <a:pt x="1319788" y="17525"/>
                  </a:lnTo>
                  <a:lnTo>
                    <a:pt x="1319808" y="16129"/>
                  </a:lnTo>
                  <a:close/>
                </a:path>
                <a:path w="1320165" h="478789" extrusionOk="0">
                  <a:moveTo>
                    <a:pt x="282181" y="0"/>
                  </a:moveTo>
                  <a:lnTo>
                    <a:pt x="179451" y="591"/>
                  </a:lnTo>
                  <a:lnTo>
                    <a:pt x="76771" y="2730"/>
                  </a:lnTo>
                  <a:lnTo>
                    <a:pt x="0" y="5561"/>
                  </a:lnTo>
                  <a:lnTo>
                    <a:pt x="0" y="22633"/>
                  </a:lnTo>
                  <a:lnTo>
                    <a:pt x="92953" y="18530"/>
                  </a:lnTo>
                  <a:lnTo>
                    <a:pt x="143396" y="17061"/>
                  </a:lnTo>
                  <a:lnTo>
                    <a:pt x="193941" y="16256"/>
                  </a:lnTo>
                  <a:lnTo>
                    <a:pt x="1319808" y="16129"/>
                  </a:lnTo>
                  <a:lnTo>
                    <a:pt x="1319869" y="11937"/>
                  </a:lnTo>
                  <a:lnTo>
                    <a:pt x="959307" y="11937"/>
                  </a:lnTo>
                  <a:lnTo>
                    <a:pt x="801525" y="10265"/>
                  </a:lnTo>
                  <a:lnTo>
                    <a:pt x="385012" y="724"/>
                  </a:lnTo>
                  <a:lnTo>
                    <a:pt x="282181" y="0"/>
                  </a:lnTo>
                  <a:close/>
                </a:path>
                <a:path w="1320165" h="478789" extrusionOk="0">
                  <a:moveTo>
                    <a:pt x="1315720" y="508"/>
                  </a:moveTo>
                  <a:lnTo>
                    <a:pt x="1311402" y="508"/>
                  </a:lnTo>
                  <a:lnTo>
                    <a:pt x="1261176" y="3867"/>
                  </a:lnTo>
                  <a:lnTo>
                    <a:pt x="1210922" y="6572"/>
                  </a:lnTo>
                  <a:lnTo>
                    <a:pt x="1160641" y="8672"/>
                  </a:lnTo>
                  <a:lnTo>
                    <a:pt x="1110337" y="10211"/>
                  </a:lnTo>
                  <a:lnTo>
                    <a:pt x="1060012" y="11238"/>
                  </a:lnTo>
                  <a:lnTo>
                    <a:pt x="959307" y="11937"/>
                  </a:lnTo>
                  <a:lnTo>
                    <a:pt x="1319869" y="11937"/>
                  </a:lnTo>
                  <a:lnTo>
                    <a:pt x="1319911" y="4825"/>
                  </a:lnTo>
                  <a:lnTo>
                    <a:pt x="1315720" y="508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2"/>
          <p:cNvSpPr txBox="1"/>
          <p:nvPr/>
        </p:nvSpPr>
        <p:spPr>
          <a:xfrm>
            <a:off x="2514600" y="1133093"/>
            <a:ext cx="3458845" cy="103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   \ oa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2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2121918"/>
            <a:ext cx="2667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2"/>
          <p:cNvSpPr txBox="1"/>
          <p:nvPr/>
        </p:nvSpPr>
        <p:spPr>
          <a:xfrm>
            <a:off x="3138377" y="3921687"/>
            <a:ext cx="3200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yell</a:t>
            </a:r>
            <a:r>
              <a:rPr lang="en-US" sz="4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ow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r>
              <a:rPr lang="en-US" sz="4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oa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44" y="-1"/>
            <a:ext cx="8863712" cy="50046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13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343" name="Google Shape;343;p13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3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346" name="Google Shape;346;p13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3"/>
          <p:cNvGrpSpPr/>
          <p:nvPr/>
        </p:nvGrpSpPr>
        <p:grpSpPr>
          <a:xfrm>
            <a:off x="0" y="897127"/>
            <a:ext cx="842644" cy="480695"/>
            <a:chOff x="0" y="897127"/>
            <a:chExt cx="842644" cy="480695"/>
          </a:xfrm>
        </p:grpSpPr>
        <p:sp>
          <p:nvSpPr>
            <p:cNvPr id="349" name="Google Shape;349;p13"/>
            <p:cNvSpPr/>
            <p:nvPr/>
          </p:nvSpPr>
          <p:spPr>
            <a:xfrm>
              <a:off x="0" y="904493"/>
              <a:ext cx="833755" cy="457200"/>
            </a:xfrm>
            <a:custGeom>
              <a:avLst/>
              <a:gdLst/>
              <a:ahLst/>
              <a:cxnLst/>
              <a:rect l="l" t="t" r="r" b="b"/>
              <a:pathLst>
                <a:path w="833755" h="457200" extrusionOk="0">
                  <a:moveTo>
                    <a:pt x="833297" y="0"/>
                  </a:moveTo>
                  <a:lnTo>
                    <a:pt x="723957" y="2397"/>
                  </a:lnTo>
                  <a:lnTo>
                    <a:pt x="624921" y="4018"/>
                  </a:lnTo>
                  <a:lnTo>
                    <a:pt x="529767" y="4698"/>
                  </a:lnTo>
                  <a:lnTo>
                    <a:pt x="496389" y="4492"/>
                  </a:lnTo>
                  <a:lnTo>
                    <a:pt x="459155" y="3555"/>
                  </a:lnTo>
                  <a:lnTo>
                    <a:pt x="449770" y="3555"/>
                  </a:lnTo>
                  <a:lnTo>
                    <a:pt x="193338" y="8766"/>
                  </a:lnTo>
                  <a:lnTo>
                    <a:pt x="0" y="14491"/>
                  </a:lnTo>
                  <a:lnTo>
                    <a:pt x="0" y="457201"/>
                  </a:lnTo>
                  <a:lnTo>
                    <a:pt x="512765" y="456791"/>
                  </a:lnTo>
                  <a:lnTo>
                    <a:pt x="581139" y="456183"/>
                  </a:lnTo>
                  <a:lnTo>
                    <a:pt x="660134" y="454023"/>
                  </a:lnTo>
                  <a:lnTo>
                    <a:pt x="735544" y="450135"/>
                  </a:lnTo>
                  <a:lnTo>
                    <a:pt x="792035" y="446414"/>
                  </a:lnTo>
                  <a:lnTo>
                    <a:pt x="825068" y="367653"/>
                  </a:lnTo>
                  <a:lnTo>
                    <a:pt x="830738" y="215614"/>
                  </a:lnTo>
                  <a:lnTo>
                    <a:pt x="832932" y="66956"/>
                  </a:lnTo>
                  <a:lnTo>
                    <a:pt x="833297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0" y="897127"/>
              <a:ext cx="842644" cy="480695"/>
            </a:xfrm>
            <a:custGeom>
              <a:avLst/>
              <a:gdLst/>
              <a:ahLst/>
              <a:cxnLst/>
              <a:rect l="l" t="t" r="r" b="b"/>
              <a:pathLst>
                <a:path w="842644" h="480694" extrusionOk="0">
                  <a:moveTo>
                    <a:pt x="0" y="466185"/>
                  </a:moveTo>
                  <a:lnTo>
                    <a:pt x="0" y="480133"/>
                  </a:lnTo>
                  <a:lnTo>
                    <a:pt x="664140" y="471941"/>
                  </a:lnTo>
                  <a:lnTo>
                    <a:pt x="818057" y="468249"/>
                  </a:lnTo>
                  <a:lnTo>
                    <a:pt x="822680" y="468249"/>
                  </a:lnTo>
                  <a:lnTo>
                    <a:pt x="824798" y="466217"/>
                  </a:lnTo>
                  <a:lnTo>
                    <a:pt x="30919" y="466217"/>
                  </a:lnTo>
                  <a:lnTo>
                    <a:pt x="0" y="466185"/>
                  </a:lnTo>
                  <a:close/>
                </a:path>
                <a:path w="842644" h="480694" extrusionOk="0">
                  <a:moveTo>
                    <a:pt x="841671" y="15367"/>
                  </a:moveTo>
                  <a:lnTo>
                    <a:pt x="413448" y="15367"/>
                  </a:lnTo>
                  <a:lnTo>
                    <a:pt x="668409" y="17688"/>
                  </a:lnTo>
                  <a:lnTo>
                    <a:pt x="821994" y="22225"/>
                  </a:lnTo>
                  <a:lnTo>
                    <a:pt x="821947" y="49530"/>
                  </a:lnTo>
                  <a:lnTo>
                    <a:pt x="821788" y="77025"/>
                  </a:lnTo>
                  <a:lnTo>
                    <a:pt x="821405" y="104521"/>
                  </a:lnTo>
                  <a:lnTo>
                    <a:pt x="820782" y="128174"/>
                  </a:lnTo>
                  <a:lnTo>
                    <a:pt x="820686" y="132969"/>
                  </a:lnTo>
                  <a:lnTo>
                    <a:pt x="819619" y="132969"/>
                  </a:lnTo>
                  <a:lnTo>
                    <a:pt x="819619" y="135000"/>
                  </a:lnTo>
                  <a:lnTo>
                    <a:pt x="820674" y="142494"/>
                  </a:lnTo>
                  <a:lnTo>
                    <a:pt x="820661" y="157352"/>
                  </a:lnTo>
                  <a:lnTo>
                    <a:pt x="819178" y="207309"/>
                  </a:lnTo>
                  <a:lnTo>
                    <a:pt x="817074" y="257118"/>
                  </a:lnTo>
                  <a:lnTo>
                    <a:pt x="814319" y="306800"/>
                  </a:lnTo>
                  <a:lnTo>
                    <a:pt x="810883" y="356376"/>
                  </a:lnTo>
                  <a:lnTo>
                    <a:pt x="806653" y="406715"/>
                  </a:lnTo>
                  <a:lnTo>
                    <a:pt x="801852" y="455295"/>
                  </a:lnTo>
                  <a:lnTo>
                    <a:pt x="30919" y="466217"/>
                  </a:lnTo>
                  <a:lnTo>
                    <a:pt x="824798" y="466217"/>
                  </a:lnTo>
                  <a:lnTo>
                    <a:pt x="832117" y="406715"/>
                  </a:lnTo>
                  <a:lnTo>
                    <a:pt x="835712" y="351647"/>
                  </a:lnTo>
                  <a:lnTo>
                    <a:pt x="837776" y="296554"/>
                  </a:lnTo>
                  <a:lnTo>
                    <a:pt x="837984" y="241426"/>
                  </a:lnTo>
                  <a:lnTo>
                    <a:pt x="840199" y="184824"/>
                  </a:lnTo>
                  <a:lnTo>
                    <a:pt x="841559" y="128174"/>
                  </a:lnTo>
                  <a:lnTo>
                    <a:pt x="842052" y="71477"/>
                  </a:lnTo>
                  <a:lnTo>
                    <a:pt x="841671" y="15367"/>
                  </a:lnTo>
                  <a:close/>
                </a:path>
                <a:path w="842644" h="480694" extrusionOk="0">
                  <a:moveTo>
                    <a:pt x="406476" y="0"/>
                  </a:moveTo>
                  <a:lnTo>
                    <a:pt x="310317" y="221"/>
                  </a:lnTo>
                  <a:lnTo>
                    <a:pt x="0" y="5008"/>
                  </a:lnTo>
                  <a:lnTo>
                    <a:pt x="0" y="20215"/>
                  </a:lnTo>
                  <a:lnTo>
                    <a:pt x="313428" y="15596"/>
                  </a:lnTo>
                  <a:lnTo>
                    <a:pt x="841671" y="15367"/>
                  </a:lnTo>
                  <a:lnTo>
                    <a:pt x="841667" y="10541"/>
                  </a:lnTo>
                  <a:lnTo>
                    <a:pt x="837057" y="7366"/>
                  </a:lnTo>
                  <a:lnTo>
                    <a:pt x="832434" y="7366"/>
                  </a:lnTo>
                  <a:lnTo>
                    <a:pt x="619369" y="1873"/>
                  </a:lnTo>
                  <a:lnTo>
                    <a:pt x="40647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3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352" name="Google Shape;352;p13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3"/>
          <p:cNvGrpSpPr/>
          <p:nvPr/>
        </p:nvGrpSpPr>
        <p:grpSpPr>
          <a:xfrm>
            <a:off x="0" y="1548891"/>
            <a:ext cx="1320165" cy="478790"/>
            <a:chOff x="0" y="1548891"/>
            <a:chExt cx="1320165" cy="478790"/>
          </a:xfrm>
        </p:grpSpPr>
        <p:sp>
          <p:nvSpPr>
            <p:cNvPr id="356" name="Google Shape;356;p13"/>
            <p:cNvSpPr/>
            <p:nvPr/>
          </p:nvSpPr>
          <p:spPr>
            <a:xfrm>
              <a:off x="0" y="1557908"/>
              <a:ext cx="1315085" cy="450215"/>
            </a:xfrm>
            <a:custGeom>
              <a:avLst/>
              <a:gdLst/>
              <a:ahLst/>
              <a:cxnLst/>
              <a:rect l="l" t="t" r="r" b="b"/>
              <a:pathLst>
                <a:path w="1315085" h="450214" extrusionOk="0">
                  <a:moveTo>
                    <a:pt x="1314576" y="0"/>
                  </a:moveTo>
                  <a:lnTo>
                    <a:pt x="1298701" y="8508"/>
                  </a:lnTo>
                  <a:lnTo>
                    <a:pt x="830338" y="13335"/>
                  </a:lnTo>
                  <a:lnTo>
                    <a:pt x="578375" y="11128"/>
                  </a:lnTo>
                  <a:lnTo>
                    <a:pt x="341485" y="9530"/>
                  </a:lnTo>
                  <a:lnTo>
                    <a:pt x="100049" y="8636"/>
                  </a:lnTo>
                  <a:lnTo>
                    <a:pt x="0" y="8753"/>
                  </a:lnTo>
                  <a:lnTo>
                    <a:pt x="0" y="435392"/>
                  </a:lnTo>
                  <a:lnTo>
                    <a:pt x="138814" y="438920"/>
                  </a:lnTo>
                  <a:lnTo>
                    <a:pt x="471182" y="449198"/>
                  </a:lnTo>
                  <a:lnTo>
                    <a:pt x="1271523" y="450088"/>
                  </a:lnTo>
                  <a:lnTo>
                    <a:pt x="1286823" y="365831"/>
                  </a:lnTo>
                  <a:lnTo>
                    <a:pt x="1300670" y="212661"/>
                  </a:lnTo>
                  <a:lnTo>
                    <a:pt x="1310707" y="65682"/>
                  </a:lnTo>
                  <a:lnTo>
                    <a:pt x="1314576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0" y="1548891"/>
              <a:ext cx="1320165" cy="478790"/>
            </a:xfrm>
            <a:custGeom>
              <a:avLst/>
              <a:gdLst/>
              <a:ahLst/>
              <a:cxnLst/>
              <a:rect l="l" t="t" r="r" b="b"/>
              <a:pathLst>
                <a:path w="1320165" h="478789" extrusionOk="0">
                  <a:moveTo>
                    <a:pt x="0" y="441205"/>
                  </a:moveTo>
                  <a:lnTo>
                    <a:pt x="0" y="459404"/>
                  </a:lnTo>
                  <a:lnTo>
                    <a:pt x="1140688" y="470789"/>
                  </a:lnTo>
                  <a:lnTo>
                    <a:pt x="1158593" y="472819"/>
                  </a:lnTo>
                  <a:lnTo>
                    <a:pt x="1176986" y="474265"/>
                  </a:lnTo>
                  <a:lnTo>
                    <a:pt x="1195582" y="475307"/>
                  </a:lnTo>
                  <a:lnTo>
                    <a:pt x="1214094" y="476123"/>
                  </a:lnTo>
                  <a:lnTo>
                    <a:pt x="1223525" y="476861"/>
                  </a:lnTo>
                  <a:lnTo>
                    <a:pt x="1233506" y="477742"/>
                  </a:lnTo>
                  <a:lnTo>
                    <a:pt x="1243773" y="478480"/>
                  </a:lnTo>
                  <a:lnTo>
                    <a:pt x="1254061" y="478790"/>
                  </a:lnTo>
                  <a:lnTo>
                    <a:pt x="1262024" y="478790"/>
                  </a:lnTo>
                  <a:lnTo>
                    <a:pt x="1269860" y="478155"/>
                  </a:lnTo>
                  <a:lnTo>
                    <a:pt x="1276858" y="476250"/>
                  </a:lnTo>
                  <a:lnTo>
                    <a:pt x="1290118" y="476250"/>
                  </a:lnTo>
                  <a:lnTo>
                    <a:pt x="1290701" y="472059"/>
                  </a:lnTo>
                  <a:lnTo>
                    <a:pt x="1292146" y="459105"/>
                  </a:lnTo>
                  <a:lnTo>
                    <a:pt x="1276858" y="459105"/>
                  </a:lnTo>
                  <a:lnTo>
                    <a:pt x="1227146" y="456696"/>
                  </a:lnTo>
                  <a:lnTo>
                    <a:pt x="1177455" y="454936"/>
                  </a:lnTo>
                  <a:lnTo>
                    <a:pt x="0" y="441205"/>
                  </a:lnTo>
                  <a:close/>
                </a:path>
                <a:path w="1320165" h="478789" extrusionOk="0">
                  <a:moveTo>
                    <a:pt x="1290118" y="476250"/>
                  </a:moveTo>
                  <a:lnTo>
                    <a:pt x="1276858" y="476250"/>
                  </a:lnTo>
                  <a:lnTo>
                    <a:pt x="1278128" y="477901"/>
                  </a:lnTo>
                  <a:lnTo>
                    <a:pt x="1280287" y="478790"/>
                  </a:lnTo>
                  <a:lnTo>
                    <a:pt x="1286256" y="478790"/>
                  </a:lnTo>
                  <a:lnTo>
                    <a:pt x="1290066" y="476631"/>
                  </a:lnTo>
                  <a:lnTo>
                    <a:pt x="1290118" y="476250"/>
                  </a:lnTo>
                  <a:close/>
                </a:path>
                <a:path w="1320165" h="478789" extrusionOk="0">
                  <a:moveTo>
                    <a:pt x="1319788" y="17525"/>
                  </a:moveTo>
                  <a:lnTo>
                    <a:pt x="1302893" y="17525"/>
                  </a:lnTo>
                  <a:lnTo>
                    <a:pt x="1302497" y="66803"/>
                  </a:lnTo>
                  <a:lnTo>
                    <a:pt x="1301414" y="116005"/>
                  </a:lnTo>
                  <a:lnTo>
                    <a:pt x="1299670" y="165142"/>
                  </a:lnTo>
                  <a:lnTo>
                    <a:pt x="1297260" y="214768"/>
                  </a:lnTo>
                  <a:lnTo>
                    <a:pt x="1294310" y="263255"/>
                  </a:lnTo>
                  <a:lnTo>
                    <a:pt x="1290748" y="312250"/>
                  </a:lnTo>
                  <a:lnTo>
                    <a:pt x="1286633" y="361217"/>
                  </a:lnTo>
                  <a:lnTo>
                    <a:pt x="1281994" y="410166"/>
                  </a:lnTo>
                  <a:lnTo>
                    <a:pt x="1276858" y="459105"/>
                  </a:lnTo>
                  <a:lnTo>
                    <a:pt x="1292146" y="459105"/>
                  </a:lnTo>
                  <a:lnTo>
                    <a:pt x="1296444" y="420586"/>
                  </a:lnTo>
                  <a:lnTo>
                    <a:pt x="1301565" y="369121"/>
                  </a:lnTo>
                  <a:lnTo>
                    <a:pt x="1306063" y="317664"/>
                  </a:lnTo>
                  <a:lnTo>
                    <a:pt x="1309937" y="266213"/>
                  </a:lnTo>
                  <a:lnTo>
                    <a:pt x="1313214" y="214222"/>
                  </a:lnTo>
                  <a:lnTo>
                    <a:pt x="1315809" y="163326"/>
                  </a:lnTo>
                  <a:lnTo>
                    <a:pt x="1317805" y="111888"/>
                  </a:lnTo>
                  <a:lnTo>
                    <a:pt x="1319172" y="60452"/>
                  </a:lnTo>
                  <a:lnTo>
                    <a:pt x="1319788" y="17525"/>
                  </a:lnTo>
                  <a:close/>
                </a:path>
                <a:path w="1320165" h="478789" extrusionOk="0">
                  <a:moveTo>
                    <a:pt x="1319808" y="16129"/>
                  </a:moveTo>
                  <a:lnTo>
                    <a:pt x="252857" y="16129"/>
                  </a:lnTo>
                  <a:lnTo>
                    <a:pt x="353447" y="16892"/>
                  </a:lnTo>
                  <a:lnTo>
                    <a:pt x="612662" y="22633"/>
                  </a:lnTo>
                  <a:lnTo>
                    <a:pt x="955040" y="29083"/>
                  </a:lnTo>
                  <a:lnTo>
                    <a:pt x="1054446" y="28313"/>
                  </a:lnTo>
                  <a:lnTo>
                    <a:pt x="1104137" y="27226"/>
                  </a:lnTo>
                  <a:lnTo>
                    <a:pt x="1153823" y="25633"/>
                  </a:lnTo>
                  <a:lnTo>
                    <a:pt x="1203509" y="23504"/>
                  </a:lnTo>
                  <a:lnTo>
                    <a:pt x="1253198" y="20812"/>
                  </a:lnTo>
                  <a:lnTo>
                    <a:pt x="1302893" y="17525"/>
                  </a:lnTo>
                  <a:lnTo>
                    <a:pt x="1319788" y="17525"/>
                  </a:lnTo>
                  <a:lnTo>
                    <a:pt x="1319808" y="16129"/>
                  </a:lnTo>
                  <a:close/>
                </a:path>
                <a:path w="1320165" h="478789" extrusionOk="0">
                  <a:moveTo>
                    <a:pt x="282181" y="0"/>
                  </a:moveTo>
                  <a:lnTo>
                    <a:pt x="179451" y="591"/>
                  </a:lnTo>
                  <a:lnTo>
                    <a:pt x="76771" y="2730"/>
                  </a:lnTo>
                  <a:lnTo>
                    <a:pt x="0" y="5561"/>
                  </a:lnTo>
                  <a:lnTo>
                    <a:pt x="0" y="22633"/>
                  </a:lnTo>
                  <a:lnTo>
                    <a:pt x="92953" y="18530"/>
                  </a:lnTo>
                  <a:lnTo>
                    <a:pt x="143396" y="17061"/>
                  </a:lnTo>
                  <a:lnTo>
                    <a:pt x="193941" y="16256"/>
                  </a:lnTo>
                  <a:lnTo>
                    <a:pt x="1319808" y="16129"/>
                  </a:lnTo>
                  <a:lnTo>
                    <a:pt x="1319869" y="11937"/>
                  </a:lnTo>
                  <a:lnTo>
                    <a:pt x="959307" y="11937"/>
                  </a:lnTo>
                  <a:lnTo>
                    <a:pt x="801525" y="10265"/>
                  </a:lnTo>
                  <a:lnTo>
                    <a:pt x="385012" y="724"/>
                  </a:lnTo>
                  <a:lnTo>
                    <a:pt x="282181" y="0"/>
                  </a:lnTo>
                  <a:close/>
                </a:path>
                <a:path w="1320165" h="478789" extrusionOk="0">
                  <a:moveTo>
                    <a:pt x="1315720" y="508"/>
                  </a:moveTo>
                  <a:lnTo>
                    <a:pt x="1311402" y="508"/>
                  </a:lnTo>
                  <a:lnTo>
                    <a:pt x="1261176" y="3867"/>
                  </a:lnTo>
                  <a:lnTo>
                    <a:pt x="1210922" y="6572"/>
                  </a:lnTo>
                  <a:lnTo>
                    <a:pt x="1160641" y="8672"/>
                  </a:lnTo>
                  <a:lnTo>
                    <a:pt x="1110337" y="10211"/>
                  </a:lnTo>
                  <a:lnTo>
                    <a:pt x="1060012" y="11238"/>
                  </a:lnTo>
                  <a:lnTo>
                    <a:pt x="959307" y="11937"/>
                  </a:lnTo>
                  <a:lnTo>
                    <a:pt x="1319869" y="11937"/>
                  </a:lnTo>
                  <a:lnTo>
                    <a:pt x="1319911" y="4825"/>
                  </a:lnTo>
                  <a:lnTo>
                    <a:pt x="1315720" y="508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3"/>
          <p:cNvSpPr txBox="1"/>
          <p:nvPr/>
        </p:nvSpPr>
        <p:spPr>
          <a:xfrm>
            <a:off x="1445629" y="344401"/>
            <a:ext cx="5677771" cy="184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1500" rIns="0" bIns="0" anchor="t" anchorCtr="0">
            <a:spAutoFit/>
          </a:bodyPr>
          <a:lstStyle/>
          <a:p>
            <a:pPr marL="0" marR="13843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i-e\ y\igh</a:t>
            </a:r>
            <a:endParaRPr sz="8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2134615"/>
            <a:ext cx="3048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3"/>
          <p:cNvSpPr txBox="1"/>
          <p:nvPr/>
        </p:nvSpPr>
        <p:spPr>
          <a:xfrm>
            <a:off x="1143001" y="3902261"/>
            <a:ext cx="6934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6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60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6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60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</a:t>
            </a:r>
            <a:r>
              <a:rPr lang="en-US" sz="6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</a:t>
            </a:r>
            <a:r>
              <a:rPr lang="en-US" sz="60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6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</a:t>
            </a:r>
            <a:r>
              <a:rPr lang="en-US" sz="60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igh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0" y="897127"/>
            <a:ext cx="1259840" cy="480695"/>
            <a:chOff x="0" y="897127"/>
            <a:chExt cx="1259840" cy="480695"/>
          </a:xfrm>
        </p:grpSpPr>
        <p:sp>
          <p:nvSpPr>
            <p:cNvPr id="366" name="Google Shape;366;p14"/>
            <p:cNvSpPr/>
            <p:nvPr/>
          </p:nvSpPr>
          <p:spPr>
            <a:xfrm>
              <a:off x="0" y="904493"/>
              <a:ext cx="1250950" cy="459740"/>
            </a:xfrm>
            <a:custGeom>
              <a:avLst/>
              <a:gdLst/>
              <a:ahLst/>
              <a:cxnLst/>
              <a:rect l="l" t="t" r="r" b="b"/>
              <a:pathLst>
                <a:path w="1250950" h="459740" extrusionOk="0">
                  <a:moveTo>
                    <a:pt x="1250619" y="0"/>
                  </a:moveTo>
                  <a:lnTo>
                    <a:pt x="1141280" y="2397"/>
                  </a:lnTo>
                  <a:lnTo>
                    <a:pt x="1042249" y="4018"/>
                  </a:lnTo>
                  <a:lnTo>
                    <a:pt x="947102" y="4698"/>
                  </a:lnTo>
                  <a:lnTo>
                    <a:pt x="913712" y="4492"/>
                  </a:lnTo>
                  <a:lnTo>
                    <a:pt x="876477" y="3555"/>
                  </a:lnTo>
                  <a:lnTo>
                    <a:pt x="867092" y="3555"/>
                  </a:lnTo>
                  <a:lnTo>
                    <a:pt x="610665" y="8766"/>
                  </a:lnTo>
                  <a:lnTo>
                    <a:pt x="215139" y="20478"/>
                  </a:lnTo>
                  <a:lnTo>
                    <a:pt x="0" y="27446"/>
                  </a:lnTo>
                  <a:lnTo>
                    <a:pt x="0" y="459029"/>
                  </a:lnTo>
                  <a:lnTo>
                    <a:pt x="182177" y="459402"/>
                  </a:lnTo>
                  <a:lnTo>
                    <a:pt x="261356" y="459108"/>
                  </a:lnTo>
                  <a:lnTo>
                    <a:pt x="284010" y="458723"/>
                  </a:lnTo>
                  <a:lnTo>
                    <a:pt x="304753" y="458105"/>
                  </a:lnTo>
                  <a:lnTo>
                    <a:pt x="382622" y="457333"/>
                  </a:lnTo>
                  <a:lnTo>
                    <a:pt x="930088" y="456791"/>
                  </a:lnTo>
                  <a:lnTo>
                    <a:pt x="998461" y="456183"/>
                  </a:lnTo>
                  <a:lnTo>
                    <a:pt x="1077458" y="454023"/>
                  </a:lnTo>
                  <a:lnTo>
                    <a:pt x="1152872" y="450135"/>
                  </a:lnTo>
                  <a:lnTo>
                    <a:pt x="1209367" y="446414"/>
                  </a:lnTo>
                  <a:lnTo>
                    <a:pt x="1242395" y="367653"/>
                  </a:lnTo>
                  <a:lnTo>
                    <a:pt x="1248062" y="215614"/>
                  </a:lnTo>
                  <a:lnTo>
                    <a:pt x="1250254" y="66956"/>
                  </a:lnTo>
                  <a:lnTo>
                    <a:pt x="1250619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0" y="897127"/>
              <a:ext cx="1259840" cy="480695"/>
            </a:xfrm>
            <a:custGeom>
              <a:avLst/>
              <a:gdLst/>
              <a:ahLst/>
              <a:cxnLst/>
              <a:rect l="l" t="t" r="r" b="b"/>
              <a:pathLst>
                <a:path w="1259840" h="480694" extrusionOk="0">
                  <a:moveTo>
                    <a:pt x="0" y="464374"/>
                  </a:moveTo>
                  <a:lnTo>
                    <a:pt x="0" y="478733"/>
                  </a:lnTo>
                  <a:lnTo>
                    <a:pt x="351616" y="480224"/>
                  </a:lnTo>
                  <a:lnTo>
                    <a:pt x="1030211" y="473012"/>
                  </a:lnTo>
                  <a:lnTo>
                    <a:pt x="1235392" y="468249"/>
                  </a:lnTo>
                  <a:lnTo>
                    <a:pt x="1240002" y="468249"/>
                  </a:lnTo>
                  <a:lnTo>
                    <a:pt x="1242120" y="466217"/>
                  </a:lnTo>
                  <a:lnTo>
                    <a:pt x="448246" y="466217"/>
                  </a:lnTo>
                  <a:lnTo>
                    <a:pt x="0" y="464374"/>
                  </a:lnTo>
                  <a:close/>
                </a:path>
                <a:path w="1259840" h="480694" extrusionOk="0">
                  <a:moveTo>
                    <a:pt x="1258993" y="15367"/>
                  </a:moveTo>
                  <a:lnTo>
                    <a:pt x="830770" y="15367"/>
                  </a:lnTo>
                  <a:lnTo>
                    <a:pt x="1085731" y="17688"/>
                  </a:lnTo>
                  <a:lnTo>
                    <a:pt x="1239316" y="22225"/>
                  </a:lnTo>
                  <a:lnTo>
                    <a:pt x="1239269" y="49530"/>
                  </a:lnTo>
                  <a:lnTo>
                    <a:pt x="1239110" y="77025"/>
                  </a:lnTo>
                  <a:lnTo>
                    <a:pt x="1238727" y="104521"/>
                  </a:lnTo>
                  <a:lnTo>
                    <a:pt x="1238104" y="128174"/>
                  </a:lnTo>
                  <a:lnTo>
                    <a:pt x="1238008" y="132969"/>
                  </a:lnTo>
                  <a:lnTo>
                    <a:pt x="1236941" y="132969"/>
                  </a:lnTo>
                  <a:lnTo>
                    <a:pt x="1236941" y="135000"/>
                  </a:lnTo>
                  <a:lnTo>
                    <a:pt x="1238008" y="142494"/>
                  </a:lnTo>
                  <a:lnTo>
                    <a:pt x="1237983" y="157352"/>
                  </a:lnTo>
                  <a:lnTo>
                    <a:pt x="1236500" y="207309"/>
                  </a:lnTo>
                  <a:lnTo>
                    <a:pt x="1234396" y="257118"/>
                  </a:lnTo>
                  <a:lnTo>
                    <a:pt x="1231641" y="306800"/>
                  </a:lnTo>
                  <a:lnTo>
                    <a:pt x="1228205" y="356376"/>
                  </a:lnTo>
                  <a:lnTo>
                    <a:pt x="1223975" y="406715"/>
                  </a:lnTo>
                  <a:lnTo>
                    <a:pt x="1219174" y="455295"/>
                  </a:lnTo>
                  <a:lnTo>
                    <a:pt x="448246" y="466217"/>
                  </a:lnTo>
                  <a:lnTo>
                    <a:pt x="1242120" y="466217"/>
                  </a:lnTo>
                  <a:lnTo>
                    <a:pt x="1249444" y="406715"/>
                  </a:lnTo>
                  <a:lnTo>
                    <a:pt x="1253039" y="351647"/>
                  </a:lnTo>
                  <a:lnTo>
                    <a:pt x="1255100" y="296554"/>
                  </a:lnTo>
                  <a:lnTo>
                    <a:pt x="1255306" y="241426"/>
                  </a:lnTo>
                  <a:lnTo>
                    <a:pt x="1257521" y="184824"/>
                  </a:lnTo>
                  <a:lnTo>
                    <a:pt x="1258881" y="128174"/>
                  </a:lnTo>
                  <a:lnTo>
                    <a:pt x="1259374" y="71477"/>
                  </a:lnTo>
                  <a:lnTo>
                    <a:pt x="1258993" y="15367"/>
                  </a:lnTo>
                  <a:close/>
                </a:path>
                <a:path w="1259840" h="480694" extrusionOk="0">
                  <a:moveTo>
                    <a:pt x="823798" y="0"/>
                  </a:moveTo>
                  <a:lnTo>
                    <a:pt x="775720" y="29"/>
                  </a:lnTo>
                  <a:lnTo>
                    <a:pt x="487019" y="3301"/>
                  </a:lnTo>
                  <a:lnTo>
                    <a:pt x="0" y="18003"/>
                  </a:lnTo>
                  <a:lnTo>
                    <a:pt x="0" y="33116"/>
                  </a:lnTo>
                  <a:lnTo>
                    <a:pt x="480732" y="18837"/>
                  </a:lnTo>
                  <a:lnTo>
                    <a:pt x="780759" y="15399"/>
                  </a:lnTo>
                  <a:lnTo>
                    <a:pt x="1258993" y="15367"/>
                  </a:lnTo>
                  <a:lnTo>
                    <a:pt x="1259001" y="10541"/>
                  </a:lnTo>
                  <a:lnTo>
                    <a:pt x="1254379" y="7366"/>
                  </a:lnTo>
                  <a:lnTo>
                    <a:pt x="1249756" y="7366"/>
                  </a:lnTo>
                  <a:lnTo>
                    <a:pt x="1036691" y="1873"/>
                  </a:lnTo>
                  <a:lnTo>
                    <a:pt x="823798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4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369" name="Google Shape;369;p14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4"/>
          <p:cNvGrpSpPr/>
          <p:nvPr/>
        </p:nvGrpSpPr>
        <p:grpSpPr>
          <a:xfrm>
            <a:off x="0" y="1549400"/>
            <a:ext cx="891540" cy="478790"/>
            <a:chOff x="0" y="1549400"/>
            <a:chExt cx="891540" cy="478790"/>
          </a:xfrm>
        </p:grpSpPr>
        <p:sp>
          <p:nvSpPr>
            <p:cNvPr id="373" name="Google Shape;373;p14"/>
            <p:cNvSpPr/>
            <p:nvPr/>
          </p:nvSpPr>
          <p:spPr>
            <a:xfrm>
              <a:off x="0" y="1557909"/>
              <a:ext cx="886460" cy="450215"/>
            </a:xfrm>
            <a:custGeom>
              <a:avLst/>
              <a:gdLst/>
              <a:ahLst/>
              <a:cxnLst/>
              <a:rect l="l" t="t" r="r" b="b"/>
              <a:pathLst>
                <a:path w="886460" h="450214" extrusionOk="0">
                  <a:moveTo>
                    <a:pt x="885977" y="0"/>
                  </a:moveTo>
                  <a:lnTo>
                    <a:pt x="870064" y="8508"/>
                  </a:lnTo>
                  <a:lnTo>
                    <a:pt x="401713" y="13335"/>
                  </a:lnTo>
                  <a:lnTo>
                    <a:pt x="149748" y="11128"/>
                  </a:lnTo>
                  <a:lnTo>
                    <a:pt x="0" y="10118"/>
                  </a:lnTo>
                  <a:lnTo>
                    <a:pt x="0" y="447817"/>
                  </a:lnTo>
                  <a:lnTo>
                    <a:pt x="42561" y="449198"/>
                  </a:lnTo>
                  <a:lnTo>
                    <a:pt x="842886" y="450088"/>
                  </a:lnTo>
                  <a:lnTo>
                    <a:pt x="858181" y="365831"/>
                  </a:lnTo>
                  <a:lnTo>
                    <a:pt x="872042" y="212661"/>
                  </a:lnTo>
                  <a:lnTo>
                    <a:pt x="882098" y="65682"/>
                  </a:lnTo>
                  <a:lnTo>
                    <a:pt x="885977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0" y="1549400"/>
              <a:ext cx="891540" cy="478790"/>
            </a:xfrm>
            <a:custGeom>
              <a:avLst/>
              <a:gdLst/>
              <a:ahLst/>
              <a:cxnLst/>
              <a:rect l="l" t="t" r="r" b="b"/>
              <a:pathLst>
                <a:path w="891540" h="478789" extrusionOk="0">
                  <a:moveTo>
                    <a:pt x="0" y="445380"/>
                  </a:moveTo>
                  <a:lnTo>
                    <a:pt x="0" y="463080"/>
                  </a:lnTo>
                  <a:lnTo>
                    <a:pt x="712063" y="470281"/>
                  </a:lnTo>
                  <a:lnTo>
                    <a:pt x="729968" y="472311"/>
                  </a:lnTo>
                  <a:lnTo>
                    <a:pt x="748361" y="473757"/>
                  </a:lnTo>
                  <a:lnTo>
                    <a:pt x="766957" y="474799"/>
                  </a:lnTo>
                  <a:lnTo>
                    <a:pt x="785469" y="475614"/>
                  </a:lnTo>
                  <a:lnTo>
                    <a:pt x="794900" y="476353"/>
                  </a:lnTo>
                  <a:lnTo>
                    <a:pt x="804881" y="477234"/>
                  </a:lnTo>
                  <a:lnTo>
                    <a:pt x="815148" y="477972"/>
                  </a:lnTo>
                  <a:lnTo>
                    <a:pt x="825436" y="478281"/>
                  </a:lnTo>
                  <a:lnTo>
                    <a:pt x="833399" y="478281"/>
                  </a:lnTo>
                  <a:lnTo>
                    <a:pt x="841235" y="477647"/>
                  </a:lnTo>
                  <a:lnTo>
                    <a:pt x="848207" y="475742"/>
                  </a:lnTo>
                  <a:lnTo>
                    <a:pt x="861445" y="475742"/>
                  </a:lnTo>
                  <a:lnTo>
                    <a:pt x="862050" y="471550"/>
                  </a:lnTo>
                  <a:lnTo>
                    <a:pt x="863502" y="458597"/>
                  </a:lnTo>
                  <a:lnTo>
                    <a:pt x="848233" y="458597"/>
                  </a:lnTo>
                  <a:lnTo>
                    <a:pt x="798521" y="456188"/>
                  </a:lnTo>
                  <a:lnTo>
                    <a:pt x="748830" y="454428"/>
                  </a:lnTo>
                  <a:lnTo>
                    <a:pt x="0" y="445380"/>
                  </a:lnTo>
                  <a:close/>
                </a:path>
                <a:path w="891540" h="478789" extrusionOk="0">
                  <a:moveTo>
                    <a:pt x="861445" y="475742"/>
                  </a:moveTo>
                  <a:lnTo>
                    <a:pt x="848207" y="475742"/>
                  </a:lnTo>
                  <a:lnTo>
                    <a:pt x="849515" y="477393"/>
                  </a:lnTo>
                  <a:lnTo>
                    <a:pt x="851687" y="478281"/>
                  </a:lnTo>
                  <a:lnTo>
                    <a:pt x="857567" y="478281"/>
                  </a:lnTo>
                  <a:lnTo>
                    <a:pt x="861390" y="476123"/>
                  </a:lnTo>
                  <a:lnTo>
                    <a:pt x="861445" y="475742"/>
                  </a:lnTo>
                  <a:close/>
                </a:path>
                <a:path w="891540" h="478789" extrusionOk="0">
                  <a:moveTo>
                    <a:pt x="891190" y="17017"/>
                  </a:moveTo>
                  <a:lnTo>
                    <a:pt x="874318" y="17017"/>
                  </a:lnTo>
                  <a:lnTo>
                    <a:pt x="873912" y="66295"/>
                  </a:lnTo>
                  <a:lnTo>
                    <a:pt x="872823" y="115497"/>
                  </a:lnTo>
                  <a:lnTo>
                    <a:pt x="871075" y="164634"/>
                  </a:lnTo>
                  <a:lnTo>
                    <a:pt x="868662" y="214260"/>
                  </a:lnTo>
                  <a:lnTo>
                    <a:pt x="865709" y="262747"/>
                  </a:lnTo>
                  <a:lnTo>
                    <a:pt x="862144" y="311742"/>
                  </a:lnTo>
                  <a:lnTo>
                    <a:pt x="858026" y="360709"/>
                  </a:lnTo>
                  <a:lnTo>
                    <a:pt x="853380" y="409658"/>
                  </a:lnTo>
                  <a:lnTo>
                    <a:pt x="848233" y="458597"/>
                  </a:lnTo>
                  <a:lnTo>
                    <a:pt x="863502" y="458597"/>
                  </a:lnTo>
                  <a:lnTo>
                    <a:pt x="867819" y="420078"/>
                  </a:lnTo>
                  <a:lnTo>
                    <a:pt x="872958" y="368613"/>
                  </a:lnTo>
                  <a:lnTo>
                    <a:pt x="877468" y="317156"/>
                  </a:lnTo>
                  <a:lnTo>
                    <a:pt x="881348" y="265705"/>
                  </a:lnTo>
                  <a:lnTo>
                    <a:pt x="884627" y="213714"/>
                  </a:lnTo>
                  <a:lnTo>
                    <a:pt x="887222" y="162818"/>
                  </a:lnTo>
                  <a:lnTo>
                    <a:pt x="889214" y="111380"/>
                  </a:lnTo>
                  <a:lnTo>
                    <a:pt x="890577" y="59944"/>
                  </a:lnTo>
                  <a:lnTo>
                    <a:pt x="891190" y="17017"/>
                  </a:lnTo>
                  <a:close/>
                </a:path>
                <a:path w="891540" h="478789" extrusionOk="0">
                  <a:moveTo>
                    <a:pt x="0" y="867"/>
                  </a:moveTo>
                  <a:lnTo>
                    <a:pt x="0" y="17670"/>
                  </a:lnTo>
                  <a:lnTo>
                    <a:pt x="526415" y="28575"/>
                  </a:lnTo>
                  <a:lnTo>
                    <a:pt x="625822" y="27805"/>
                  </a:lnTo>
                  <a:lnTo>
                    <a:pt x="675516" y="26718"/>
                  </a:lnTo>
                  <a:lnTo>
                    <a:pt x="725208" y="25125"/>
                  </a:lnTo>
                  <a:lnTo>
                    <a:pt x="774903" y="22996"/>
                  </a:lnTo>
                  <a:lnTo>
                    <a:pt x="824605" y="20304"/>
                  </a:lnTo>
                  <a:lnTo>
                    <a:pt x="874318" y="17017"/>
                  </a:lnTo>
                  <a:lnTo>
                    <a:pt x="891190" y="17017"/>
                  </a:lnTo>
                  <a:lnTo>
                    <a:pt x="891269" y="11429"/>
                  </a:lnTo>
                  <a:lnTo>
                    <a:pt x="530682" y="11429"/>
                  </a:lnTo>
                  <a:lnTo>
                    <a:pt x="372900" y="9757"/>
                  </a:lnTo>
                  <a:lnTo>
                    <a:pt x="0" y="867"/>
                  </a:lnTo>
                  <a:close/>
                </a:path>
                <a:path w="891540" h="478789" extrusionOk="0">
                  <a:moveTo>
                    <a:pt x="887082" y="0"/>
                  </a:moveTo>
                  <a:lnTo>
                    <a:pt x="882827" y="0"/>
                  </a:lnTo>
                  <a:lnTo>
                    <a:pt x="832583" y="3359"/>
                  </a:lnTo>
                  <a:lnTo>
                    <a:pt x="782315" y="6064"/>
                  </a:lnTo>
                  <a:lnTo>
                    <a:pt x="732026" y="8164"/>
                  </a:lnTo>
                  <a:lnTo>
                    <a:pt x="681716" y="9703"/>
                  </a:lnTo>
                  <a:lnTo>
                    <a:pt x="631388" y="10730"/>
                  </a:lnTo>
                  <a:lnTo>
                    <a:pt x="530682" y="11429"/>
                  </a:lnTo>
                  <a:lnTo>
                    <a:pt x="891269" y="11429"/>
                  </a:lnTo>
                  <a:lnTo>
                    <a:pt x="891324" y="4317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4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376" name="Google Shape;376;p14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4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379" name="Google Shape;379;p14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4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382" name="Google Shape;382;p14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7" name="Google Shape;38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14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Google Shape;38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012" y="3857244"/>
            <a:ext cx="120395" cy="2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483" y="4390644"/>
            <a:ext cx="120395" cy="22707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4"/>
          <p:cNvSpPr/>
          <p:nvPr/>
        </p:nvSpPr>
        <p:spPr>
          <a:xfrm>
            <a:off x="8130758" y="19170"/>
            <a:ext cx="75200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400" b="1" cap="none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oy</a:t>
            </a:r>
            <a:endParaRPr sz="4400" b="1" cap="none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4" descr="This is a fun, vowel diphthong 'oi/oy' phonics song for learners of English.&#10;A colorful, animated music video to learn how to pronounce the vowel diphthong 'oi/oy' sound.&#10;Copyright©English4abc 2020" title="The Sound of Oi/Oy - Vowel Diphthong 'oi/oy' / Long Vowel 'oi/oy' - English4abc - Phonics so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2250" y="1242574"/>
            <a:ext cx="5959426" cy="33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4"/>
          <p:cNvSpPr txBox="1"/>
          <p:nvPr/>
        </p:nvSpPr>
        <p:spPr>
          <a:xfrm>
            <a:off x="2240875" y="350475"/>
            <a:ext cx="4894200" cy="785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https://youtu.be/OdWkgYQnFcw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923" y="0"/>
            <a:ext cx="4850257" cy="4765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15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400" name="Google Shape;400;p15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15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403" name="Google Shape;403;p15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5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406" name="Google Shape;406;p15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1" name="Google Shape;411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15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5"/>
          <p:cNvGrpSpPr/>
          <p:nvPr/>
        </p:nvGrpSpPr>
        <p:grpSpPr>
          <a:xfrm>
            <a:off x="0" y="897127"/>
            <a:ext cx="842644" cy="480695"/>
            <a:chOff x="0" y="897127"/>
            <a:chExt cx="842644" cy="480695"/>
          </a:xfrm>
        </p:grpSpPr>
        <p:sp>
          <p:nvSpPr>
            <p:cNvPr id="414" name="Google Shape;414;p15"/>
            <p:cNvSpPr/>
            <p:nvPr/>
          </p:nvSpPr>
          <p:spPr>
            <a:xfrm>
              <a:off x="0" y="904493"/>
              <a:ext cx="833755" cy="457200"/>
            </a:xfrm>
            <a:custGeom>
              <a:avLst/>
              <a:gdLst/>
              <a:ahLst/>
              <a:cxnLst/>
              <a:rect l="l" t="t" r="r" b="b"/>
              <a:pathLst>
                <a:path w="833755" h="457200" extrusionOk="0">
                  <a:moveTo>
                    <a:pt x="833297" y="0"/>
                  </a:moveTo>
                  <a:lnTo>
                    <a:pt x="723957" y="2397"/>
                  </a:lnTo>
                  <a:lnTo>
                    <a:pt x="624921" y="4018"/>
                  </a:lnTo>
                  <a:lnTo>
                    <a:pt x="529767" y="4698"/>
                  </a:lnTo>
                  <a:lnTo>
                    <a:pt x="496389" y="4492"/>
                  </a:lnTo>
                  <a:lnTo>
                    <a:pt x="459155" y="3555"/>
                  </a:lnTo>
                  <a:lnTo>
                    <a:pt x="449770" y="3555"/>
                  </a:lnTo>
                  <a:lnTo>
                    <a:pt x="193338" y="8766"/>
                  </a:lnTo>
                  <a:lnTo>
                    <a:pt x="0" y="14491"/>
                  </a:lnTo>
                  <a:lnTo>
                    <a:pt x="0" y="457201"/>
                  </a:lnTo>
                  <a:lnTo>
                    <a:pt x="512765" y="456791"/>
                  </a:lnTo>
                  <a:lnTo>
                    <a:pt x="581139" y="456183"/>
                  </a:lnTo>
                  <a:lnTo>
                    <a:pt x="660134" y="454023"/>
                  </a:lnTo>
                  <a:lnTo>
                    <a:pt x="735544" y="450135"/>
                  </a:lnTo>
                  <a:lnTo>
                    <a:pt x="792035" y="446414"/>
                  </a:lnTo>
                  <a:lnTo>
                    <a:pt x="825068" y="367653"/>
                  </a:lnTo>
                  <a:lnTo>
                    <a:pt x="830738" y="215614"/>
                  </a:lnTo>
                  <a:lnTo>
                    <a:pt x="832932" y="66956"/>
                  </a:lnTo>
                  <a:lnTo>
                    <a:pt x="833297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0" y="897127"/>
              <a:ext cx="842644" cy="480695"/>
            </a:xfrm>
            <a:custGeom>
              <a:avLst/>
              <a:gdLst/>
              <a:ahLst/>
              <a:cxnLst/>
              <a:rect l="l" t="t" r="r" b="b"/>
              <a:pathLst>
                <a:path w="842644" h="480694" extrusionOk="0">
                  <a:moveTo>
                    <a:pt x="0" y="466185"/>
                  </a:moveTo>
                  <a:lnTo>
                    <a:pt x="0" y="480133"/>
                  </a:lnTo>
                  <a:lnTo>
                    <a:pt x="664140" y="471941"/>
                  </a:lnTo>
                  <a:lnTo>
                    <a:pt x="818057" y="468249"/>
                  </a:lnTo>
                  <a:lnTo>
                    <a:pt x="822680" y="468249"/>
                  </a:lnTo>
                  <a:lnTo>
                    <a:pt x="824798" y="466217"/>
                  </a:lnTo>
                  <a:lnTo>
                    <a:pt x="30919" y="466217"/>
                  </a:lnTo>
                  <a:lnTo>
                    <a:pt x="0" y="466185"/>
                  </a:lnTo>
                  <a:close/>
                </a:path>
                <a:path w="842644" h="480694" extrusionOk="0">
                  <a:moveTo>
                    <a:pt x="841671" y="15367"/>
                  </a:moveTo>
                  <a:lnTo>
                    <a:pt x="413448" y="15367"/>
                  </a:lnTo>
                  <a:lnTo>
                    <a:pt x="668409" y="17688"/>
                  </a:lnTo>
                  <a:lnTo>
                    <a:pt x="821994" y="22225"/>
                  </a:lnTo>
                  <a:lnTo>
                    <a:pt x="821947" y="49530"/>
                  </a:lnTo>
                  <a:lnTo>
                    <a:pt x="821788" y="77025"/>
                  </a:lnTo>
                  <a:lnTo>
                    <a:pt x="821405" y="104521"/>
                  </a:lnTo>
                  <a:lnTo>
                    <a:pt x="820782" y="128174"/>
                  </a:lnTo>
                  <a:lnTo>
                    <a:pt x="820686" y="132969"/>
                  </a:lnTo>
                  <a:lnTo>
                    <a:pt x="819619" y="132969"/>
                  </a:lnTo>
                  <a:lnTo>
                    <a:pt x="819619" y="135000"/>
                  </a:lnTo>
                  <a:lnTo>
                    <a:pt x="820674" y="142494"/>
                  </a:lnTo>
                  <a:lnTo>
                    <a:pt x="820661" y="157352"/>
                  </a:lnTo>
                  <a:lnTo>
                    <a:pt x="819178" y="207309"/>
                  </a:lnTo>
                  <a:lnTo>
                    <a:pt x="817074" y="257118"/>
                  </a:lnTo>
                  <a:lnTo>
                    <a:pt x="814319" y="306800"/>
                  </a:lnTo>
                  <a:lnTo>
                    <a:pt x="810883" y="356376"/>
                  </a:lnTo>
                  <a:lnTo>
                    <a:pt x="806653" y="406715"/>
                  </a:lnTo>
                  <a:lnTo>
                    <a:pt x="801852" y="455295"/>
                  </a:lnTo>
                  <a:lnTo>
                    <a:pt x="30919" y="466217"/>
                  </a:lnTo>
                  <a:lnTo>
                    <a:pt x="824798" y="466217"/>
                  </a:lnTo>
                  <a:lnTo>
                    <a:pt x="832117" y="406715"/>
                  </a:lnTo>
                  <a:lnTo>
                    <a:pt x="835712" y="351647"/>
                  </a:lnTo>
                  <a:lnTo>
                    <a:pt x="837776" y="296554"/>
                  </a:lnTo>
                  <a:lnTo>
                    <a:pt x="837984" y="241426"/>
                  </a:lnTo>
                  <a:lnTo>
                    <a:pt x="840199" y="184824"/>
                  </a:lnTo>
                  <a:lnTo>
                    <a:pt x="841559" y="128174"/>
                  </a:lnTo>
                  <a:lnTo>
                    <a:pt x="842052" y="71477"/>
                  </a:lnTo>
                  <a:lnTo>
                    <a:pt x="841671" y="15367"/>
                  </a:lnTo>
                  <a:close/>
                </a:path>
                <a:path w="842644" h="480694" extrusionOk="0">
                  <a:moveTo>
                    <a:pt x="406476" y="0"/>
                  </a:moveTo>
                  <a:lnTo>
                    <a:pt x="310317" y="221"/>
                  </a:lnTo>
                  <a:lnTo>
                    <a:pt x="0" y="5008"/>
                  </a:lnTo>
                  <a:lnTo>
                    <a:pt x="0" y="20215"/>
                  </a:lnTo>
                  <a:lnTo>
                    <a:pt x="313428" y="15596"/>
                  </a:lnTo>
                  <a:lnTo>
                    <a:pt x="841671" y="15367"/>
                  </a:lnTo>
                  <a:lnTo>
                    <a:pt x="841667" y="10541"/>
                  </a:lnTo>
                  <a:lnTo>
                    <a:pt x="837057" y="7366"/>
                  </a:lnTo>
                  <a:lnTo>
                    <a:pt x="832434" y="7366"/>
                  </a:lnTo>
                  <a:lnTo>
                    <a:pt x="619369" y="1873"/>
                  </a:lnTo>
                  <a:lnTo>
                    <a:pt x="40647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5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417" name="Google Shape;417;p15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5"/>
          <p:cNvGrpSpPr/>
          <p:nvPr/>
        </p:nvGrpSpPr>
        <p:grpSpPr>
          <a:xfrm>
            <a:off x="0" y="1548891"/>
            <a:ext cx="1320165" cy="478790"/>
            <a:chOff x="0" y="1548891"/>
            <a:chExt cx="1320165" cy="478790"/>
          </a:xfrm>
        </p:grpSpPr>
        <p:sp>
          <p:nvSpPr>
            <p:cNvPr id="421" name="Google Shape;421;p15"/>
            <p:cNvSpPr/>
            <p:nvPr/>
          </p:nvSpPr>
          <p:spPr>
            <a:xfrm>
              <a:off x="0" y="1557908"/>
              <a:ext cx="1315085" cy="450215"/>
            </a:xfrm>
            <a:custGeom>
              <a:avLst/>
              <a:gdLst/>
              <a:ahLst/>
              <a:cxnLst/>
              <a:rect l="l" t="t" r="r" b="b"/>
              <a:pathLst>
                <a:path w="1315085" h="450214" extrusionOk="0">
                  <a:moveTo>
                    <a:pt x="1314576" y="0"/>
                  </a:moveTo>
                  <a:lnTo>
                    <a:pt x="1298701" y="8508"/>
                  </a:lnTo>
                  <a:lnTo>
                    <a:pt x="830338" y="13335"/>
                  </a:lnTo>
                  <a:lnTo>
                    <a:pt x="578375" y="11128"/>
                  </a:lnTo>
                  <a:lnTo>
                    <a:pt x="341485" y="9530"/>
                  </a:lnTo>
                  <a:lnTo>
                    <a:pt x="100049" y="8636"/>
                  </a:lnTo>
                  <a:lnTo>
                    <a:pt x="0" y="8753"/>
                  </a:lnTo>
                  <a:lnTo>
                    <a:pt x="0" y="435392"/>
                  </a:lnTo>
                  <a:lnTo>
                    <a:pt x="138814" y="438920"/>
                  </a:lnTo>
                  <a:lnTo>
                    <a:pt x="471182" y="449198"/>
                  </a:lnTo>
                  <a:lnTo>
                    <a:pt x="1271523" y="450088"/>
                  </a:lnTo>
                  <a:lnTo>
                    <a:pt x="1286823" y="365831"/>
                  </a:lnTo>
                  <a:lnTo>
                    <a:pt x="1300670" y="212661"/>
                  </a:lnTo>
                  <a:lnTo>
                    <a:pt x="1310707" y="65682"/>
                  </a:lnTo>
                  <a:lnTo>
                    <a:pt x="1314576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0" y="1548891"/>
              <a:ext cx="1320165" cy="478790"/>
            </a:xfrm>
            <a:custGeom>
              <a:avLst/>
              <a:gdLst/>
              <a:ahLst/>
              <a:cxnLst/>
              <a:rect l="l" t="t" r="r" b="b"/>
              <a:pathLst>
                <a:path w="1320165" h="478789" extrusionOk="0">
                  <a:moveTo>
                    <a:pt x="0" y="441205"/>
                  </a:moveTo>
                  <a:lnTo>
                    <a:pt x="0" y="459404"/>
                  </a:lnTo>
                  <a:lnTo>
                    <a:pt x="1140688" y="470789"/>
                  </a:lnTo>
                  <a:lnTo>
                    <a:pt x="1158593" y="472819"/>
                  </a:lnTo>
                  <a:lnTo>
                    <a:pt x="1176986" y="474265"/>
                  </a:lnTo>
                  <a:lnTo>
                    <a:pt x="1195582" y="475307"/>
                  </a:lnTo>
                  <a:lnTo>
                    <a:pt x="1214094" y="476123"/>
                  </a:lnTo>
                  <a:lnTo>
                    <a:pt x="1223525" y="476861"/>
                  </a:lnTo>
                  <a:lnTo>
                    <a:pt x="1233506" y="477742"/>
                  </a:lnTo>
                  <a:lnTo>
                    <a:pt x="1243773" y="478480"/>
                  </a:lnTo>
                  <a:lnTo>
                    <a:pt x="1254061" y="478790"/>
                  </a:lnTo>
                  <a:lnTo>
                    <a:pt x="1262024" y="478790"/>
                  </a:lnTo>
                  <a:lnTo>
                    <a:pt x="1269860" y="478155"/>
                  </a:lnTo>
                  <a:lnTo>
                    <a:pt x="1276858" y="476250"/>
                  </a:lnTo>
                  <a:lnTo>
                    <a:pt x="1290118" y="476250"/>
                  </a:lnTo>
                  <a:lnTo>
                    <a:pt x="1290701" y="472059"/>
                  </a:lnTo>
                  <a:lnTo>
                    <a:pt x="1292146" y="459105"/>
                  </a:lnTo>
                  <a:lnTo>
                    <a:pt x="1276858" y="459105"/>
                  </a:lnTo>
                  <a:lnTo>
                    <a:pt x="1227146" y="456696"/>
                  </a:lnTo>
                  <a:lnTo>
                    <a:pt x="1177455" y="454936"/>
                  </a:lnTo>
                  <a:lnTo>
                    <a:pt x="0" y="441205"/>
                  </a:lnTo>
                  <a:close/>
                </a:path>
                <a:path w="1320165" h="478789" extrusionOk="0">
                  <a:moveTo>
                    <a:pt x="1290118" y="476250"/>
                  </a:moveTo>
                  <a:lnTo>
                    <a:pt x="1276858" y="476250"/>
                  </a:lnTo>
                  <a:lnTo>
                    <a:pt x="1278128" y="477901"/>
                  </a:lnTo>
                  <a:lnTo>
                    <a:pt x="1280287" y="478790"/>
                  </a:lnTo>
                  <a:lnTo>
                    <a:pt x="1286256" y="478790"/>
                  </a:lnTo>
                  <a:lnTo>
                    <a:pt x="1290066" y="476631"/>
                  </a:lnTo>
                  <a:lnTo>
                    <a:pt x="1290118" y="476250"/>
                  </a:lnTo>
                  <a:close/>
                </a:path>
                <a:path w="1320165" h="478789" extrusionOk="0">
                  <a:moveTo>
                    <a:pt x="1319788" y="17525"/>
                  </a:moveTo>
                  <a:lnTo>
                    <a:pt x="1302893" y="17525"/>
                  </a:lnTo>
                  <a:lnTo>
                    <a:pt x="1302497" y="66803"/>
                  </a:lnTo>
                  <a:lnTo>
                    <a:pt x="1301414" y="116005"/>
                  </a:lnTo>
                  <a:lnTo>
                    <a:pt x="1299670" y="165142"/>
                  </a:lnTo>
                  <a:lnTo>
                    <a:pt x="1297260" y="214768"/>
                  </a:lnTo>
                  <a:lnTo>
                    <a:pt x="1294310" y="263255"/>
                  </a:lnTo>
                  <a:lnTo>
                    <a:pt x="1290748" y="312250"/>
                  </a:lnTo>
                  <a:lnTo>
                    <a:pt x="1286633" y="361217"/>
                  </a:lnTo>
                  <a:lnTo>
                    <a:pt x="1281994" y="410166"/>
                  </a:lnTo>
                  <a:lnTo>
                    <a:pt x="1276858" y="459105"/>
                  </a:lnTo>
                  <a:lnTo>
                    <a:pt x="1292146" y="459105"/>
                  </a:lnTo>
                  <a:lnTo>
                    <a:pt x="1296444" y="420586"/>
                  </a:lnTo>
                  <a:lnTo>
                    <a:pt x="1301565" y="369121"/>
                  </a:lnTo>
                  <a:lnTo>
                    <a:pt x="1306063" y="317664"/>
                  </a:lnTo>
                  <a:lnTo>
                    <a:pt x="1309937" y="266213"/>
                  </a:lnTo>
                  <a:lnTo>
                    <a:pt x="1313214" y="214222"/>
                  </a:lnTo>
                  <a:lnTo>
                    <a:pt x="1315809" y="163326"/>
                  </a:lnTo>
                  <a:lnTo>
                    <a:pt x="1317805" y="111888"/>
                  </a:lnTo>
                  <a:lnTo>
                    <a:pt x="1319172" y="60452"/>
                  </a:lnTo>
                  <a:lnTo>
                    <a:pt x="1319788" y="17525"/>
                  </a:lnTo>
                  <a:close/>
                </a:path>
                <a:path w="1320165" h="478789" extrusionOk="0">
                  <a:moveTo>
                    <a:pt x="1319808" y="16129"/>
                  </a:moveTo>
                  <a:lnTo>
                    <a:pt x="252857" y="16129"/>
                  </a:lnTo>
                  <a:lnTo>
                    <a:pt x="353447" y="16892"/>
                  </a:lnTo>
                  <a:lnTo>
                    <a:pt x="612662" y="22633"/>
                  </a:lnTo>
                  <a:lnTo>
                    <a:pt x="955040" y="29083"/>
                  </a:lnTo>
                  <a:lnTo>
                    <a:pt x="1054446" y="28313"/>
                  </a:lnTo>
                  <a:lnTo>
                    <a:pt x="1104137" y="27226"/>
                  </a:lnTo>
                  <a:lnTo>
                    <a:pt x="1153823" y="25633"/>
                  </a:lnTo>
                  <a:lnTo>
                    <a:pt x="1203509" y="23504"/>
                  </a:lnTo>
                  <a:lnTo>
                    <a:pt x="1253198" y="20812"/>
                  </a:lnTo>
                  <a:lnTo>
                    <a:pt x="1302893" y="17525"/>
                  </a:lnTo>
                  <a:lnTo>
                    <a:pt x="1319788" y="17525"/>
                  </a:lnTo>
                  <a:lnTo>
                    <a:pt x="1319808" y="16129"/>
                  </a:lnTo>
                  <a:close/>
                </a:path>
                <a:path w="1320165" h="478789" extrusionOk="0">
                  <a:moveTo>
                    <a:pt x="282181" y="0"/>
                  </a:moveTo>
                  <a:lnTo>
                    <a:pt x="179451" y="591"/>
                  </a:lnTo>
                  <a:lnTo>
                    <a:pt x="76771" y="2730"/>
                  </a:lnTo>
                  <a:lnTo>
                    <a:pt x="0" y="5561"/>
                  </a:lnTo>
                  <a:lnTo>
                    <a:pt x="0" y="22633"/>
                  </a:lnTo>
                  <a:lnTo>
                    <a:pt x="92953" y="18530"/>
                  </a:lnTo>
                  <a:lnTo>
                    <a:pt x="143396" y="17061"/>
                  </a:lnTo>
                  <a:lnTo>
                    <a:pt x="193941" y="16256"/>
                  </a:lnTo>
                  <a:lnTo>
                    <a:pt x="1319808" y="16129"/>
                  </a:lnTo>
                  <a:lnTo>
                    <a:pt x="1319869" y="11937"/>
                  </a:lnTo>
                  <a:lnTo>
                    <a:pt x="959307" y="11937"/>
                  </a:lnTo>
                  <a:lnTo>
                    <a:pt x="801525" y="10265"/>
                  </a:lnTo>
                  <a:lnTo>
                    <a:pt x="385012" y="724"/>
                  </a:lnTo>
                  <a:lnTo>
                    <a:pt x="282181" y="0"/>
                  </a:lnTo>
                  <a:close/>
                </a:path>
                <a:path w="1320165" h="478789" extrusionOk="0">
                  <a:moveTo>
                    <a:pt x="1315720" y="508"/>
                  </a:moveTo>
                  <a:lnTo>
                    <a:pt x="1311402" y="508"/>
                  </a:lnTo>
                  <a:lnTo>
                    <a:pt x="1261176" y="3867"/>
                  </a:lnTo>
                  <a:lnTo>
                    <a:pt x="1210922" y="6572"/>
                  </a:lnTo>
                  <a:lnTo>
                    <a:pt x="1160641" y="8672"/>
                  </a:lnTo>
                  <a:lnTo>
                    <a:pt x="1110337" y="10211"/>
                  </a:lnTo>
                  <a:lnTo>
                    <a:pt x="1060012" y="11238"/>
                  </a:lnTo>
                  <a:lnTo>
                    <a:pt x="959307" y="11937"/>
                  </a:lnTo>
                  <a:lnTo>
                    <a:pt x="1319869" y="11937"/>
                  </a:lnTo>
                  <a:lnTo>
                    <a:pt x="1319911" y="4825"/>
                  </a:lnTo>
                  <a:lnTo>
                    <a:pt x="1315720" y="508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15"/>
          <p:cNvSpPr txBox="1"/>
          <p:nvPr/>
        </p:nvSpPr>
        <p:spPr>
          <a:xfrm>
            <a:off x="2600578" y="1548129"/>
            <a:ext cx="3924300" cy="305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025525" marR="5080" lvl="1" indent="-55626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</a:t>
            </a:r>
            <a:r>
              <a:rPr lang="en-US" sz="66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US" sz="6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start  reading</a:t>
            </a:r>
            <a:endParaRPr sz="6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012" y="3857244"/>
            <a:ext cx="120395" cy="2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3483" y="4390644"/>
            <a:ext cx="120395" cy="22707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5"/>
          <p:cNvSpPr txBox="1"/>
          <p:nvPr/>
        </p:nvSpPr>
        <p:spPr>
          <a:xfrm>
            <a:off x="250952" y="212547"/>
            <a:ext cx="454025" cy="10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695" marR="0" lvl="0" indent="0" algn="r" rtl="1">
              <a:lnSpc>
                <a:spcPct val="100000"/>
              </a:lnSpc>
              <a:spcBef>
                <a:spcPts val="2515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5"/>
          <p:cNvSpPr txBox="1"/>
          <p:nvPr/>
        </p:nvSpPr>
        <p:spPr>
          <a:xfrm>
            <a:off x="816355" y="1548129"/>
            <a:ext cx="36830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5"/>
          <p:cNvSpPr txBox="1"/>
          <p:nvPr/>
        </p:nvSpPr>
        <p:spPr>
          <a:xfrm>
            <a:off x="7887716" y="567054"/>
            <a:ext cx="91440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4254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of  contents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16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434" name="Google Shape;434;p16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6"/>
          <p:cNvGrpSpPr/>
          <p:nvPr/>
        </p:nvGrpSpPr>
        <p:grpSpPr>
          <a:xfrm>
            <a:off x="0" y="3733292"/>
            <a:ext cx="864869" cy="478790"/>
            <a:chOff x="0" y="3733292"/>
            <a:chExt cx="864869" cy="478790"/>
          </a:xfrm>
        </p:grpSpPr>
        <p:sp>
          <p:nvSpPr>
            <p:cNvPr id="437" name="Google Shape;437;p16"/>
            <p:cNvSpPr/>
            <p:nvPr/>
          </p:nvSpPr>
          <p:spPr>
            <a:xfrm>
              <a:off x="0" y="3741801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0" y="3733292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6"/>
          <p:cNvSpPr txBox="1">
            <a:spLocks noGrp="1"/>
          </p:cNvSpPr>
          <p:nvPr>
            <p:ph type="title"/>
          </p:nvPr>
        </p:nvSpPr>
        <p:spPr>
          <a:xfrm>
            <a:off x="3157346" y="1867916"/>
            <a:ext cx="2829306" cy="14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44100"/>
            <a:ext cx="8906125" cy="439940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6"/>
          <p:cNvSpPr txBox="1"/>
          <p:nvPr/>
        </p:nvSpPr>
        <p:spPr>
          <a:xfrm>
            <a:off x="1288200" y="83400"/>
            <a:ext cx="7228800" cy="615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https://drive.google.com/file/d/1yts7ibk2NrU0uNqzOxYj5X6byZonwN37/view?usp=sharing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805" y="87502"/>
            <a:ext cx="4727263" cy="4556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" name="Google Shape;447;p17"/>
          <p:cNvGrpSpPr/>
          <p:nvPr/>
        </p:nvGrpSpPr>
        <p:grpSpPr>
          <a:xfrm>
            <a:off x="0" y="897127"/>
            <a:ext cx="891540" cy="480695"/>
            <a:chOff x="0" y="897127"/>
            <a:chExt cx="891540" cy="480695"/>
          </a:xfrm>
        </p:grpSpPr>
        <p:sp>
          <p:nvSpPr>
            <p:cNvPr id="448" name="Google Shape;448;p17"/>
            <p:cNvSpPr/>
            <p:nvPr/>
          </p:nvSpPr>
          <p:spPr>
            <a:xfrm>
              <a:off x="0" y="904493"/>
              <a:ext cx="882650" cy="457834"/>
            </a:xfrm>
            <a:custGeom>
              <a:avLst/>
              <a:gdLst/>
              <a:ahLst/>
              <a:cxnLst/>
              <a:rect l="l" t="t" r="r" b="b"/>
              <a:pathLst>
                <a:path w="882650" h="457834" extrusionOk="0">
                  <a:moveTo>
                    <a:pt x="882472" y="0"/>
                  </a:moveTo>
                  <a:lnTo>
                    <a:pt x="773133" y="2397"/>
                  </a:lnTo>
                  <a:lnTo>
                    <a:pt x="674101" y="4018"/>
                  </a:lnTo>
                  <a:lnTo>
                    <a:pt x="578954" y="4698"/>
                  </a:lnTo>
                  <a:lnTo>
                    <a:pt x="545565" y="4492"/>
                  </a:lnTo>
                  <a:lnTo>
                    <a:pt x="508330" y="3555"/>
                  </a:lnTo>
                  <a:lnTo>
                    <a:pt x="498944" y="3555"/>
                  </a:lnTo>
                  <a:lnTo>
                    <a:pt x="242518" y="8766"/>
                  </a:lnTo>
                  <a:lnTo>
                    <a:pt x="0" y="15948"/>
                  </a:lnTo>
                  <a:lnTo>
                    <a:pt x="0" y="457436"/>
                  </a:lnTo>
                  <a:lnTo>
                    <a:pt x="561940" y="456791"/>
                  </a:lnTo>
                  <a:lnTo>
                    <a:pt x="630313" y="456183"/>
                  </a:lnTo>
                  <a:lnTo>
                    <a:pt x="709310" y="454023"/>
                  </a:lnTo>
                  <a:lnTo>
                    <a:pt x="784725" y="450135"/>
                  </a:lnTo>
                  <a:lnTo>
                    <a:pt x="841220" y="446414"/>
                  </a:lnTo>
                  <a:lnTo>
                    <a:pt x="874247" y="367653"/>
                  </a:lnTo>
                  <a:lnTo>
                    <a:pt x="879914" y="215614"/>
                  </a:lnTo>
                  <a:lnTo>
                    <a:pt x="882107" y="66956"/>
                  </a:lnTo>
                  <a:lnTo>
                    <a:pt x="882472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0" y="897127"/>
              <a:ext cx="891540" cy="480695"/>
            </a:xfrm>
            <a:custGeom>
              <a:avLst/>
              <a:gdLst/>
              <a:ahLst/>
              <a:cxnLst/>
              <a:rect l="l" t="t" r="r" b="b"/>
              <a:pathLst>
                <a:path w="891540" h="480694" extrusionOk="0">
                  <a:moveTo>
                    <a:pt x="0" y="466127"/>
                  </a:moveTo>
                  <a:lnTo>
                    <a:pt x="0" y="480207"/>
                  </a:lnTo>
                  <a:lnTo>
                    <a:pt x="662063" y="473012"/>
                  </a:lnTo>
                  <a:lnTo>
                    <a:pt x="867244" y="468249"/>
                  </a:lnTo>
                  <a:lnTo>
                    <a:pt x="871854" y="468249"/>
                  </a:lnTo>
                  <a:lnTo>
                    <a:pt x="873972" y="466217"/>
                  </a:lnTo>
                  <a:lnTo>
                    <a:pt x="80093" y="466217"/>
                  </a:lnTo>
                  <a:lnTo>
                    <a:pt x="0" y="466127"/>
                  </a:lnTo>
                  <a:close/>
                </a:path>
                <a:path w="891540" h="480694" extrusionOk="0">
                  <a:moveTo>
                    <a:pt x="890845" y="15367"/>
                  </a:moveTo>
                  <a:lnTo>
                    <a:pt x="462622" y="15367"/>
                  </a:lnTo>
                  <a:lnTo>
                    <a:pt x="717583" y="17688"/>
                  </a:lnTo>
                  <a:lnTo>
                    <a:pt x="871169" y="22225"/>
                  </a:lnTo>
                  <a:lnTo>
                    <a:pt x="871121" y="49530"/>
                  </a:lnTo>
                  <a:lnTo>
                    <a:pt x="870962" y="77025"/>
                  </a:lnTo>
                  <a:lnTo>
                    <a:pt x="870579" y="104521"/>
                  </a:lnTo>
                  <a:lnTo>
                    <a:pt x="869957" y="128174"/>
                  </a:lnTo>
                  <a:lnTo>
                    <a:pt x="869861" y="132969"/>
                  </a:lnTo>
                  <a:lnTo>
                    <a:pt x="868794" y="132969"/>
                  </a:lnTo>
                  <a:lnTo>
                    <a:pt x="868794" y="135000"/>
                  </a:lnTo>
                  <a:lnTo>
                    <a:pt x="869848" y="142494"/>
                  </a:lnTo>
                  <a:lnTo>
                    <a:pt x="869835" y="157352"/>
                  </a:lnTo>
                  <a:lnTo>
                    <a:pt x="868353" y="207309"/>
                  </a:lnTo>
                  <a:lnTo>
                    <a:pt x="866249" y="257118"/>
                  </a:lnTo>
                  <a:lnTo>
                    <a:pt x="863493" y="306800"/>
                  </a:lnTo>
                  <a:lnTo>
                    <a:pt x="860057" y="356376"/>
                  </a:lnTo>
                  <a:lnTo>
                    <a:pt x="855827" y="406715"/>
                  </a:lnTo>
                  <a:lnTo>
                    <a:pt x="851026" y="455295"/>
                  </a:lnTo>
                  <a:lnTo>
                    <a:pt x="80093" y="466217"/>
                  </a:lnTo>
                  <a:lnTo>
                    <a:pt x="873972" y="466217"/>
                  </a:lnTo>
                  <a:lnTo>
                    <a:pt x="881291" y="406715"/>
                  </a:lnTo>
                  <a:lnTo>
                    <a:pt x="884886" y="351647"/>
                  </a:lnTo>
                  <a:lnTo>
                    <a:pt x="886950" y="296554"/>
                  </a:lnTo>
                  <a:lnTo>
                    <a:pt x="887158" y="241426"/>
                  </a:lnTo>
                  <a:lnTo>
                    <a:pt x="889373" y="184824"/>
                  </a:lnTo>
                  <a:lnTo>
                    <a:pt x="890733" y="128174"/>
                  </a:lnTo>
                  <a:lnTo>
                    <a:pt x="891226" y="71477"/>
                  </a:lnTo>
                  <a:lnTo>
                    <a:pt x="890845" y="15367"/>
                  </a:lnTo>
                  <a:close/>
                </a:path>
                <a:path w="891540" h="480694" extrusionOk="0">
                  <a:moveTo>
                    <a:pt x="455650" y="0"/>
                  </a:moveTo>
                  <a:lnTo>
                    <a:pt x="311401" y="566"/>
                  </a:lnTo>
                  <a:lnTo>
                    <a:pt x="0" y="6229"/>
                  </a:lnTo>
                  <a:lnTo>
                    <a:pt x="0" y="21409"/>
                  </a:lnTo>
                  <a:lnTo>
                    <a:pt x="312596" y="15951"/>
                  </a:lnTo>
                  <a:lnTo>
                    <a:pt x="890845" y="15367"/>
                  </a:lnTo>
                  <a:lnTo>
                    <a:pt x="890854" y="10541"/>
                  </a:lnTo>
                  <a:lnTo>
                    <a:pt x="886231" y="7366"/>
                  </a:lnTo>
                  <a:lnTo>
                    <a:pt x="881608" y="7366"/>
                  </a:lnTo>
                  <a:lnTo>
                    <a:pt x="668543" y="1873"/>
                  </a:lnTo>
                  <a:lnTo>
                    <a:pt x="45565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17"/>
          <p:cNvGrpSpPr/>
          <p:nvPr/>
        </p:nvGrpSpPr>
        <p:grpSpPr>
          <a:xfrm>
            <a:off x="0" y="216889"/>
            <a:ext cx="1314450" cy="495300"/>
            <a:chOff x="0" y="216889"/>
            <a:chExt cx="1314450" cy="495300"/>
          </a:xfrm>
        </p:grpSpPr>
        <p:sp>
          <p:nvSpPr>
            <p:cNvPr id="451" name="Google Shape;451;p17"/>
            <p:cNvSpPr/>
            <p:nvPr/>
          </p:nvSpPr>
          <p:spPr>
            <a:xfrm>
              <a:off x="565619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50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0" y="225728"/>
              <a:ext cx="1286510" cy="475615"/>
            </a:xfrm>
            <a:custGeom>
              <a:avLst/>
              <a:gdLst/>
              <a:ahLst/>
              <a:cxnLst/>
              <a:rect l="l" t="t" r="r" b="b"/>
              <a:pathLst>
                <a:path w="1286510" h="475615" extrusionOk="0">
                  <a:moveTo>
                    <a:pt x="0" y="0"/>
                  </a:moveTo>
                  <a:lnTo>
                    <a:pt x="0" y="475214"/>
                  </a:lnTo>
                  <a:lnTo>
                    <a:pt x="44208" y="472876"/>
                  </a:lnTo>
                  <a:lnTo>
                    <a:pt x="96543" y="469793"/>
                  </a:lnTo>
                  <a:lnTo>
                    <a:pt x="135407" y="467056"/>
                  </a:lnTo>
                  <a:lnTo>
                    <a:pt x="327691" y="461583"/>
                  </a:lnTo>
                  <a:lnTo>
                    <a:pt x="649390" y="458706"/>
                  </a:lnTo>
                  <a:lnTo>
                    <a:pt x="951604" y="457591"/>
                  </a:lnTo>
                  <a:lnTo>
                    <a:pt x="1085430" y="457404"/>
                  </a:lnTo>
                  <a:lnTo>
                    <a:pt x="1205166" y="348946"/>
                  </a:lnTo>
                  <a:lnTo>
                    <a:pt x="1220731" y="332738"/>
                  </a:lnTo>
                  <a:lnTo>
                    <a:pt x="1253442" y="295003"/>
                  </a:lnTo>
                  <a:lnTo>
                    <a:pt x="1282319" y="252077"/>
                  </a:lnTo>
                  <a:lnTo>
                    <a:pt x="1286383" y="220295"/>
                  </a:lnTo>
                  <a:lnTo>
                    <a:pt x="1262704" y="195046"/>
                  </a:lnTo>
                  <a:lnTo>
                    <a:pt x="1218123" y="153220"/>
                  </a:lnTo>
                  <a:lnTo>
                    <a:pt x="1163343" y="104169"/>
                  </a:lnTo>
                  <a:lnTo>
                    <a:pt x="1109071" y="57246"/>
                  </a:lnTo>
                  <a:lnTo>
                    <a:pt x="1066010" y="21802"/>
                  </a:lnTo>
                  <a:lnTo>
                    <a:pt x="1027840" y="6707"/>
                  </a:lnTo>
                  <a:lnTo>
                    <a:pt x="926298" y="6171"/>
                  </a:lnTo>
                  <a:lnTo>
                    <a:pt x="678464" y="5998"/>
                  </a:lnTo>
                  <a:lnTo>
                    <a:pt x="322084" y="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0" y="216889"/>
              <a:ext cx="1314450" cy="495300"/>
            </a:xfrm>
            <a:custGeom>
              <a:avLst/>
              <a:gdLst/>
              <a:ahLst/>
              <a:cxnLst/>
              <a:rect l="l" t="t" r="r" b="b"/>
              <a:pathLst>
                <a:path w="1314450" h="495300" extrusionOk="0">
                  <a:moveTo>
                    <a:pt x="676859" y="457353"/>
                  </a:moveTo>
                  <a:lnTo>
                    <a:pt x="432130" y="461271"/>
                  </a:lnTo>
                  <a:lnTo>
                    <a:pt x="0" y="475871"/>
                  </a:lnTo>
                  <a:lnTo>
                    <a:pt x="0" y="494698"/>
                  </a:lnTo>
                  <a:lnTo>
                    <a:pt x="187174" y="486244"/>
                  </a:lnTo>
                  <a:lnTo>
                    <a:pt x="552077" y="477584"/>
                  </a:lnTo>
                  <a:lnTo>
                    <a:pt x="1067099" y="476262"/>
                  </a:lnTo>
                  <a:lnTo>
                    <a:pt x="1103641" y="461391"/>
                  </a:lnTo>
                  <a:lnTo>
                    <a:pt x="1105323" y="460020"/>
                  </a:lnTo>
                  <a:lnTo>
                    <a:pt x="1033360" y="460020"/>
                  </a:lnTo>
                  <a:lnTo>
                    <a:pt x="1017806" y="459663"/>
                  </a:lnTo>
                  <a:lnTo>
                    <a:pt x="987626" y="458091"/>
                  </a:lnTo>
                  <a:lnTo>
                    <a:pt x="974229" y="457734"/>
                  </a:lnTo>
                  <a:lnTo>
                    <a:pt x="676859" y="457353"/>
                  </a:lnTo>
                  <a:close/>
                </a:path>
                <a:path w="1314450" h="495300" extrusionOk="0">
                  <a:moveTo>
                    <a:pt x="1067099" y="476262"/>
                  </a:moveTo>
                  <a:lnTo>
                    <a:pt x="760884" y="476262"/>
                  </a:lnTo>
                  <a:lnTo>
                    <a:pt x="865479" y="476784"/>
                  </a:lnTo>
                  <a:lnTo>
                    <a:pt x="959738" y="476784"/>
                  </a:lnTo>
                  <a:lnTo>
                    <a:pt x="976810" y="477076"/>
                  </a:lnTo>
                  <a:lnTo>
                    <a:pt x="1011645" y="478088"/>
                  </a:lnTo>
                  <a:lnTo>
                    <a:pt x="1029131" y="478308"/>
                  </a:lnTo>
                  <a:lnTo>
                    <a:pt x="1037897" y="478251"/>
                  </a:lnTo>
                  <a:lnTo>
                    <a:pt x="1046572" y="478038"/>
                  </a:lnTo>
                  <a:lnTo>
                    <a:pt x="1055493" y="477584"/>
                  </a:lnTo>
                  <a:lnTo>
                    <a:pt x="1063650" y="476911"/>
                  </a:lnTo>
                  <a:lnTo>
                    <a:pt x="1067099" y="476262"/>
                  </a:lnTo>
                  <a:close/>
                </a:path>
                <a:path w="1314450" h="495300" extrusionOk="0">
                  <a:moveTo>
                    <a:pt x="1083764" y="17644"/>
                  </a:moveTo>
                  <a:lnTo>
                    <a:pt x="614514" y="17644"/>
                  </a:lnTo>
                  <a:lnTo>
                    <a:pt x="1004900" y="20346"/>
                  </a:lnTo>
                  <a:lnTo>
                    <a:pt x="1027927" y="21303"/>
                  </a:lnTo>
                  <a:lnTo>
                    <a:pt x="1067149" y="31597"/>
                  </a:lnTo>
                  <a:lnTo>
                    <a:pt x="1101289" y="57595"/>
                  </a:lnTo>
                  <a:lnTo>
                    <a:pt x="1132205" y="89007"/>
                  </a:lnTo>
                  <a:lnTo>
                    <a:pt x="1176629" y="134096"/>
                  </a:lnTo>
                  <a:lnTo>
                    <a:pt x="1265809" y="222911"/>
                  </a:lnTo>
                  <a:lnTo>
                    <a:pt x="1285113" y="253645"/>
                  </a:lnTo>
                  <a:lnTo>
                    <a:pt x="1281554" y="263497"/>
                  </a:lnTo>
                  <a:lnTo>
                    <a:pt x="1274052" y="272552"/>
                  </a:lnTo>
                  <a:lnTo>
                    <a:pt x="1264515" y="281202"/>
                  </a:lnTo>
                  <a:lnTo>
                    <a:pt x="1254848" y="289840"/>
                  </a:lnTo>
                  <a:lnTo>
                    <a:pt x="1223392" y="319225"/>
                  </a:lnTo>
                  <a:lnTo>
                    <a:pt x="1207551" y="334221"/>
                  </a:lnTo>
                  <a:lnTo>
                    <a:pt x="1191945" y="349276"/>
                  </a:lnTo>
                  <a:lnTo>
                    <a:pt x="1133868" y="403632"/>
                  </a:lnTo>
                  <a:lnTo>
                    <a:pt x="1105569" y="432413"/>
                  </a:lnTo>
                  <a:lnTo>
                    <a:pt x="1070965" y="455575"/>
                  </a:lnTo>
                  <a:lnTo>
                    <a:pt x="1033360" y="460020"/>
                  </a:lnTo>
                  <a:lnTo>
                    <a:pt x="1105323" y="460020"/>
                  </a:lnTo>
                  <a:lnTo>
                    <a:pt x="1114513" y="452527"/>
                  </a:lnTo>
                  <a:lnTo>
                    <a:pt x="1131736" y="435799"/>
                  </a:lnTo>
                  <a:lnTo>
                    <a:pt x="1149097" y="419190"/>
                  </a:lnTo>
                  <a:lnTo>
                    <a:pt x="1166690" y="402771"/>
                  </a:lnTo>
                  <a:lnTo>
                    <a:pt x="1184605" y="386614"/>
                  </a:lnTo>
                  <a:lnTo>
                    <a:pt x="1241437" y="332385"/>
                  </a:lnTo>
                  <a:lnTo>
                    <a:pt x="1258114" y="317383"/>
                  </a:lnTo>
                  <a:lnTo>
                    <a:pt x="1274908" y="302477"/>
                  </a:lnTo>
                  <a:lnTo>
                    <a:pt x="1290997" y="287379"/>
                  </a:lnTo>
                  <a:lnTo>
                    <a:pt x="1305560" y="271806"/>
                  </a:lnTo>
                  <a:lnTo>
                    <a:pt x="1311743" y="262849"/>
                  </a:lnTo>
                  <a:lnTo>
                    <a:pt x="1314069" y="253582"/>
                  </a:lnTo>
                  <a:lnTo>
                    <a:pt x="1312775" y="244124"/>
                  </a:lnTo>
                  <a:lnTo>
                    <a:pt x="1308100" y="234595"/>
                  </a:lnTo>
                  <a:lnTo>
                    <a:pt x="1294244" y="218788"/>
                  </a:lnTo>
                  <a:lnTo>
                    <a:pt x="1278691" y="203290"/>
                  </a:lnTo>
                  <a:lnTo>
                    <a:pt x="1262460" y="187982"/>
                  </a:lnTo>
                  <a:lnTo>
                    <a:pt x="1246568" y="172746"/>
                  </a:lnTo>
                  <a:lnTo>
                    <a:pt x="1184770" y="110580"/>
                  </a:lnTo>
                  <a:lnTo>
                    <a:pt x="1153621" y="79734"/>
                  </a:lnTo>
                  <a:lnTo>
                    <a:pt x="1122133" y="49175"/>
                  </a:lnTo>
                  <a:lnTo>
                    <a:pt x="1111911" y="38876"/>
                  </a:lnTo>
                  <a:lnTo>
                    <a:pt x="1100866" y="29077"/>
                  </a:lnTo>
                  <a:lnTo>
                    <a:pt x="1088685" y="20279"/>
                  </a:lnTo>
                  <a:lnTo>
                    <a:pt x="1083764" y="17644"/>
                  </a:lnTo>
                  <a:close/>
                </a:path>
                <a:path w="1314450" h="495300" extrusionOk="0">
                  <a:moveTo>
                    <a:pt x="1083070" y="17272"/>
                  </a:moveTo>
                  <a:lnTo>
                    <a:pt x="171859" y="17272"/>
                  </a:lnTo>
                  <a:lnTo>
                    <a:pt x="403237" y="17714"/>
                  </a:lnTo>
                  <a:lnTo>
                    <a:pt x="1083764" y="17644"/>
                  </a:lnTo>
                  <a:lnTo>
                    <a:pt x="1083070" y="17272"/>
                  </a:lnTo>
                  <a:close/>
                </a:path>
                <a:path w="1314450" h="495300" extrusionOk="0">
                  <a:moveTo>
                    <a:pt x="0" y="0"/>
                  </a:moveTo>
                  <a:lnTo>
                    <a:pt x="0" y="17427"/>
                  </a:lnTo>
                  <a:lnTo>
                    <a:pt x="1083070" y="17272"/>
                  </a:lnTo>
                  <a:lnTo>
                    <a:pt x="1075055" y="12980"/>
                  </a:lnTo>
                  <a:lnTo>
                    <a:pt x="1057918" y="7221"/>
                  </a:lnTo>
                  <a:lnTo>
                    <a:pt x="1039541" y="3963"/>
                  </a:lnTo>
                  <a:lnTo>
                    <a:pt x="1020489" y="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7"/>
          <p:cNvGrpSpPr/>
          <p:nvPr/>
        </p:nvGrpSpPr>
        <p:grpSpPr>
          <a:xfrm>
            <a:off x="0" y="1549400"/>
            <a:ext cx="891540" cy="478790"/>
            <a:chOff x="0" y="1549400"/>
            <a:chExt cx="891540" cy="478790"/>
          </a:xfrm>
        </p:grpSpPr>
        <p:sp>
          <p:nvSpPr>
            <p:cNvPr id="455" name="Google Shape;455;p17"/>
            <p:cNvSpPr/>
            <p:nvPr/>
          </p:nvSpPr>
          <p:spPr>
            <a:xfrm>
              <a:off x="0" y="1557909"/>
              <a:ext cx="886460" cy="450215"/>
            </a:xfrm>
            <a:custGeom>
              <a:avLst/>
              <a:gdLst/>
              <a:ahLst/>
              <a:cxnLst/>
              <a:rect l="l" t="t" r="r" b="b"/>
              <a:pathLst>
                <a:path w="886460" h="450214" extrusionOk="0">
                  <a:moveTo>
                    <a:pt x="885977" y="0"/>
                  </a:moveTo>
                  <a:lnTo>
                    <a:pt x="870064" y="8508"/>
                  </a:lnTo>
                  <a:lnTo>
                    <a:pt x="401713" y="13335"/>
                  </a:lnTo>
                  <a:lnTo>
                    <a:pt x="149748" y="11128"/>
                  </a:lnTo>
                  <a:lnTo>
                    <a:pt x="0" y="10118"/>
                  </a:lnTo>
                  <a:lnTo>
                    <a:pt x="0" y="447817"/>
                  </a:lnTo>
                  <a:lnTo>
                    <a:pt x="42561" y="449198"/>
                  </a:lnTo>
                  <a:lnTo>
                    <a:pt x="842886" y="450088"/>
                  </a:lnTo>
                  <a:lnTo>
                    <a:pt x="858181" y="365831"/>
                  </a:lnTo>
                  <a:lnTo>
                    <a:pt x="872042" y="212661"/>
                  </a:lnTo>
                  <a:lnTo>
                    <a:pt x="882098" y="65682"/>
                  </a:lnTo>
                  <a:lnTo>
                    <a:pt x="885977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0" y="1549400"/>
              <a:ext cx="891540" cy="478790"/>
            </a:xfrm>
            <a:custGeom>
              <a:avLst/>
              <a:gdLst/>
              <a:ahLst/>
              <a:cxnLst/>
              <a:rect l="l" t="t" r="r" b="b"/>
              <a:pathLst>
                <a:path w="891540" h="478789" extrusionOk="0">
                  <a:moveTo>
                    <a:pt x="0" y="445380"/>
                  </a:moveTo>
                  <a:lnTo>
                    <a:pt x="0" y="463080"/>
                  </a:lnTo>
                  <a:lnTo>
                    <a:pt x="712063" y="470281"/>
                  </a:lnTo>
                  <a:lnTo>
                    <a:pt x="729968" y="472311"/>
                  </a:lnTo>
                  <a:lnTo>
                    <a:pt x="748361" y="473757"/>
                  </a:lnTo>
                  <a:lnTo>
                    <a:pt x="766957" y="474799"/>
                  </a:lnTo>
                  <a:lnTo>
                    <a:pt x="785469" y="475614"/>
                  </a:lnTo>
                  <a:lnTo>
                    <a:pt x="794900" y="476353"/>
                  </a:lnTo>
                  <a:lnTo>
                    <a:pt x="804881" y="477234"/>
                  </a:lnTo>
                  <a:lnTo>
                    <a:pt x="815148" y="477972"/>
                  </a:lnTo>
                  <a:lnTo>
                    <a:pt x="825436" y="478281"/>
                  </a:lnTo>
                  <a:lnTo>
                    <a:pt x="833399" y="478281"/>
                  </a:lnTo>
                  <a:lnTo>
                    <a:pt x="841235" y="477647"/>
                  </a:lnTo>
                  <a:lnTo>
                    <a:pt x="848207" y="475742"/>
                  </a:lnTo>
                  <a:lnTo>
                    <a:pt x="861445" y="475742"/>
                  </a:lnTo>
                  <a:lnTo>
                    <a:pt x="862050" y="471550"/>
                  </a:lnTo>
                  <a:lnTo>
                    <a:pt x="863502" y="458597"/>
                  </a:lnTo>
                  <a:lnTo>
                    <a:pt x="848233" y="458597"/>
                  </a:lnTo>
                  <a:lnTo>
                    <a:pt x="798521" y="456188"/>
                  </a:lnTo>
                  <a:lnTo>
                    <a:pt x="748830" y="454428"/>
                  </a:lnTo>
                  <a:lnTo>
                    <a:pt x="0" y="445380"/>
                  </a:lnTo>
                  <a:close/>
                </a:path>
                <a:path w="891540" h="478789" extrusionOk="0">
                  <a:moveTo>
                    <a:pt x="861445" y="475742"/>
                  </a:moveTo>
                  <a:lnTo>
                    <a:pt x="848207" y="475742"/>
                  </a:lnTo>
                  <a:lnTo>
                    <a:pt x="849515" y="477393"/>
                  </a:lnTo>
                  <a:lnTo>
                    <a:pt x="851687" y="478281"/>
                  </a:lnTo>
                  <a:lnTo>
                    <a:pt x="857567" y="478281"/>
                  </a:lnTo>
                  <a:lnTo>
                    <a:pt x="861390" y="476123"/>
                  </a:lnTo>
                  <a:lnTo>
                    <a:pt x="861445" y="475742"/>
                  </a:lnTo>
                  <a:close/>
                </a:path>
                <a:path w="891540" h="478789" extrusionOk="0">
                  <a:moveTo>
                    <a:pt x="891190" y="17017"/>
                  </a:moveTo>
                  <a:lnTo>
                    <a:pt x="874318" y="17017"/>
                  </a:lnTo>
                  <a:lnTo>
                    <a:pt x="873912" y="66295"/>
                  </a:lnTo>
                  <a:lnTo>
                    <a:pt x="872823" y="115497"/>
                  </a:lnTo>
                  <a:lnTo>
                    <a:pt x="871075" y="164634"/>
                  </a:lnTo>
                  <a:lnTo>
                    <a:pt x="868662" y="214260"/>
                  </a:lnTo>
                  <a:lnTo>
                    <a:pt x="865709" y="262747"/>
                  </a:lnTo>
                  <a:lnTo>
                    <a:pt x="862144" y="311742"/>
                  </a:lnTo>
                  <a:lnTo>
                    <a:pt x="858026" y="360709"/>
                  </a:lnTo>
                  <a:lnTo>
                    <a:pt x="853380" y="409658"/>
                  </a:lnTo>
                  <a:lnTo>
                    <a:pt x="848233" y="458597"/>
                  </a:lnTo>
                  <a:lnTo>
                    <a:pt x="863502" y="458597"/>
                  </a:lnTo>
                  <a:lnTo>
                    <a:pt x="867819" y="420078"/>
                  </a:lnTo>
                  <a:lnTo>
                    <a:pt x="872958" y="368613"/>
                  </a:lnTo>
                  <a:lnTo>
                    <a:pt x="877468" y="317156"/>
                  </a:lnTo>
                  <a:lnTo>
                    <a:pt x="881348" y="265705"/>
                  </a:lnTo>
                  <a:lnTo>
                    <a:pt x="884627" y="213714"/>
                  </a:lnTo>
                  <a:lnTo>
                    <a:pt x="887222" y="162818"/>
                  </a:lnTo>
                  <a:lnTo>
                    <a:pt x="889214" y="111380"/>
                  </a:lnTo>
                  <a:lnTo>
                    <a:pt x="890577" y="59944"/>
                  </a:lnTo>
                  <a:lnTo>
                    <a:pt x="891190" y="17017"/>
                  </a:lnTo>
                  <a:close/>
                </a:path>
                <a:path w="891540" h="478789" extrusionOk="0">
                  <a:moveTo>
                    <a:pt x="0" y="867"/>
                  </a:moveTo>
                  <a:lnTo>
                    <a:pt x="0" y="17670"/>
                  </a:lnTo>
                  <a:lnTo>
                    <a:pt x="526415" y="28575"/>
                  </a:lnTo>
                  <a:lnTo>
                    <a:pt x="625822" y="27805"/>
                  </a:lnTo>
                  <a:lnTo>
                    <a:pt x="675516" y="26718"/>
                  </a:lnTo>
                  <a:lnTo>
                    <a:pt x="725208" y="25125"/>
                  </a:lnTo>
                  <a:lnTo>
                    <a:pt x="774903" y="22996"/>
                  </a:lnTo>
                  <a:lnTo>
                    <a:pt x="824605" y="20304"/>
                  </a:lnTo>
                  <a:lnTo>
                    <a:pt x="874318" y="17017"/>
                  </a:lnTo>
                  <a:lnTo>
                    <a:pt x="891190" y="17017"/>
                  </a:lnTo>
                  <a:lnTo>
                    <a:pt x="891269" y="11429"/>
                  </a:lnTo>
                  <a:lnTo>
                    <a:pt x="530682" y="11429"/>
                  </a:lnTo>
                  <a:lnTo>
                    <a:pt x="372900" y="9757"/>
                  </a:lnTo>
                  <a:lnTo>
                    <a:pt x="0" y="867"/>
                  </a:lnTo>
                  <a:close/>
                </a:path>
                <a:path w="891540" h="478789" extrusionOk="0">
                  <a:moveTo>
                    <a:pt x="887082" y="0"/>
                  </a:moveTo>
                  <a:lnTo>
                    <a:pt x="882827" y="0"/>
                  </a:lnTo>
                  <a:lnTo>
                    <a:pt x="832583" y="3359"/>
                  </a:lnTo>
                  <a:lnTo>
                    <a:pt x="782315" y="6064"/>
                  </a:lnTo>
                  <a:lnTo>
                    <a:pt x="732026" y="8164"/>
                  </a:lnTo>
                  <a:lnTo>
                    <a:pt x="681716" y="9703"/>
                  </a:lnTo>
                  <a:lnTo>
                    <a:pt x="631388" y="10730"/>
                  </a:lnTo>
                  <a:lnTo>
                    <a:pt x="530682" y="11429"/>
                  </a:lnTo>
                  <a:lnTo>
                    <a:pt x="891269" y="11429"/>
                  </a:lnTo>
                  <a:lnTo>
                    <a:pt x="891324" y="4317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17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458" name="Google Shape;458;p17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17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461" name="Google Shape;461;p17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17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464" name="Google Shape;464;p17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9" name="Google Shape;469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p17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7"/>
          <p:cNvSpPr txBox="1"/>
          <p:nvPr/>
        </p:nvSpPr>
        <p:spPr>
          <a:xfrm>
            <a:off x="2649473" y="2112975"/>
            <a:ext cx="3853815" cy="9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851557"/>
                </a:solidFill>
                <a:latin typeface="Calibri"/>
                <a:ea typeface="Calibri"/>
                <a:cs typeface="Calibri"/>
                <a:sym typeface="Calibri"/>
              </a:rPr>
              <a:t>New words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012" y="3857244"/>
            <a:ext cx="120395" cy="2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3483" y="4390644"/>
            <a:ext cx="120395" cy="22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18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479" name="Google Shape;479;p18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18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482" name="Google Shape;482;p18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18"/>
          <p:cNvGrpSpPr/>
          <p:nvPr/>
        </p:nvGrpSpPr>
        <p:grpSpPr>
          <a:xfrm>
            <a:off x="0" y="897127"/>
            <a:ext cx="1259840" cy="480695"/>
            <a:chOff x="0" y="897127"/>
            <a:chExt cx="1259840" cy="480695"/>
          </a:xfrm>
        </p:grpSpPr>
        <p:sp>
          <p:nvSpPr>
            <p:cNvPr id="485" name="Google Shape;485;p18"/>
            <p:cNvSpPr/>
            <p:nvPr/>
          </p:nvSpPr>
          <p:spPr>
            <a:xfrm>
              <a:off x="0" y="904493"/>
              <a:ext cx="1250950" cy="459740"/>
            </a:xfrm>
            <a:custGeom>
              <a:avLst/>
              <a:gdLst/>
              <a:ahLst/>
              <a:cxnLst/>
              <a:rect l="l" t="t" r="r" b="b"/>
              <a:pathLst>
                <a:path w="1250950" h="459740" extrusionOk="0">
                  <a:moveTo>
                    <a:pt x="1250619" y="0"/>
                  </a:moveTo>
                  <a:lnTo>
                    <a:pt x="1141280" y="2397"/>
                  </a:lnTo>
                  <a:lnTo>
                    <a:pt x="1042249" y="4018"/>
                  </a:lnTo>
                  <a:lnTo>
                    <a:pt x="947102" y="4698"/>
                  </a:lnTo>
                  <a:lnTo>
                    <a:pt x="913712" y="4492"/>
                  </a:lnTo>
                  <a:lnTo>
                    <a:pt x="876477" y="3555"/>
                  </a:lnTo>
                  <a:lnTo>
                    <a:pt x="867092" y="3555"/>
                  </a:lnTo>
                  <a:lnTo>
                    <a:pt x="610665" y="8766"/>
                  </a:lnTo>
                  <a:lnTo>
                    <a:pt x="215139" y="20478"/>
                  </a:lnTo>
                  <a:lnTo>
                    <a:pt x="0" y="27446"/>
                  </a:lnTo>
                  <a:lnTo>
                    <a:pt x="0" y="459029"/>
                  </a:lnTo>
                  <a:lnTo>
                    <a:pt x="182177" y="459402"/>
                  </a:lnTo>
                  <a:lnTo>
                    <a:pt x="261356" y="459108"/>
                  </a:lnTo>
                  <a:lnTo>
                    <a:pt x="284010" y="458723"/>
                  </a:lnTo>
                  <a:lnTo>
                    <a:pt x="304753" y="458105"/>
                  </a:lnTo>
                  <a:lnTo>
                    <a:pt x="382622" y="457333"/>
                  </a:lnTo>
                  <a:lnTo>
                    <a:pt x="930088" y="456791"/>
                  </a:lnTo>
                  <a:lnTo>
                    <a:pt x="998461" y="456183"/>
                  </a:lnTo>
                  <a:lnTo>
                    <a:pt x="1077458" y="454023"/>
                  </a:lnTo>
                  <a:lnTo>
                    <a:pt x="1152872" y="450135"/>
                  </a:lnTo>
                  <a:lnTo>
                    <a:pt x="1209367" y="446414"/>
                  </a:lnTo>
                  <a:lnTo>
                    <a:pt x="1242395" y="367653"/>
                  </a:lnTo>
                  <a:lnTo>
                    <a:pt x="1248062" y="215614"/>
                  </a:lnTo>
                  <a:lnTo>
                    <a:pt x="1250254" y="66956"/>
                  </a:lnTo>
                  <a:lnTo>
                    <a:pt x="1250619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0" y="897127"/>
              <a:ext cx="1259840" cy="480695"/>
            </a:xfrm>
            <a:custGeom>
              <a:avLst/>
              <a:gdLst/>
              <a:ahLst/>
              <a:cxnLst/>
              <a:rect l="l" t="t" r="r" b="b"/>
              <a:pathLst>
                <a:path w="1259840" h="480694" extrusionOk="0">
                  <a:moveTo>
                    <a:pt x="0" y="464374"/>
                  </a:moveTo>
                  <a:lnTo>
                    <a:pt x="0" y="478733"/>
                  </a:lnTo>
                  <a:lnTo>
                    <a:pt x="351616" y="480224"/>
                  </a:lnTo>
                  <a:lnTo>
                    <a:pt x="1030211" y="473012"/>
                  </a:lnTo>
                  <a:lnTo>
                    <a:pt x="1235392" y="468249"/>
                  </a:lnTo>
                  <a:lnTo>
                    <a:pt x="1240002" y="468249"/>
                  </a:lnTo>
                  <a:lnTo>
                    <a:pt x="1242120" y="466217"/>
                  </a:lnTo>
                  <a:lnTo>
                    <a:pt x="448246" y="466217"/>
                  </a:lnTo>
                  <a:lnTo>
                    <a:pt x="0" y="464374"/>
                  </a:lnTo>
                  <a:close/>
                </a:path>
                <a:path w="1259840" h="480694" extrusionOk="0">
                  <a:moveTo>
                    <a:pt x="1258993" y="15367"/>
                  </a:moveTo>
                  <a:lnTo>
                    <a:pt x="830770" y="15367"/>
                  </a:lnTo>
                  <a:lnTo>
                    <a:pt x="1085731" y="17688"/>
                  </a:lnTo>
                  <a:lnTo>
                    <a:pt x="1239316" y="22225"/>
                  </a:lnTo>
                  <a:lnTo>
                    <a:pt x="1239269" y="49530"/>
                  </a:lnTo>
                  <a:lnTo>
                    <a:pt x="1239110" y="77025"/>
                  </a:lnTo>
                  <a:lnTo>
                    <a:pt x="1238727" y="104521"/>
                  </a:lnTo>
                  <a:lnTo>
                    <a:pt x="1238104" y="128174"/>
                  </a:lnTo>
                  <a:lnTo>
                    <a:pt x="1238008" y="132969"/>
                  </a:lnTo>
                  <a:lnTo>
                    <a:pt x="1236941" y="132969"/>
                  </a:lnTo>
                  <a:lnTo>
                    <a:pt x="1236941" y="135000"/>
                  </a:lnTo>
                  <a:lnTo>
                    <a:pt x="1238008" y="142494"/>
                  </a:lnTo>
                  <a:lnTo>
                    <a:pt x="1237983" y="157352"/>
                  </a:lnTo>
                  <a:lnTo>
                    <a:pt x="1236500" y="207309"/>
                  </a:lnTo>
                  <a:lnTo>
                    <a:pt x="1234396" y="257118"/>
                  </a:lnTo>
                  <a:lnTo>
                    <a:pt x="1231641" y="306800"/>
                  </a:lnTo>
                  <a:lnTo>
                    <a:pt x="1228205" y="356376"/>
                  </a:lnTo>
                  <a:lnTo>
                    <a:pt x="1223975" y="406715"/>
                  </a:lnTo>
                  <a:lnTo>
                    <a:pt x="1219174" y="455295"/>
                  </a:lnTo>
                  <a:lnTo>
                    <a:pt x="448246" y="466217"/>
                  </a:lnTo>
                  <a:lnTo>
                    <a:pt x="1242120" y="466217"/>
                  </a:lnTo>
                  <a:lnTo>
                    <a:pt x="1249444" y="406715"/>
                  </a:lnTo>
                  <a:lnTo>
                    <a:pt x="1253039" y="351647"/>
                  </a:lnTo>
                  <a:lnTo>
                    <a:pt x="1255100" y="296554"/>
                  </a:lnTo>
                  <a:lnTo>
                    <a:pt x="1255306" y="241426"/>
                  </a:lnTo>
                  <a:lnTo>
                    <a:pt x="1257521" y="184824"/>
                  </a:lnTo>
                  <a:lnTo>
                    <a:pt x="1258881" y="128174"/>
                  </a:lnTo>
                  <a:lnTo>
                    <a:pt x="1259374" y="71477"/>
                  </a:lnTo>
                  <a:lnTo>
                    <a:pt x="1258993" y="15367"/>
                  </a:lnTo>
                  <a:close/>
                </a:path>
                <a:path w="1259840" h="480694" extrusionOk="0">
                  <a:moveTo>
                    <a:pt x="823798" y="0"/>
                  </a:moveTo>
                  <a:lnTo>
                    <a:pt x="775720" y="29"/>
                  </a:lnTo>
                  <a:lnTo>
                    <a:pt x="487019" y="3301"/>
                  </a:lnTo>
                  <a:lnTo>
                    <a:pt x="0" y="18003"/>
                  </a:lnTo>
                  <a:lnTo>
                    <a:pt x="0" y="33116"/>
                  </a:lnTo>
                  <a:lnTo>
                    <a:pt x="480732" y="18837"/>
                  </a:lnTo>
                  <a:lnTo>
                    <a:pt x="780759" y="15399"/>
                  </a:lnTo>
                  <a:lnTo>
                    <a:pt x="1258993" y="15367"/>
                  </a:lnTo>
                  <a:lnTo>
                    <a:pt x="1259001" y="10541"/>
                  </a:lnTo>
                  <a:lnTo>
                    <a:pt x="1254379" y="7366"/>
                  </a:lnTo>
                  <a:lnTo>
                    <a:pt x="1249756" y="7366"/>
                  </a:lnTo>
                  <a:lnTo>
                    <a:pt x="1036691" y="1873"/>
                  </a:lnTo>
                  <a:lnTo>
                    <a:pt x="823798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18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488" name="Google Shape;488;p18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18"/>
          <p:cNvGrpSpPr/>
          <p:nvPr/>
        </p:nvGrpSpPr>
        <p:grpSpPr>
          <a:xfrm>
            <a:off x="0" y="1549400"/>
            <a:ext cx="891540" cy="478790"/>
            <a:chOff x="0" y="1549400"/>
            <a:chExt cx="891540" cy="478790"/>
          </a:xfrm>
        </p:grpSpPr>
        <p:sp>
          <p:nvSpPr>
            <p:cNvPr id="492" name="Google Shape;492;p18"/>
            <p:cNvSpPr/>
            <p:nvPr/>
          </p:nvSpPr>
          <p:spPr>
            <a:xfrm>
              <a:off x="0" y="1557909"/>
              <a:ext cx="886460" cy="450215"/>
            </a:xfrm>
            <a:custGeom>
              <a:avLst/>
              <a:gdLst/>
              <a:ahLst/>
              <a:cxnLst/>
              <a:rect l="l" t="t" r="r" b="b"/>
              <a:pathLst>
                <a:path w="886460" h="450214" extrusionOk="0">
                  <a:moveTo>
                    <a:pt x="885977" y="0"/>
                  </a:moveTo>
                  <a:lnTo>
                    <a:pt x="870064" y="8508"/>
                  </a:lnTo>
                  <a:lnTo>
                    <a:pt x="401713" y="13335"/>
                  </a:lnTo>
                  <a:lnTo>
                    <a:pt x="149748" y="11128"/>
                  </a:lnTo>
                  <a:lnTo>
                    <a:pt x="0" y="10118"/>
                  </a:lnTo>
                  <a:lnTo>
                    <a:pt x="0" y="447817"/>
                  </a:lnTo>
                  <a:lnTo>
                    <a:pt x="42561" y="449198"/>
                  </a:lnTo>
                  <a:lnTo>
                    <a:pt x="842886" y="450088"/>
                  </a:lnTo>
                  <a:lnTo>
                    <a:pt x="858181" y="365831"/>
                  </a:lnTo>
                  <a:lnTo>
                    <a:pt x="872042" y="212661"/>
                  </a:lnTo>
                  <a:lnTo>
                    <a:pt x="882098" y="65682"/>
                  </a:lnTo>
                  <a:lnTo>
                    <a:pt x="885977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0" y="1549400"/>
              <a:ext cx="891540" cy="478790"/>
            </a:xfrm>
            <a:custGeom>
              <a:avLst/>
              <a:gdLst/>
              <a:ahLst/>
              <a:cxnLst/>
              <a:rect l="l" t="t" r="r" b="b"/>
              <a:pathLst>
                <a:path w="891540" h="478789" extrusionOk="0">
                  <a:moveTo>
                    <a:pt x="0" y="445380"/>
                  </a:moveTo>
                  <a:lnTo>
                    <a:pt x="0" y="463080"/>
                  </a:lnTo>
                  <a:lnTo>
                    <a:pt x="712063" y="470281"/>
                  </a:lnTo>
                  <a:lnTo>
                    <a:pt x="729968" y="472311"/>
                  </a:lnTo>
                  <a:lnTo>
                    <a:pt x="748361" y="473757"/>
                  </a:lnTo>
                  <a:lnTo>
                    <a:pt x="766957" y="474799"/>
                  </a:lnTo>
                  <a:lnTo>
                    <a:pt x="785469" y="475614"/>
                  </a:lnTo>
                  <a:lnTo>
                    <a:pt x="794900" y="476353"/>
                  </a:lnTo>
                  <a:lnTo>
                    <a:pt x="804881" y="477234"/>
                  </a:lnTo>
                  <a:lnTo>
                    <a:pt x="815148" y="477972"/>
                  </a:lnTo>
                  <a:lnTo>
                    <a:pt x="825436" y="478281"/>
                  </a:lnTo>
                  <a:lnTo>
                    <a:pt x="833399" y="478281"/>
                  </a:lnTo>
                  <a:lnTo>
                    <a:pt x="841235" y="477647"/>
                  </a:lnTo>
                  <a:lnTo>
                    <a:pt x="848207" y="475742"/>
                  </a:lnTo>
                  <a:lnTo>
                    <a:pt x="861445" y="475742"/>
                  </a:lnTo>
                  <a:lnTo>
                    <a:pt x="862050" y="471550"/>
                  </a:lnTo>
                  <a:lnTo>
                    <a:pt x="863502" y="458597"/>
                  </a:lnTo>
                  <a:lnTo>
                    <a:pt x="848233" y="458597"/>
                  </a:lnTo>
                  <a:lnTo>
                    <a:pt x="798521" y="456188"/>
                  </a:lnTo>
                  <a:lnTo>
                    <a:pt x="748830" y="454428"/>
                  </a:lnTo>
                  <a:lnTo>
                    <a:pt x="0" y="445380"/>
                  </a:lnTo>
                  <a:close/>
                </a:path>
                <a:path w="891540" h="478789" extrusionOk="0">
                  <a:moveTo>
                    <a:pt x="861445" y="475742"/>
                  </a:moveTo>
                  <a:lnTo>
                    <a:pt x="848207" y="475742"/>
                  </a:lnTo>
                  <a:lnTo>
                    <a:pt x="849515" y="477393"/>
                  </a:lnTo>
                  <a:lnTo>
                    <a:pt x="851687" y="478281"/>
                  </a:lnTo>
                  <a:lnTo>
                    <a:pt x="857567" y="478281"/>
                  </a:lnTo>
                  <a:lnTo>
                    <a:pt x="861390" y="476123"/>
                  </a:lnTo>
                  <a:lnTo>
                    <a:pt x="861445" y="475742"/>
                  </a:lnTo>
                  <a:close/>
                </a:path>
                <a:path w="891540" h="478789" extrusionOk="0">
                  <a:moveTo>
                    <a:pt x="891190" y="17017"/>
                  </a:moveTo>
                  <a:lnTo>
                    <a:pt x="874318" y="17017"/>
                  </a:lnTo>
                  <a:lnTo>
                    <a:pt x="873912" y="66295"/>
                  </a:lnTo>
                  <a:lnTo>
                    <a:pt x="872823" y="115497"/>
                  </a:lnTo>
                  <a:lnTo>
                    <a:pt x="871075" y="164634"/>
                  </a:lnTo>
                  <a:lnTo>
                    <a:pt x="868662" y="214260"/>
                  </a:lnTo>
                  <a:lnTo>
                    <a:pt x="865709" y="262747"/>
                  </a:lnTo>
                  <a:lnTo>
                    <a:pt x="862144" y="311742"/>
                  </a:lnTo>
                  <a:lnTo>
                    <a:pt x="858026" y="360709"/>
                  </a:lnTo>
                  <a:lnTo>
                    <a:pt x="853380" y="409658"/>
                  </a:lnTo>
                  <a:lnTo>
                    <a:pt x="848233" y="458597"/>
                  </a:lnTo>
                  <a:lnTo>
                    <a:pt x="863502" y="458597"/>
                  </a:lnTo>
                  <a:lnTo>
                    <a:pt x="867819" y="420078"/>
                  </a:lnTo>
                  <a:lnTo>
                    <a:pt x="872958" y="368613"/>
                  </a:lnTo>
                  <a:lnTo>
                    <a:pt x="877468" y="317156"/>
                  </a:lnTo>
                  <a:lnTo>
                    <a:pt x="881348" y="265705"/>
                  </a:lnTo>
                  <a:lnTo>
                    <a:pt x="884627" y="213714"/>
                  </a:lnTo>
                  <a:lnTo>
                    <a:pt x="887222" y="162818"/>
                  </a:lnTo>
                  <a:lnTo>
                    <a:pt x="889214" y="111380"/>
                  </a:lnTo>
                  <a:lnTo>
                    <a:pt x="890577" y="59944"/>
                  </a:lnTo>
                  <a:lnTo>
                    <a:pt x="891190" y="17017"/>
                  </a:lnTo>
                  <a:close/>
                </a:path>
                <a:path w="891540" h="478789" extrusionOk="0">
                  <a:moveTo>
                    <a:pt x="0" y="867"/>
                  </a:moveTo>
                  <a:lnTo>
                    <a:pt x="0" y="17670"/>
                  </a:lnTo>
                  <a:lnTo>
                    <a:pt x="526415" y="28575"/>
                  </a:lnTo>
                  <a:lnTo>
                    <a:pt x="625822" y="27805"/>
                  </a:lnTo>
                  <a:lnTo>
                    <a:pt x="675516" y="26718"/>
                  </a:lnTo>
                  <a:lnTo>
                    <a:pt x="725208" y="25125"/>
                  </a:lnTo>
                  <a:lnTo>
                    <a:pt x="774903" y="22996"/>
                  </a:lnTo>
                  <a:lnTo>
                    <a:pt x="824605" y="20304"/>
                  </a:lnTo>
                  <a:lnTo>
                    <a:pt x="874318" y="17017"/>
                  </a:lnTo>
                  <a:lnTo>
                    <a:pt x="891190" y="17017"/>
                  </a:lnTo>
                  <a:lnTo>
                    <a:pt x="891269" y="11429"/>
                  </a:lnTo>
                  <a:lnTo>
                    <a:pt x="530682" y="11429"/>
                  </a:lnTo>
                  <a:lnTo>
                    <a:pt x="372900" y="9757"/>
                  </a:lnTo>
                  <a:lnTo>
                    <a:pt x="0" y="867"/>
                  </a:lnTo>
                  <a:close/>
                </a:path>
                <a:path w="891540" h="478789" extrusionOk="0">
                  <a:moveTo>
                    <a:pt x="887082" y="0"/>
                  </a:moveTo>
                  <a:lnTo>
                    <a:pt x="882827" y="0"/>
                  </a:lnTo>
                  <a:lnTo>
                    <a:pt x="832583" y="3359"/>
                  </a:lnTo>
                  <a:lnTo>
                    <a:pt x="782315" y="6064"/>
                  </a:lnTo>
                  <a:lnTo>
                    <a:pt x="732026" y="8164"/>
                  </a:lnTo>
                  <a:lnTo>
                    <a:pt x="681716" y="9703"/>
                  </a:lnTo>
                  <a:lnTo>
                    <a:pt x="631388" y="10730"/>
                  </a:lnTo>
                  <a:lnTo>
                    <a:pt x="530682" y="11429"/>
                  </a:lnTo>
                  <a:lnTo>
                    <a:pt x="891269" y="11429"/>
                  </a:lnTo>
                  <a:lnTo>
                    <a:pt x="891324" y="4317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18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495" name="Google Shape;495;p18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0" name="Google Shape;500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18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2" name="Google Shape;5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012" y="3857244"/>
            <a:ext cx="120395" cy="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8"/>
          <p:cNvSpPr/>
          <p:nvPr/>
        </p:nvSpPr>
        <p:spPr>
          <a:xfrm>
            <a:off x="938828" y="37211"/>
            <a:ext cx="591820" cy="591820"/>
          </a:xfrm>
          <a:custGeom>
            <a:avLst/>
            <a:gdLst/>
            <a:ahLst/>
            <a:cxnLst/>
            <a:rect l="l" t="t" r="r" b="b"/>
            <a:pathLst>
              <a:path w="591819" h="591819" extrusionOk="0">
                <a:moveTo>
                  <a:pt x="295655" y="0"/>
                </a:moveTo>
                <a:lnTo>
                  <a:pt x="247699" y="3868"/>
                </a:lnTo>
                <a:lnTo>
                  <a:pt x="202206" y="15069"/>
                </a:lnTo>
                <a:lnTo>
                  <a:pt x="159786" y="32993"/>
                </a:lnTo>
                <a:lnTo>
                  <a:pt x="121046" y="57034"/>
                </a:lnTo>
                <a:lnTo>
                  <a:pt x="86596" y="86582"/>
                </a:lnTo>
                <a:lnTo>
                  <a:pt x="57045" y="121029"/>
                </a:lnTo>
                <a:lnTo>
                  <a:pt x="33001" y="159769"/>
                </a:lnTo>
                <a:lnTo>
                  <a:pt x="15072" y="202192"/>
                </a:lnTo>
                <a:lnTo>
                  <a:pt x="3869" y="247690"/>
                </a:lnTo>
                <a:lnTo>
                  <a:pt x="0" y="295656"/>
                </a:lnTo>
                <a:lnTo>
                  <a:pt x="3869" y="343621"/>
                </a:lnTo>
                <a:lnTo>
                  <a:pt x="15072" y="389119"/>
                </a:lnTo>
                <a:lnTo>
                  <a:pt x="33001" y="431542"/>
                </a:lnTo>
                <a:lnTo>
                  <a:pt x="57045" y="470282"/>
                </a:lnTo>
                <a:lnTo>
                  <a:pt x="86596" y="504729"/>
                </a:lnTo>
                <a:lnTo>
                  <a:pt x="121046" y="534277"/>
                </a:lnTo>
                <a:lnTo>
                  <a:pt x="159786" y="558318"/>
                </a:lnTo>
                <a:lnTo>
                  <a:pt x="202206" y="576242"/>
                </a:lnTo>
                <a:lnTo>
                  <a:pt x="247699" y="587443"/>
                </a:lnTo>
                <a:lnTo>
                  <a:pt x="295655" y="591312"/>
                </a:lnTo>
                <a:lnTo>
                  <a:pt x="343612" y="587443"/>
                </a:lnTo>
                <a:lnTo>
                  <a:pt x="389105" y="576242"/>
                </a:lnTo>
                <a:lnTo>
                  <a:pt x="431525" y="558318"/>
                </a:lnTo>
                <a:lnTo>
                  <a:pt x="470265" y="534277"/>
                </a:lnTo>
                <a:lnTo>
                  <a:pt x="504715" y="504729"/>
                </a:lnTo>
                <a:lnTo>
                  <a:pt x="534266" y="470282"/>
                </a:lnTo>
                <a:lnTo>
                  <a:pt x="558310" y="431542"/>
                </a:lnTo>
                <a:lnTo>
                  <a:pt x="576239" y="389119"/>
                </a:lnTo>
                <a:lnTo>
                  <a:pt x="587442" y="343621"/>
                </a:lnTo>
                <a:lnTo>
                  <a:pt x="591311" y="295656"/>
                </a:lnTo>
                <a:lnTo>
                  <a:pt x="587442" y="247690"/>
                </a:lnTo>
                <a:lnTo>
                  <a:pt x="576239" y="202192"/>
                </a:lnTo>
                <a:lnTo>
                  <a:pt x="558310" y="159769"/>
                </a:lnTo>
                <a:lnTo>
                  <a:pt x="534266" y="121029"/>
                </a:lnTo>
                <a:lnTo>
                  <a:pt x="504715" y="86582"/>
                </a:lnTo>
                <a:lnTo>
                  <a:pt x="470265" y="57034"/>
                </a:lnTo>
                <a:lnTo>
                  <a:pt x="431525" y="32993"/>
                </a:lnTo>
                <a:lnTo>
                  <a:pt x="389105" y="15069"/>
                </a:lnTo>
                <a:lnTo>
                  <a:pt x="343612" y="3868"/>
                </a:lnTo>
                <a:lnTo>
                  <a:pt x="295655" y="0"/>
                </a:lnTo>
                <a:close/>
              </a:path>
            </a:pathLst>
          </a:custGeom>
          <a:solidFill>
            <a:srgbClr val="F3CC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0" y="904493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9895" y="1539210"/>
            <a:ext cx="11239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1800" y="3105016"/>
            <a:ext cx="10001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8"/>
          <p:cNvSpPr txBox="1"/>
          <p:nvPr/>
        </p:nvSpPr>
        <p:spPr>
          <a:xfrm>
            <a:off x="2286000" y="1996410"/>
            <a:ext cx="11239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toy</a:t>
            </a:r>
            <a:endParaRPr/>
          </a:p>
        </p:txBody>
      </p:sp>
      <p:sp>
        <p:nvSpPr>
          <p:cNvPr id="508" name="Google Shape;508;p18"/>
          <p:cNvSpPr txBox="1"/>
          <p:nvPr/>
        </p:nvSpPr>
        <p:spPr>
          <a:xfrm>
            <a:off x="5759895" y="2581185"/>
            <a:ext cx="102190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</a:t>
            </a:r>
            <a:endParaRPr/>
          </a:p>
        </p:txBody>
      </p:sp>
      <p:sp>
        <p:nvSpPr>
          <p:cNvPr id="509" name="Google Shape;509;p18"/>
          <p:cNvSpPr txBox="1"/>
          <p:nvPr/>
        </p:nvSpPr>
        <p:spPr>
          <a:xfrm>
            <a:off x="2971800" y="4192015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boy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"/>
          <p:cNvSpPr txBox="1"/>
          <p:nvPr/>
        </p:nvSpPr>
        <p:spPr>
          <a:xfrm>
            <a:off x="997941" y="971550"/>
            <a:ext cx="990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cap="none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 oi</a:t>
            </a:r>
            <a:endParaRPr/>
          </a:p>
        </p:txBody>
      </p:sp>
      <p:sp>
        <p:nvSpPr>
          <p:cNvPr id="515" name="Google Shape;515;p19"/>
          <p:cNvSpPr/>
          <p:nvPr/>
        </p:nvSpPr>
        <p:spPr>
          <a:xfrm>
            <a:off x="3988664" y="928325"/>
            <a:ext cx="7520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oy</a:t>
            </a:r>
            <a:endParaRPr/>
          </a:p>
        </p:txBody>
      </p:sp>
      <p:sp>
        <p:nvSpPr>
          <p:cNvPr id="516" name="Google Shape;516;p19"/>
          <p:cNvSpPr txBox="1"/>
          <p:nvPr/>
        </p:nvSpPr>
        <p:spPr>
          <a:xfrm>
            <a:off x="1843481" y="285750"/>
            <a:ext cx="52507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Find the words from the story</a:t>
            </a:r>
            <a:endParaRPr sz="32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9"/>
          <p:cNvSpPr/>
          <p:nvPr/>
        </p:nvSpPr>
        <p:spPr>
          <a:xfrm>
            <a:off x="2362201" y="1387048"/>
            <a:ext cx="228600" cy="3657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6096000" y="1387048"/>
            <a:ext cx="228600" cy="3657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9"/>
          <p:cNvSpPr/>
          <p:nvPr/>
        </p:nvSpPr>
        <p:spPr>
          <a:xfrm>
            <a:off x="6404667" y="989881"/>
            <a:ext cx="25848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Tricky words</a:t>
            </a:r>
            <a:endParaRPr sz="3600" b="1" cap="none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74" y="38523"/>
            <a:ext cx="8783053" cy="506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337" y="522592"/>
            <a:ext cx="4483865" cy="441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5" name="Google Shape;525;p20"/>
          <p:cNvGrpSpPr/>
          <p:nvPr/>
        </p:nvGrpSpPr>
        <p:grpSpPr>
          <a:xfrm>
            <a:off x="0" y="897127"/>
            <a:ext cx="1259840" cy="480695"/>
            <a:chOff x="0" y="897127"/>
            <a:chExt cx="1259840" cy="480695"/>
          </a:xfrm>
        </p:grpSpPr>
        <p:sp>
          <p:nvSpPr>
            <p:cNvPr id="526" name="Google Shape;526;p20"/>
            <p:cNvSpPr/>
            <p:nvPr/>
          </p:nvSpPr>
          <p:spPr>
            <a:xfrm>
              <a:off x="0" y="904493"/>
              <a:ext cx="1250950" cy="459740"/>
            </a:xfrm>
            <a:custGeom>
              <a:avLst/>
              <a:gdLst/>
              <a:ahLst/>
              <a:cxnLst/>
              <a:rect l="l" t="t" r="r" b="b"/>
              <a:pathLst>
                <a:path w="1250950" h="459740" extrusionOk="0">
                  <a:moveTo>
                    <a:pt x="1250619" y="0"/>
                  </a:moveTo>
                  <a:lnTo>
                    <a:pt x="1141280" y="2397"/>
                  </a:lnTo>
                  <a:lnTo>
                    <a:pt x="1042249" y="4018"/>
                  </a:lnTo>
                  <a:lnTo>
                    <a:pt x="947102" y="4698"/>
                  </a:lnTo>
                  <a:lnTo>
                    <a:pt x="913712" y="4492"/>
                  </a:lnTo>
                  <a:lnTo>
                    <a:pt x="876477" y="3555"/>
                  </a:lnTo>
                  <a:lnTo>
                    <a:pt x="867092" y="3555"/>
                  </a:lnTo>
                  <a:lnTo>
                    <a:pt x="610665" y="8766"/>
                  </a:lnTo>
                  <a:lnTo>
                    <a:pt x="215139" y="20478"/>
                  </a:lnTo>
                  <a:lnTo>
                    <a:pt x="0" y="27446"/>
                  </a:lnTo>
                  <a:lnTo>
                    <a:pt x="0" y="459029"/>
                  </a:lnTo>
                  <a:lnTo>
                    <a:pt x="182177" y="459402"/>
                  </a:lnTo>
                  <a:lnTo>
                    <a:pt x="261356" y="459108"/>
                  </a:lnTo>
                  <a:lnTo>
                    <a:pt x="284010" y="458723"/>
                  </a:lnTo>
                  <a:lnTo>
                    <a:pt x="304753" y="458105"/>
                  </a:lnTo>
                  <a:lnTo>
                    <a:pt x="382622" y="457333"/>
                  </a:lnTo>
                  <a:lnTo>
                    <a:pt x="930088" y="456791"/>
                  </a:lnTo>
                  <a:lnTo>
                    <a:pt x="998461" y="456183"/>
                  </a:lnTo>
                  <a:lnTo>
                    <a:pt x="1077458" y="454023"/>
                  </a:lnTo>
                  <a:lnTo>
                    <a:pt x="1152872" y="450135"/>
                  </a:lnTo>
                  <a:lnTo>
                    <a:pt x="1209367" y="446414"/>
                  </a:lnTo>
                  <a:lnTo>
                    <a:pt x="1242395" y="367653"/>
                  </a:lnTo>
                  <a:lnTo>
                    <a:pt x="1248062" y="215614"/>
                  </a:lnTo>
                  <a:lnTo>
                    <a:pt x="1250254" y="66956"/>
                  </a:lnTo>
                  <a:lnTo>
                    <a:pt x="1250619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0" y="897127"/>
              <a:ext cx="1259840" cy="480695"/>
            </a:xfrm>
            <a:custGeom>
              <a:avLst/>
              <a:gdLst/>
              <a:ahLst/>
              <a:cxnLst/>
              <a:rect l="l" t="t" r="r" b="b"/>
              <a:pathLst>
                <a:path w="1259840" h="480694" extrusionOk="0">
                  <a:moveTo>
                    <a:pt x="0" y="464374"/>
                  </a:moveTo>
                  <a:lnTo>
                    <a:pt x="0" y="478733"/>
                  </a:lnTo>
                  <a:lnTo>
                    <a:pt x="351616" y="480224"/>
                  </a:lnTo>
                  <a:lnTo>
                    <a:pt x="1030211" y="473012"/>
                  </a:lnTo>
                  <a:lnTo>
                    <a:pt x="1235392" y="468249"/>
                  </a:lnTo>
                  <a:lnTo>
                    <a:pt x="1240002" y="468249"/>
                  </a:lnTo>
                  <a:lnTo>
                    <a:pt x="1242120" y="466217"/>
                  </a:lnTo>
                  <a:lnTo>
                    <a:pt x="448246" y="466217"/>
                  </a:lnTo>
                  <a:lnTo>
                    <a:pt x="0" y="464374"/>
                  </a:lnTo>
                  <a:close/>
                </a:path>
                <a:path w="1259840" h="480694" extrusionOk="0">
                  <a:moveTo>
                    <a:pt x="1258993" y="15367"/>
                  </a:moveTo>
                  <a:lnTo>
                    <a:pt x="830770" y="15367"/>
                  </a:lnTo>
                  <a:lnTo>
                    <a:pt x="1085731" y="17688"/>
                  </a:lnTo>
                  <a:lnTo>
                    <a:pt x="1239316" y="22225"/>
                  </a:lnTo>
                  <a:lnTo>
                    <a:pt x="1239269" y="49530"/>
                  </a:lnTo>
                  <a:lnTo>
                    <a:pt x="1239110" y="77025"/>
                  </a:lnTo>
                  <a:lnTo>
                    <a:pt x="1238727" y="104521"/>
                  </a:lnTo>
                  <a:lnTo>
                    <a:pt x="1238104" y="128174"/>
                  </a:lnTo>
                  <a:lnTo>
                    <a:pt x="1238008" y="132969"/>
                  </a:lnTo>
                  <a:lnTo>
                    <a:pt x="1236941" y="132969"/>
                  </a:lnTo>
                  <a:lnTo>
                    <a:pt x="1236941" y="135000"/>
                  </a:lnTo>
                  <a:lnTo>
                    <a:pt x="1238008" y="142494"/>
                  </a:lnTo>
                  <a:lnTo>
                    <a:pt x="1237983" y="157352"/>
                  </a:lnTo>
                  <a:lnTo>
                    <a:pt x="1236500" y="207309"/>
                  </a:lnTo>
                  <a:lnTo>
                    <a:pt x="1234396" y="257118"/>
                  </a:lnTo>
                  <a:lnTo>
                    <a:pt x="1231641" y="306800"/>
                  </a:lnTo>
                  <a:lnTo>
                    <a:pt x="1228205" y="356376"/>
                  </a:lnTo>
                  <a:lnTo>
                    <a:pt x="1223975" y="406715"/>
                  </a:lnTo>
                  <a:lnTo>
                    <a:pt x="1219174" y="455295"/>
                  </a:lnTo>
                  <a:lnTo>
                    <a:pt x="448246" y="466217"/>
                  </a:lnTo>
                  <a:lnTo>
                    <a:pt x="1242120" y="466217"/>
                  </a:lnTo>
                  <a:lnTo>
                    <a:pt x="1249444" y="406715"/>
                  </a:lnTo>
                  <a:lnTo>
                    <a:pt x="1253039" y="351647"/>
                  </a:lnTo>
                  <a:lnTo>
                    <a:pt x="1255100" y="296554"/>
                  </a:lnTo>
                  <a:lnTo>
                    <a:pt x="1255306" y="241426"/>
                  </a:lnTo>
                  <a:lnTo>
                    <a:pt x="1257521" y="184824"/>
                  </a:lnTo>
                  <a:lnTo>
                    <a:pt x="1258881" y="128174"/>
                  </a:lnTo>
                  <a:lnTo>
                    <a:pt x="1259374" y="71477"/>
                  </a:lnTo>
                  <a:lnTo>
                    <a:pt x="1258993" y="15367"/>
                  </a:lnTo>
                  <a:close/>
                </a:path>
                <a:path w="1259840" h="480694" extrusionOk="0">
                  <a:moveTo>
                    <a:pt x="823798" y="0"/>
                  </a:moveTo>
                  <a:lnTo>
                    <a:pt x="775720" y="29"/>
                  </a:lnTo>
                  <a:lnTo>
                    <a:pt x="487019" y="3301"/>
                  </a:lnTo>
                  <a:lnTo>
                    <a:pt x="0" y="18003"/>
                  </a:lnTo>
                  <a:lnTo>
                    <a:pt x="0" y="33116"/>
                  </a:lnTo>
                  <a:lnTo>
                    <a:pt x="480732" y="18837"/>
                  </a:lnTo>
                  <a:lnTo>
                    <a:pt x="780759" y="15399"/>
                  </a:lnTo>
                  <a:lnTo>
                    <a:pt x="1258993" y="15367"/>
                  </a:lnTo>
                  <a:lnTo>
                    <a:pt x="1259001" y="10541"/>
                  </a:lnTo>
                  <a:lnTo>
                    <a:pt x="1254379" y="7366"/>
                  </a:lnTo>
                  <a:lnTo>
                    <a:pt x="1249756" y="7366"/>
                  </a:lnTo>
                  <a:lnTo>
                    <a:pt x="1036691" y="1873"/>
                  </a:lnTo>
                  <a:lnTo>
                    <a:pt x="823798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20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529" name="Google Shape;529;p20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20"/>
          <p:cNvGrpSpPr/>
          <p:nvPr/>
        </p:nvGrpSpPr>
        <p:grpSpPr>
          <a:xfrm>
            <a:off x="0" y="1549400"/>
            <a:ext cx="891540" cy="478790"/>
            <a:chOff x="0" y="1549400"/>
            <a:chExt cx="891540" cy="478790"/>
          </a:xfrm>
        </p:grpSpPr>
        <p:sp>
          <p:nvSpPr>
            <p:cNvPr id="533" name="Google Shape;533;p20"/>
            <p:cNvSpPr/>
            <p:nvPr/>
          </p:nvSpPr>
          <p:spPr>
            <a:xfrm>
              <a:off x="0" y="1557909"/>
              <a:ext cx="886460" cy="450215"/>
            </a:xfrm>
            <a:custGeom>
              <a:avLst/>
              <a:gdLst/>
              <a:ahLst/>
              <a:cxnLst/>
              <a:rect l="l" t="t" r="r" b="b"/>
              <a:pathLst>
                <a:path w="886460" h="450214" extrusionOk="0">
                  <a:moveTo>
                    <a:pt x="885977" y="0"/>
                  </a:moveTo>
                  <a:lnTo>
                    <a:pt x="870064" y="8508"/>
                  </a:lnTo>
                  <a:lnTo>
                    <a:pt x="401713" y="13335"/>
                  </a:lnTo>
                  <a:lnTo>
                    <a:pt x="149748" y="11128"/>
                  </a:lnTo>
                  <a:lnTo>
                    <a:pt x="0" y="10118"/>
                  </a:lnTo>
                  <a:lnTo>
                    <a:pt x="0" y="447817"/>
                  </a:lnTo>
                  <a:lnTo>
                    <a:pt x="42561" y="449198"/>
                  </a:lnTo>
                  <a:lnTo>
                    <a:pt x="842886" y="450088"/>
                  </a:lnTo>
                  <a:lnTo>
                    <a:pt x="858181" y="365831"/>
                  </a:lnTo>
                  <a:lnTo>
                    <a:pt x="872042" y="212661"/>
                  </a:lnTo>
                  <a:lnTo>
                    <a:pt x="882098" y="65682"/>
                  </a:lnTo>
                  <a:lnTo>
                    <a:pt x="885977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0" y="1549400"/>
              <a:ext cx="891540" cy="478790"/>
            </a:xfrm>
            <a:custGeom>
              <a:avLst/>
              <a:gdLst/>
              <a:ahLst/>
              <a:cxnLst/>
              <a:rect l="l" t="t" r="r" b="b"/>
              <a:pathLst>
                <a:path w="891540" h="478789" extrusionOk="0">
                  <a:moveTo>
                    <a:pt x="0" y="445380"/>
                  </a:moveTo>
                  <a:lnTo>
                    <a:pt x="0" y="463080"/>
                  </a:lnTo>
                  <a:lnTo>
                    <a:pt x="712063" y="470281"/>
                  </a:lnTo>
                  <a:lnTo>
                    <a:pt x="729968" y="472311"/>
                  </a:lnTo>
                  <a:lnTo>
                    <a:pt x="748361" y="473757"/>
                  </a:lnTo>
                  <a:lnTo>
                    <a:pt x="766957" y="474799"/>
                  </a:lnTo>
                  <a:lnTo>
                    <a:pt x="785469" y="475614"/>
                  </a:lnTo>
                  <a:lnTo>
                    <a:pt x="794900" y="476353"/>
                  </a:lnTo>
                  <a:lnTo>
                    <a:pt x="804881" y="477234"/>
                  </a:lnTo>
                  <a:lnTo>
                    <a:pt x="815148" y="477972"/>
                  </a:lnTo>
                  <a:lnTo>
                    <a:pt x="825436" y="478281"/>
                  </a:lnTo>
                  <a:lnTo>
                    <a:pt x="833399" y="478281"/>
                  </a:lnTo>
                  <a:lnTo>
                    <a:pt x="841235" y="477647"/>
                  </a:lnTo>
                  <a:lnTo>
                    <a:pt x="848207" y="475742"/>
                  </a:lnTo>
                  <a:lnTo>
                    <a:pt x="861445" y="475742"/>
                  </a:lnTo>
                  <a:lnTo>
                    <a:pt x="862050" y="471550"/>
                  </a:lnTo>
                  <a:lnTo>
                    <a:pt x="863502" y="458597"/>
                  </a:lnTo>
                  <a:lnTo>
                    <a:pt x="848233" y="458597"/>
                  </a:lnTo>
                  <a:lnTo>
                    <a:pt x="798521" y="456188"/>
                  </a:lnTo>
                  <a:lnTo>
                    <a:pt x="748830" y="454428"/>
                  </a:lnTo>
                  <a:lnTo>
                    <a:pt x="0" y="445380"/>
                  </a:lnTo>
                  <a:close/>
                </a:path>
                <a:path w="891540" h="478789" extrusionOk="0">
                  <a:moveTo>
                    <a:pt x="861445" y="475742"/>
                  </a:moveTo>
                  <a:lnTo>
                    <a:pt x="848207" y="475742"/>
                  </a:lnTo>
                  <a:lnTo>
                    <a:pt x="849515" y="477393"/>
                  </a:lnTo>
                  <a:lnTo>
                    <a:pt x="851687" y="478281"/>
                  </a:lnTo>
                  <a:lnTo>
                    <a:pt x="857567" y="478281"/>
                  </a:lnTo>
                  <a:lnTo>
                    <a:pt x="861390" y="476123"/>
                  </a:lnTo>
                  <a:lnTo>
                    <a:pt x="861445" y="475742"/>
                  </a:lnTo>
                  <a:close/>
                </a:path>
                <a:path w="891540" h="478789" extrusionOk="0">
                  <a:moveTo>
                    <a:pt x="891190" y="17017"/>
                  </a:moveTo>
                  <a:lnTo>
                    <a:pt x="874318" y="17017"/>
                  </a:lnTo>
                  <a:lnTo>
                    <a:pt x="873912" y="66295"/>
                  </a:lnTo>
                  <a:lnTo>
                    <a:pt x="872823" y="115497"/>
                  </a:lnTo>
                  <a:lnTo>
                    <a:pt x="871075" y="164634"/>
                  </a:lnTo>
                  <a:lnTo>
                    <a:pt x="868662" y="214260"/>
                  </a:lnTo>
                  <a:lnTo>
                    <a:pt x="865709" y="262747"/>
                  </a:lnTo>
                  <a:lnTo>
                    <a:pt x="862144" y="311742"/>
                  </a:lnTo>
                  <a:lnTo>
                    <a:pt x="858026" y="360709"/>
                  </a:lnTo>
                  <a:lnTo>
                    <a:pt x="853380" y="409658"/>
                  </a:lnTo>
                  <a:lnTo>
                    <a:pt x="848233" y="458597"/>
                  </a:lnTo>
                  <a:lnTo>
                    <a:pt x="863502" y="458597"/>
                  </a:lnTo>
                  <a:lnTo>
                    <a:pt x="867819" y="420078"/>
                  </a:lnTo>
                  <a:lnTo>
                    <a:pt x="872958" y="368613"/>
                  </a:lnTo>
                  <a:lnTo>
                    <a:pt x="877468" y="317156"/>
                  </a:lnTo>
                  <a:lnTo>
                    <a:pt x="881348" y="265705"/>
                  </a:lnTo>
                  <a:lnTo>
                    <a:pt x="884627" y="213714"/>
                  </a:lnTo>
                  <a:lnTo>
                    <a:pt x="887222" y="162818"/>
                  </a:lnTo>
                  <a:lnTo>
                    <a:pt x="889214" y="111380"/>
                  </a:lnTo>
                  <a:lnTo>
                    <a:pt x="890577" y="59944"/>
                  </a:lnTo>
                  <a:lnTo>
                    <a:pt x="891190" y="17017"/>
                  </a:lnTo>
                  <a:close/>
                </a:path>
                <a:path w="891540" h="478789" extrusionOk="0">
                  <a:moveTo>
                    <a:pt x="0" y="867"/>
                  </a:moveTo>
                  <a:lnTo>
                    <a:pt x="0" y="17670"/>
                  </a:lnTo>
                  <a:lnTo>
                    <a:pt x="526415" y="28575"/>
                  </a:lnTo>
                  <a:lnTo>
                    <a:pt x="625822" y="27805"/>
                  </a:lnTo>
                  <a:lnTo>
                    <a:pt x="675516" y="26718"/>
                  </a:lnTo>
                  <a:lnTo>
                    <a:pt x="725208" y="25125"/>
                  </a:lnTo>
                  <a:lnTo>
                    <a:pt x="774903" y="22996"/>
                  </a:lnTo>
                  <a:lnTo>
                    <a:pt x="824605" y="20304"/>
                  </a:lnTo>
                  <a:lnTo>
                    <a:pt x="874318" y="17017"/>
                  </a:lnTo>
                  <a:lnTo>
                    <a:pt x="891190" y="17017"/>
                  </a:lnTo>
                  <a:lnTo>
                    <a:pt x="891269" y="11429"/>
                  </a:lnTo>
                  <a:lnTo>
                    <a:pt x="530682" y="11429"/>
                  </a:lnTo>
                  <a:lnTo>
                    <a:pt x="372900" y="9757"/>
                  </a:lnTo>
                  <a:lnTo>
                    <a:pt x="0" y="867"/>
                  </a:lnTo>
                  <a:close/>
                </a:path>
                <a:path w="891540" h="478789" extrusionOk="0">
                  <a:moveTo>
                    <a:pt x="887082" y="0"/>
                  </a:moveTo>
                  <a:lnTo>
                    <a:pt x="882827" y="0"/>
                  </a:lnTo>
                  <a:lnTo>
                    <a:pt x="832583" y="3359"/>
                  </a:lnTo>
                  <a:lnTo>
                    <a:pt x="782315" y="6064"/>
                  </a:lnTo>
                  <a:lnTo>
                    <a:pt x="732026" y="8164"/>
                  </a:lnTo>
                  <a:lnTo>
                    <a:pt x="681716" y="9703"/>
                  </a:lnTo>
                  <a:lnTo>
                    <a:pt x="631388" y="10730"/>
                  </a:lnTo>
                  <a:lnTo>
                    <a:pt x="530682" y="11429"/>
                  </a:lnTo>
                  <a:lnTo>
                    <a:pt x="891269" y="11429"/>
                  </a:lnTo>
                  <a:lnTo>
                    <a:pt x="891324" y="4317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20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536" name="Google Shape;536;p20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20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539" name="Google Shape;539;p20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20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542" name="Google Shape;542;p20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7" name="Google Shape;547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" name="Google Shape;548;p20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9" name="Google Shape;54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012" y="3857244"/>
            <a:ext cx="120395" cy="2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3483" y="4390644"/>
            <a:ext cx="120395" cy="22707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0"/>
          <p:cNvSpPr txBox="1"/>
          <p:nvPr/>
        </p:nvSpPr>
        <p:spPr>
          <a:xfrm rot="-876671">
            <a:off x="2511298" y="1821987"/>
            <a:ext cx="39483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Blending and segmenting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"/>
          <p:cNvSpPr txBox="1">
            <a:spLocks noGrp="1"/>
          </p:cNvSpPr>
          <p:nvPr>
            <p:ph type="title"/>
          </p:nvPr>
        </p:nvSpPr>
        <p:spPr>
          <a:xfrm>
            <a:off x="2488882" y="1418695"/>
            <a:ext cx="4166235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C000"/>
                </a:solidFill>
              </a:rPr>
              <a:t>toy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557" name="Google Shape;557;p21"/>
          <p:cNvSpPr/>
          <p:nvPr/>
        </p:nvSpPr>
        <p:spPr>
          <a:xfrm rot="-1494206">
            <a:off x="4967658" y="2021632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1"/>
          <p:cNvSpPr/>
          <p:nvPr/>
        </p:nvSpPr>
        <p:spPr>
          <a:xfrm rot="778871">
            <a:off x="4024130" y="2051230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1"/>
          <p:cNvSpPr txBox="1"/>
          <p:nvPr/>
        </p:nvSpPr>
        <p:spPr>
          <a:xfrm>
            <a:off x="3683258" y="3555043"/>
            <a:ext cx="3561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4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1"/>
          <p:cNvSpPr txBox="1"/>
          <p:nvPr/>
        </p:nvSpPr>
        <p:spPr>
          <a:xfrm>
            <a:off x="5031959" y="3511236"/>
            <a:ext cx="6852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oy</a:t>
            </a:r>
            <a:endParaRPr sz="4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2"/>
          <p:cNvSpPr txBox="1">
            <a:spLocks noGrp="1"/>
          </p:cNvSpPr>
          <p:nvPr>
            <p:ph type="title"/>
          </p:nvPr>
        </p:nvSpPr>
        <p:spPr>
          <a:xfrm>
            <a:off x="2488882" y="1418695"/>
            <a:ext cx="4166235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C000"/>
                </a:solidFill>
              </a:rPr>
              <a:t>boy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566" name="Google Shape;566;p22"/>
          <p:cNvSpPr/>
          <p:nvPr/>
        </p:nvSpPr>
        <p:spPr>
          <a:xfrm rot="-1494206">
            <a:off x="4967658" y="2021632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2"/>
          <p:cNvSpPr/>
          <p:nvPr/>
        </p:nvSpPr>
        <p:spPr>
          <a:xfrm rot="778871">
            <a:off x="4024130" y="2051230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2"/>
          <p:cNvSpPr txBox="1"/>
          <p:nvPr/>
        </p:nvSpPr>
        <p:spPr>
          <a:xfrm>
            <a:off x="3585475" y="3555043"/>
            <a:ext cx="4539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4000" b="0" i="0" u="none" strike="noStrike" cap="none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2"/>
          <p:cNvSpPr txBox="1"/>
          <p:nvPr/>
        </p:nvSpPr>
        <p:spPr>
          <a:xfrm>
            <a:off x="5031959" y="3511236"/>
            <a:ext cx="6852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oy</a:t>
            </a:r>
            <a:endParaRPr sz="4000" b="0" i="0" u="none" strike="noStrike" cap="none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3"/>
          <p:cNvSpPr txBox="1">
            <a:spLocks noGrp="1"/>
          </p:cNvSpPr>
          <p:nvPr>
            <p:ph type="title"/>
          </p:nvPr>
        </p:nvSpPr>
        <p:spPr>
          <a:xfrm>
            <a:off x="3803398" y="1516685"/>
            <a:ext cx="1623997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point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75" name="Google Shape;575;p23"/>
          <p:cNvSpPr/>
          <p:nvPr/>
        </p:nvSpPr>
        <p:spPr>
          <a:xfrm rot="778871">
            <a:off x="3831066" y="2203630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461736" y="2237870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3"/>
          <p:cNvSpPr/>
          <p:nvPr/>
        </p:nvSpPr>
        <p:spPr>
          <a:xfrm rot="-1313952">
            <a:off x="5043804" y="2105471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3"/>
          <p:cNvSpPr txBox="1"/>
          <p:nvPr/>
        </p:nvSpPr>
        <p:spPr>
          <a:xfrm>
            <a:off x="3429280" y="3501119"/>
            <a:ext cx="426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3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3"/>
          <p:cNvSpPr txBox="1"/>
          <p:nvPr/>
        </p:nvSpPr>
        <p:spPr>
          <a:xfrm>
            <a:off x="4317132" y="3478480"/>
            <a:ext cx="4956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oi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3"/>
          <p:cNvSpPr txBox="1"/>
          <p:nvPr/>
        </p:nvSpPr>
        <p:spPr>
          <a:xfrm>
            <a:off x="5195257" y="3478480"/>
            <a:ext cx="4956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393" y="1974290"/>
            <a:ext cx="566977" cy="119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3"/>
          <p:cNvSpPr txBox="1"/>
          <p:nvPr/>
        </p:nvSpPr>
        <p:spPr>
          <a:xfrm>
            <a:off x="5810370" y="3321884"/>
            <a:ext cx="3082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4"/>
          <p:cNvSpPr txBox="1">
            <a:spLocks noGrp="1"/>
          </p:cNvSpPr>
          <p:nvPr>
            <p:ph type="title"/>
          </p:nvPr>
        </p:nvSpPr>
        <p:spPr>
          <a:xfrm>
            <a:off x="3803398" y="1516685"/>
            <a:ext cx="1623997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coin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8" name="Google Shape;588;p24"/>
          <p:cNvSpPr/>
          <p:nvPr/>
        </p:nvSpPr>
        <p:spPr>
          <a:xfrm rot="778871">
            <a:off x="3831066" y="2203630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4461736" y="2237870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4"/>
          <p:cNvSpPr/>
          <p:nvPr/>
        </p:nvSpPr>
        <p:spPr>
          <a:xfrm rot="-1313952">
            <a:off x="5043804" y="2105471"/>
            <a:ext cx="110264" cy="12406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3475767" y="3501119"/>
            <a:ext cx="3802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36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4"/>
          <p:cNvSpPr txBox="1"/>
          <p:nvPr/>
        </p:nvSpPr>
        <p:spPr>
          <a:xfrm>
            <a:off x="4317132" y="3478480"/>
            <a:ext cx="4956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oi</a:t>
            </a:r>
            <a:endParaRPr sz="32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4"/>
          <p:cNvSpPr txBox="1"/>
          <p:nvPr/>
        </p:nvSpPr>
        <p:spPr>
          <a:xfrm>
            <a:off x="5195257" y="3478480"/>
            <a:ext cx="4956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endParaRPr sz="32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25"/>
          <p:cNvGrpSpPr/>
          <p:nvPr/>
        </p:nvGrpSpPr>
        <p:grpSpPr>
          <a:xfrm>
            <a:off x="2333444" y="364743"/>
            <a:ext cx="4476115" cy="4406900"/>
            <a:chOff x="2333444" y="364743"/>
            <a:chExt cx="4476115" cy="4406900"/>
          </a:xfrm>
        </p:grpSpPr>
        <p:pic>
          <p:nvPicPr>
            <p:cNvPr id="600" name="Google Shape;600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59073" y="385571"/>
              <a:ext cx="4423234" cy="4360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25"/>
            <p:cNvSpPr/>
            <p:nvPr/>
          </p:nvSpPr>
          <p:spPr>
            <a:xfrm>
              <a:off x="2560320" y="2464561"/>
              <a:ext cx="1126490" cy="2000885"/>
            </a:xfrm>
            <a:custGeom>
              <a:avLst/>
              <a:gdLst/>
              <a:ahLst/>
              <a:cxnLst/>
              <a:rect l="l" t="t" r="r" b="b"/>
              <a:pathLst>
                <a:path w="1126489" h="2000885" extrusionOk="0">
                  <a:moveTo>
                    <a:pt x="83185" y="0"/>
                  </a:moveTo>
                  <a:lnTo>
                    <a:pt x="61775" y="1000"/>
                  </a:lnTo>
                  <a:lnTo>
                    <a:pt x="40782" y="3810"/>
                  </a:lnTo>
                  <a:lnTo>
                    <a:pt x="20194" y="8143"/>
                  </a:lnTo>
                  <a:lnTo>
                    <a:pt x="0" y="13715"/>
                  </a:lnTo>
                  <a:lnTo>
                    <a:pt x="537775" y="1051067"/>
                  </a:lnTo>
                  <a:lnTo>
                    <a:pt x="938947" y="1815450"/>
                  </a:lnTo>
                  <a:lnTo>
                    <a:pt x="1033907" y="1994915"/>
                  </a:lnTo>
                  <a:lnTo>
                    <a:pt x="1081591" y="2000416"/>
                  </a:lnTo>
                  <a:lnTo>
                    <a:pt x="1097280" y="2000758"/>
                  </a:lnTo>
                  <a:lnTo>
                    <a:pt x="1126235" y="1999742"/>
                  </a:lnTo>
                  <a:lnTo>
                    <a:pt x="578331" y="955655"/>
                  </a:lnTo>
                  <a:lnTo>
                    <a:pt x="130093" y="91102"/>
                  </a:lnTo>
                  <a:lnTo>
                    <a:pt x="83185" y="0"/>
                  </a:lnTo>
                  <a:close/>
                </a:path>
              </a:pathLst>
            </a:custGeom>
            <a:solidFill>
              <a:srgbClr val="FFE9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2388758" y="1976627"/>
              <a:ext cx="250825" cy="483234"/>
            </a:xfrm>
            <a:custGeom>
              <a:avLst/>
              <a:gdLst/>
              <a:ahLst/>
              <a:cxnLst/>
              <a:rect l="l" t="t" r="r" b="b"/>
              <a:pathLst>
                <a:path w="250825" h="483235" extrusionOk="0">
                  <a:moveTo>
                    <a:pt x="1889" y="0"/>
                  </a:moveTo>
                  <a:lnTo>
                    <a:pt x="0" y="40008"/>
                  </a:lnTo>
                  <a:lnTo>
                    <a:pt x="8318" y="104691"/>
                  </a:lnTo>
                  <a:lnTo>
                    <a:pt x="23606" y="180768"/>
                  </a:lnTo>
                  <a:lnTo>
                    <a:pt x="39290" y="225436"/>
                  </a:lnTo>
                  <a:lnTo>
                    <a:pt x="59951" y="267273"/>
                  </a:lnTo>
                  <a:lnTo>
                    <a:pt x="84918" y="306709"/>
                  </a:lnTo>
                  <a:lnTo>
                    <a:pt x="113518" y="344170"/>
                  </a:lnTo>
                  <a:lnTo>
                    <a:pt x="145079" y="380087"/>
                  </a:lnTo>
                  <a:lnTo>
                    <a:pt x="178929" y="414887"/>
                  </a:lnTo>
                  <a:lnTo>
                    <a:pt x="214396" y="449000"/>
                  </a:lnTo>
                  <a:lnTo>
                    <a:pt x="250809" y="482854"/>
                  </a:lnTo>
                  <a:lnTo>
                    <a:pt x="91932" y="176064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DDEDF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2333444" y="364743"/>
              <a:ext cx="4476115" cy="4406900"/>
            </a:xfrm>
            <a:custGeom>
              <a:avLst/>
              <a:gdLst/>
              <a:ahLst/>
              <a:cxnLst/>
              <a:rect l="l" t="t" r="r" b="b"/>
              <a:pathLst>
                <a:path w="4476115" h="4406900" extrusionOk="0">
                  <a:moveTo>
                    <a:pt x="1615011" y="4051300"/>
                  </a:moveTo>
                  <a:lnTo>
                    <a:pt x="1562280" y="4051300"/>
                  </a:lnTo>
                  <a:lnTo>
                    <a:pt x="1575251" y="4102100"/>
                  </a:lnTo>
                  <a:lnTo>
                    <a:pt x="1592544" y="4140200"/>
                  </a:lnTo>
                  <a:lnTo>
                    <a:pt x="1613925" y="4178300"/>
                  </a:lnTo>
                  <a:lnTo>
                    <a:pt x="1639162" y="4216400"/>
                  </a:lnTo>
                  <a:lnTo>
                    <a:pt x="1668020" y="4254500"/>
                  </a:lnTo>
                  <a:lnTo>
                    <a:pt x="1700266" y="4292600"/>
                  </a:lnTo>
                  <a:lnTo>
                    <a:pt x="1735665" y="4318000"/>
                  </a:lnTo>
                  <a:lnTo>
                    <a:pt x="1773984" y="4356100"/>
                  </a:lnTo>
                  <a:lnTo>
                    <a:pt x="1814990" y="4368800"/>
                  </a:lnTo>
                  <a:lnTo>
                    <a:pt x="1858449" y="4394200"/>
                  </a:lnTo>
                  <a:lnTo>
                    <a:pt x="1904126" y="4406900"/>
                  </a:lnTo>
                  <a:lnTo>
                    <a:pt x="2091759" y="4406900"/>
                  </a:lnTo>
                  <a:lnTo>
                    <a:pt x="2138042" y="4394200"/>
                  </a:lnTo>
                  <a:lnTo>
                    <a:pt x="2182460" y="4368800"/>
                  </a:lnTo>
                  <a:lnTo>
                    <a:pt x="2203565" y="4356100"/>
                  </a:lnTo>
                  <a:lnTo>
                    <a:pt x="1958647" y="4356100"/>
                  </a:lnTo>
                  <a:lnTo>
                    <a:pt x="1909613" y="4343400"/>
                  </a:lnTo>
                  <a:lnTo>
                    <a:pt x="1862802" y="4330700"/>
                  </a:lnTo>
                  <a:lnTo>
                    <a:pt x="1818601" y="4318000"/>
                  </a:lnTo>
                  <a:lnTo>
                    <a:pt x="1777401" y="4292600"/>
                  </a:lnTo>
                  <a:lnTo>
                    <a:pt x="1739590" y="4254500"/>
                  </a:lnTo>
                  <a:lnTo>
                    <a:pt x="1705559" y="4229100"/>
                  </a:lnTo>
                  <a:lnTo>
                    <a:pt x="1675696" y="4178300"/>
                  </a:lnTo>
                  <a:lnTo>
                    <a:pt x="1650391" y="4140200"/>
                  </a:lnTo>
                  <a:lnTo>
                    <a:pt x="1630032" y="4102100"/>
                  </a:lnTo>
                  <a:lnTo>
                    <a:pt x="1615011" y="4051300"/>
                  </a:lnTo>
                  <a:close/>
                </a:path>
                <a:path w="4476115" h="4406900" extrusionOk="0">
                  <a:moveTo>
                    <a:pt x="2419276" y="4064000"/>
                  </a:moveTo>
                  <a:lnTo>
                    <a:pt x="2386351" y="4064000"/>
                  </a:lnTo>
                  <a:lnTo>
                    <a:pt x="2380553" y="4076700"/>
                  </a:lnTo>
                  <a:lnTo>
                    <a:pt x="2376350" y="4076700"/>
                  </a:lnTo>
                  <a:lnTo>
                    <a:pt x="2358981" y="4127500"/>
                  </a:lnTo>
                  <a:lnTo>
                    <a:pt x="2337045" y="4165600"/>
                  </a:lnTo>
                  <a:lnTo>
                    <a:pt x="2310916" y="4203700"/>
                  </a:lnTo>
                  <a:lnTo>
                    <a:pt x="2280964" y="4241800"/>
                  </a:lnTo>
                  <a:lnTo>
                    <a:pt x="2247561" y="4267200"/>
                  </a:lnTo>
                  <a:lnTo>
                    <a:pt x="2211078" y="4292600"/>
                  </a:lnTo>
                  <a:lnTo>
                    <a:pt x="2171887" y="4318000"/>
                  </a:lnTo>
                  <a:lnTo>
                    <a:pt x="2130361" y="4330700"/>
                  </a:lnTo>
                  <a:lnTo>
                    <a:pt x="2086869" y="4343400"/>
                  </a:lnTo>
                  <a:lnTo>
                    <a:pt x="2041784" y="4356100"/>
                  </a:lnTo>
                  <a:lnTo>
                    <a:pt x="2203565" y="4356100"/>
                  </a:lnTo>
                  <a:lnTo>
                    <a:pt x="2264332" y="4318000"/>
                  </a:lnTo>
                  <a:lnTo>
                    <a:pt x="2301102" y="4292600"/>
                  </a:lnTo>
                  <a:lnTo>
                    <a:pt x="2334638" y="4254500"/>
                  </a:lnTo>
                  <a:lnTo>
                    <a:pt x="2364598" y="4216400"/>
                  </a:lnTo>
                  <a:lnTo>
                    <a:pt x="2390639" y="4178300"/>
                  </a:lnTo>
                  <a:lnTo>
                    <a:pt x="2412418" y="4127500"/>
                  </a:lnTo>
                  <a:lnTo>
                    <a:pt x="2497044" y="4127500"/>
                  </a:lnTo>
                  <a:lnTo>
                    <a:pt x="2457286" y="4102100"/>
                  </a:lnTo>
                  <a:lnTo>
                    <a:pt x="2419276" y="4064000"/>
                  </a:lnTo>
                  <a:close/>
                </a:path>
                <a:path w="4476115" h="4406900" extrusionOk="0">
                  <a:moveTo>
                    <a:pt x="2497044" y="4127500"/>
                  </a:moveTo>
                  <a:lnTo>
                    <a:pt x="2412418" y="4127500"/>
                  </a:lnTo>
                  <a:lnTo>
                    <a:pt x="2451736" y="4152900"/>
                  </a:lnTo>
                  <a:lnTo>
                    <a:pt x="2492885" y="4191000"/>
                  </a:lnTo>
                  <a:lnTo>
                    <a:pt x="2535670" y="4203700"/>
                  </a:lnTo>
                  <a:lnTo>
                    <a:pt x="2579899" y="4229100"/>
                  </a:lnTo>
                  <a:lnTo>
                    <a:pt x="2719314" y="4267200"/>
                  </a:lnTo>
                  <a:lnTo>
                    <a:pt x="2838463" y="4267200"/>
                  </a:lnTo>
                  <a:lnTo>
                    <a:pt x="2862252" y="4254500"/>
                  </a:lnTo>
                  <a:lnTo>
                    <a:pt x="2907483" y="4241800"/>
                  </a:lnTo>
                  <a:lnTo>
                    <a:pt x="2949825" y="4229100"/>
                  </a:lnTo>
                  <a:lnTo>
                    <a:pt x="2962735" y="4216400"/>
                  </a:lnTo>
                  <a:lnTo>
                    <a:pt x="2718185" y="4216400"/>
                  </a:lnTo>
                  <a:lnTo>
                    <a:pt x="2625698" y="4191000"/>
                  </a:lnTo>
                  <a:lnTo>
                    <a:pt x="2581360" y="4178300"/>
                  </a:lnTo>
                  <a:lnTo>
                    <a:pt x="2538438" y="4152900"/>
                  </a:lnTo>
                  <a:lnTo>
                    <a:pt x="2497044" y="4127500"/>
                  </a:lnTo>
                  <a:close/>
                </a:path>
                <a:path w="4476115" h="4406900" extrusionOk="0">
                  <a:moveTo>
                    <a:pt x="3090027" y="3911600"/>
                  </a:moveTo>
                  <a:lnTo>
                    <a:pt x="3058689" y="3911600"/>
                  </a:lnTo>
                  <a:lnTo>
                    <a:pt x="3053586" y="3924300"/>
                  </a:lnTo>
                  <a:lnTo>
                    <a:pt x="3052625" y="3937000"/>
                  </a:lnTo>
                  <a:lnTo>
                    <a:pt x="3052741" y="3987800"/>
                  </a:lnTo>
                  <a:lnTo>
                    <a:pt x="3043815" y="4025900"/>
                  </a:lnTo>
                  <a:lnTo>
                    <a:pt x="3026797" y="4064000"/>
                  </a:lnTo>
                  <a:lnTo>
                    <a:pt x="3002636" y="4102100"/>
                  </a:lnTo>
                  <a:lnTo>
                    <a:pt x="2972280" y="4140200"/>
                  </a:lnTo>
                  <a:lnTo>
                    <a:pt x="2936679" y="4165600"/>
                  </a:lnTo>
                  <a:lnTo>
                    <a:pt x="2896782" y="4191000"/>
                  </a:lnTo>
                  <a:lnTo>
                    <a:pt x="2853538" y="4203700"/>
                  </a:lnTo>
                  <a:lnTo>
                    <a:pt x="2807896" y="4216400"/>
                  </a:lnTo>
                  <a:lnTo>
                    <a:pt x="2962735" y="4216400"/>
                  </a:lnTo>
                  <a:lnTo>
                    <a:pt x="2988556" y="4191000"/>
                  </a:lnTo>
                  <a:lnTo>
                    <a:pt x="3022955" y="4165600"/>
                  </a:lnTo>
                  <a:lnTo>
                    <a:pt x="3052299" y="4127500"/>
                  </a:lnTo>
                  <a:lnTo>
                    <a:pt x="3075868" y="4089400"/>
                  </a:lnTo>
                  <a:lnTo>
                    <a:pt x="3092939" y="4051300"/>
                  </a:lnTo>
                  <a:lnTo>
                    <a:pt x="3102790" y="4000500"/>
                  </a:lnTo>
                  <a:lnTo>
                    <a:pt x="3205101" y="4000500"/>
                  </a:lnTo>
                  <a:lnTo>
                    <a:pt x="3181028" y="3987800"/>
                  </a:lnTo>
                  <a:lnTo>
                    <a:pt x="3137753" y="3962400"/>
                  </a:lnTo>
                  <a:lnTo>
                    <a:pt x="3101012" y="3924300"/>
                  </a:lnTo>
                  <a:lnTo>
                    <a:pt x="3096091" y="3924300"/>
                  </a:lnTo>
                  <a:lnTo>
                    <a:pt x="3090027" y="3911600"/>
                  </a:lnTo>
                  <a:close/>
                </a:path>
                <a:path w="4476115" h="4406900" extrusionOk="0">
                  <a:moveTo>
                    <a:pt x="1008024" y="3683000"/>
                  </a:moveTo>
                  <a:lnTo>
                    <a:pt x="955347" y="3683000"/>
                  </a:lnTo>
                  <a:lnTo>
                    <a:pt x="950473" y="3733800"/>
                  </a:lnTo>
                  <a:lnTo>
                    <a:pt x="950738" y="3771900"/>
                  </a:lnTo>
                  <a:lnTo>
                    <a:pt x="956066" y="3822700"/>
                  </a:lnTo>
                  <a:lnTo>
                    <a:pt x="966385" y="3860800"/>
                  </a:lnTo>
                  <a:lnTo>
                    <a:pt x="981620" y="3911600"/>
                  </a:lnTo>
                  <a:lnTo>
                    <a:pt x="1001698" y="3949700"/>
                  </a:lnTo>
                  <a:lnTo>
                    <a:pt x="1026544" y="3987800"/>
                  </a:lnTo>
                  <a:lnTo>
                    <a:pt x="1056086" y="4025900"/>
                  </a:lnTo>
                  <a:lnTo>
                    <a:pt x="1090247" y="4051300"/>
                  </a:lnTo>
                  <a:lnTo>
                    <a:pt x="1128956" y="4076700"/>
                  </a:lnTo>
                  <a:lnTo>
                    <a:pt x="1174172" y="4102100"/>
                  </a:lnTo>
                  <a:lnTo>
                    <a:pt x="1269509" y="4127500"/>
                  </a:lnTo>
                  <a:lnTo>
                    <a:pt x="1370244" y="4127500"/>
                  </a:lnTo>
                  <a:lnTo>
                    <a:pt x="1470724" y="4102100"/>
                  </a:lnTo>
                  <a:lnTo>
                    <a:pt x="1517974" y="4076700"/>
                  </a:lnTo>
                  <a:lnTo>
                    <a:pt x="1291828" y="4076700"/>
                  </a:lnTo>
                  <a:lnTo>
                    <a:pt x="1249998" y="4064000"/>
                  </a:lnTo>
                  <a:lnTo>
                    <a:pt x="1209721" y="4051300"/>
                  </a:lnTo>
                  <a:lnTo>
                    <a:pt x="1171510" y="4038600"/>
                  </a:lnTo>
                  <a:lnTo>
                    <a:pt x="1135878" y="4013200"/>
                  </a:lnTo>
                  <a:lnTo>
                    <a:pt x="1103340" y="3987800"/>
                  </a:lnTo>
                  <a:lnTo>
                    <a:pt x="1074410" y="3949700"/>
                  </a:lnTo>
                  <a:lnTo>
                    <a:pt x="1049600" y="3924300"/>
                  </a:lnTo>
                  <a:lnTo>
                    <a:pt x="1029425" y="3886200"/>
                  </a:lnTo>
                  <a:lnTo>
                    <a:pt x="1014399" y="3835400"/>
                  </a:lnTo>
                  <a:lnTo>
                    <a:pt x="1005035" y="3797300"/>
                  </a:lnTo>
                  <a:lnTo>
                    <a:pt x="1001847" y="3746500"/>
                  </a:lnTo>
                  <a:lnTo>
                    <a:pt x="1005348" y="3695700"/>
                  </a:lnTo>
                  <a:lnTo>
                    <a:pt x="1008024" y="3683000"/>
                  </a:lnTo>
                  <a:close/>
                </a:path>
                <a:path w="4476115" h="4406900" extrusionOk="0">
                  <a:moveTo>
                    <a:pt x="3205101" y="4000500"/>
                  </a:moveTo>
                  <a:lnTo>
                    <a:pt x="3102790" y="4000500"/>
                  </a:lnTo>
                  <a:lnTo>
                    <a:pt x="3143349" y="4025900"/>
                  </a:lnTo>
                  <a:lnTo>
                    <a:pt x="3187626" y="4051300"/>
                  </a:lnTo>
                  <a:lnTo>
                    <a:pt x="3234738" y="4076700"/>
                  </a:lnTo>
                  <a:lnTo>
                    <a:pt x="3283801" y="4089400"/>
                  </a:lnTo>
                  <a:lnTo>
                    <a:pt x="3374836" y="4089400"/>
                  </a:lnTo>
                  <a:lnTo>
                    <a:pt x="3454981" y="4064000"/>
                  </a:lnTo>
                  <a:lnTo>
                    <a:pt x="3493315" y="4051300"/>
                  </a:lnTo>
                  <a:lnTo>
                    <a:pt x="3506743" y="4038600"/>
                  </a:lnTo>
                  <a:lnTo>
                    <a:pt x="3333422" y="4038600"/>
                  </a:lnTo>
                  <a:lnTo>
                    <a:pt x="3229174" y="4013200"/>
                  </a:lnTo>
                  <a:lnTo>
                    <a:pt x="3205101" y="4000500"/>
                  </a:lnTo>
                  <a:close/>
                </a:path>
                <a:path w="4476115" h="4406900" extrusionOk="0">
                  <a:moveTo>
                    <a:pt x="1588641" y="3975100"/>
                  </a:moveTo>
                  <a:lnTo>
                    <a:pt x="1567106" y="3975100"/>
                  </a:lnTo>
                  <a:lnTo>
                    <a:pt x="1561772" y="3987800"/>
                  </a:lnTo>
                  <a:lnTo>
                    <a:pt x="1519039" y="4025900"/>
                  </a:lnTo>
                  <a:lnTo>
                    <a:pt x="1474325" y="4051300"/>
                  </a:lnTo>
                  <a:lnTo>
                    <a:pt x="1381513" y="4076700"/>
                  </a:lnTo>
                  <a:lnTo>
                    <a:pt x="1517974" y="4076700"/>
                  </a:lnTo>
                  <a:lnTo>
                    <a:pt x="1562280" y="4051300"/>
                  </a:lnTo>
                  <a:lnTo>
                    <a:pt x="1615011" y="4051300"/>
                  </a:lnTo>
                  <a:lnTo>
                    <a:pt x="1605714" y="4000500"/>
                  </a:lnTo>
                  <a:lnTo>
                    <a:pt x="1602658" y="3987800"/>
                  </a:lnTo>
                  <a:lnTo>
                    <a:pt x="1596697" y="3987800"/>
                  </a:lnTo>
                  <a:lnTo>
                    <a:pt x="1588641" y="3975100"/>
                  </a:lnTo>
                  <a:close/>
                </a:path>
                <a:path w="4476115" h="4406900" extrusionOk="0">
                  <a:moveTo>
                    <a:pt x="3592502" y="3594100"/>
                  </a:moveTo>
                  <a:lnTo>
                    <a:pt x="3589708" y="3594100"/>
                  </a:lnTo>
                  <a:lnTo>
                    <a:pt x="3577840" y="3606800"/>
                  </a:lnTo>
                  <a:lnTo>
                    <a:pt x="3569912" y="3619500"/>
                  </a:lnTo>
                  <a:lnTo>
                    <a:pt x="3566866" y="3632200"/>
                  </a:lnTo>
                  <a:lnTo>
                    <a:pt x="3569642" y="3644900"/>
                  </a:lnTo>
                  <a:lnTo>
                    <a:pt x="3584954" y="3683000"/>
                  </a:lnTo>
                  <a:lnTo>
                    <a:pt x="3593363" y="3721100"/>
                  </a:lnTo>
                  <a:lnTo>
                    <a:pt x="3594962" y="3771900"/>
                  </a:lnTo>
                  <a:lnTo>
                    <a:pt x="3589848" y="3822700"/>
                  </a:lnTo>
                  <a:lnTo>
                    <a:pt x="3578115" y="3860800"/>
                  </a:lnTo>
                  <a:lnTo>
                    <a:pt x="3559858" y="3898900"/>
                  </a:lnTo>
                  <a:lnTo>
                    <a:pt x="3535174" y="3937000"/>
                  </a:lnTo>
                  <a:lnTo>
                    <a:pt x="3504155" y="3975100"/>
                  </a:lnTo>
                  <a:lnTo>
                    <a:pt x="3466899" y="4000500"/>
                  </a:lnTo>
                  <a:lnTo>
                    <a:pt x="3402113" y="4025900"/>
                  </a:lnTo>
                  <a:lnTo>
                    <a:pt x="3368012" y="4038600"/>
                  </a:lnTo>
                  <a:lnTo>
                    <a:pt x="3506743" y="4038600"/>
                  </a:lnTo>
                  <a:lnTo>
                    <a:pt x="3533600" y="4013200"/>
                  </a:lnTo>
                  <a:lnTo>
                    <a:pt x="3567812" y="3987800"/>
                  </a:lnTo>
                  <a:lnTo>
                    <a:pt x="3595908" y="3937000"/>
                  </a:lnTo>
                  <a:lnTo>
                    <a:pt x="3617845" y="3898900"/>
                  </a:lnTo>
                  <a:lnTo>
                    <a:pt x="3633580" y="3860800"/>
                  </a:lnTo>
                  <a:lnTo>
                    <a:pt x="3643072" y="3810000"/>
                  </a:lnTo>
                  <a:lnTo>
                    <a:pt x="3646276" y="3759200"/>
                  </a:lnTo>
                  <a:lnTo>
                    <a:pt x="3643149" y="3708400"/>
                  </a:lnTo>
                  <a:lnTo>
                    <a:pt x="3633650" y="3670300"/>
                  </a:lnTo>
                  <a:lnTo>
                    <a:pt x="3812381" y="3670300"/>
                  </a:lnTo>
                  <a:lnTo>
                    <a:pt x="3853553" y="3657600"/>
                  </a:lnTo>
                  <a:lnTo>
                    <a:pt x="3892614" y="3632200"/>
                  </a:lnTo>
                  <a:lnTo>
                    <a:pt x="3929311" y="3619500"/>
                  </a:lnTo>
                  <a:lnTo>
                    <a:pt x="3662209" y="3619500"/>
                  </a:lnTo>
                  <a:lnTo>
                    <a:pt x="3630521" y="3606800"/>
                  </a:lnTo>
                  <a:lnTo>
                    <a:pt x="3595296" y="3606800"/>
                  </a:lnTo>
                  <a:lnTo>
                    <a:pt x="3592502" y="3594100"/>
                  </a:lnTo>
                  <a:close/>
                </a:path>
                <a:path w="4476115" h="4406900" extrusionOk="0">
                  <a:moveTo>
                    <a:pt x="658959" y="660400"/>
                  </a:moveTo>
                  <a:lnTo>
                    <a:pt x="562954" y="660400"/>
                  </a:lnTo>
                  <a:lnTo>
                    <a:pt x="511905" y="673100"/>
                  </a:lnTo>
                  <a:lnTo>
                    <a:pt x="462952" y="698500"/>
                  </a:lnTo>
                  <a:lnTo>
                    <a:pt x="417079" y="723900"/>
                  </a:lnTo>
                  <a:lnTo>
                    <a:pt x="375269" y="749300"/>
                  </a:lnTo>
                  <a:lnTo>
                    <a:pt x="338508" y="787400"/>
                  </a:lnTo>
                  <a:lnTo>
                    <a:pt x="311378" y="825500"/>
                  </a:lnTo>
                  <a:lnTo>
                    <a:pt x="291109" y="876300"/>
                  </a:lnTo>
                  <a:lnTo>
                    <a:pt x="277467" y="914400"/>
                  </a:lnTo>
                  <a:lnTo>
                    <a:pt x="270215" y="965200"/>
                  </a:lnTo>
                  <a:lnTo>
                    <a:pt x="269119" y="1016000"/>
                  </a:lnTo>
                  <a:lnTo>
                    <a:pt x="273944" y="1066800"/>
                  </a:lnTo>
                  <a:lnTo>
                    <a:pt x="284456" y="1104900"/>
                  </a:lnTo>
                  <a:lnTo>
                    <a:pt x="300418" y="1155700"/>
                  </a:lnTo>
                  <a:lnTo>
                    <a:pt x="321595" y="1193800"/>
                  </a:lnTo>
                  <a:lnTo>
                    <a:pt x="347754" y="1231900"/>
                  </a:lnTo>
                  <a:lnTo>
                    <a:pt x="378658" y="1270000"/>
                  </a:lnTo>
                  <a:lnTo>
                    <a:pt x="414073" y="1295400"/>
                  </a:lnTo>
                  <a:lnTo>
                    <a:pt x="369233" y="1308100"/>
                  </a:lnTo>
                  <a:lnTo>
                    <a:pt x="323944" y="1333500"/>
                  </a:lnTo>
                  <a:lnTo>
                    <a:pt x="279047" y="1346200"/>
                  </a:lnTo>
                  <a:lnTo>
                    <a:pt x="235384" y="1371600"/>
                  </a:lnTo>
                  <a:lnTo>
                    <a:pt x="193796" y="1384300"/>
                  </a:lnTo>
                  <a:lnTo>
                    <a:pt x="155125" y="1409700"/>
                  </a:lnTo>
                  <a:lnTo>
                    <a:pt x="120212" y="1447800"/>
                  </a:lnTo>
                  <a:lnTo>
                    <a:pt x="89900" y="1473200"/>
                  </a:lnTo>
                  <a:lnTo>
                    <a:pt x="65029" y="1511300"/>
                  </a:lnTo>
                  <a:lnTo>
                    <a:pt x="46441" y="1549399"/>
                  </a:lnTo>
                  <a:lnTo>
                    <a:pt x="34978" y="1600199"/>
                  </a:lnTo>
                  <a:lnTo>
                    <a:pt x="30266" y="1650999"/>
                  </a:lnTo>
                  <a:lnTo>
                    <a:pt x="32287" y="1701799"/>
                  </a:lnTo>
                  <a:lnTo>
                    <a:pt x="40446" y="1752599"/>
                  </a:lnTo>
                  <a:lnTo>
                    <a:pt x="54145" y="1803399"/>
                  </a:lnTo>
                  <a:lnTo>
                    <a:pt x="72789" y="1854199"/>
                  </a:lnTo>
                  <a:lnTo>
                    <a:pt x="95780" y="1892299"/>
                  </a:lnTo>
                  <a:lnTo>
                    <a:pt x="122522" y="1930399"/>
                  </a:lnTo>
                  <a:lnTo>
                    <a:pt x="152418" y="1981199"/>
                  </a:lnTo>
                  <a:lnTo>
                    <a:pt x="184873" y="2019299"/>
                  </a:lnTo>
                  <a:lnTo>
                    <a:pt x="219288" y="2057399"/>
                  </a:lnTo>
                  <a:lnTo>
                    <a:pt x="255069" y="2082799"/>
                  </a:lnTo>
                  <a:lnTo>
                    <a:pt x="212077" y="2095499"/>
                  </a:lnTo>
                  <a:lnTo>
                    <a:pt x="171290" y="2120899"/>
                  </a:lnTo>
                  <a:lnTo>
                    <a:pt x="133337" y="2146299"/>
                  </a:lnTo>
                  <a:lnTo>
                    <a:pt x="98851" y="2171699"/>
                  </a:lnTo>
                  <a:lnTo>
                    <a:pt x="68459" y="2209799"/>
                  </a:lnTo>
                  <a:lnTo>
                    <a:pt x="42794" y="2235199"/>
                  </a:lnTo>
                  <a:lnTo>
                    <a:pt x="22485" y="2285999"/>
                  </a:lnTo>
                  <a:lnTo>
                    <a:pt x="8163" y="2324099"/>
                  </a:lnTo>
                  <a:lnTo>
                    <a:pt x="458" y="2362199"/>
                  </a:lnTo>
                  <a:lnTo>
                    <a:pt x="0" y="2412999"/>
                  </a:lnTo>
                  <a:lnTo>
                    <a:pt x="7419" y="2451099"/>
                  </a:lnTo>
                  <a:lnTo>
                    <a:pt x="22037" y="2501899"/>
                  </a:lnTo>
                  <a:lnTo>
                    <a:pt x="43110" y="2539999"/>
                  </a:lnTo>
                  <a:lnTo>
                    <a:pt x="69870" y="2578099"/>
                  </a:lnTo>
                  <a:lnTo>
                    <a:pt x="101547" y="2603499"/>
                  </a:lnTo>
                  <a:lnTo>
                    <a:pt x="137371" y="2641599"/>
                  </a:lnTo>
                  <a:lnTo>
                    <a:pt x="176574" y="2654299"/>
                  </a:lnTo>
                  <a:lnTo>
                    <a:pt x="218385" y="2679699"/>
                  </a:lnTo>
                  <a:lnTo>
                    <a:pt x="262037" y="2679699"/>
                  </a:lnTo>
                  <a:lnTo>
                    <a:pt x="306758" y="2692399"/>
                  </a:lnTo>
                  <a:lnTo>
                    <a:pt x="275035" y="2730499"/>
                  </a:lnTo>
                  <a:lnTo>
                    <a:pt x="248927" y="2768599"/>
                  </a:lnTo>
                  <a:lnTo>
                    <a:pt x="228728" y="2806699"/>
                  </a:lnTo>
                  <a:lnTo>
                    <a:pt x="214731" y="2857499"/>
                  </a:lnTo>
                  <a:lnTo>
                    <a:pt x="207228" y="2908299"/>
                  </a:lnTo>
                  <a:lnTo>
                    <a:pt x="206513" y="2959099"/>
                  </a:lnTo>
                  <a:lnTo>
                    <a:pt x="212880" y="2997199"/>
                  </a:lnTo>
                  <a:lnTo>
                    <a:pt x="226621" y="3047999"/>
                  </a:lnTo>
                  <a:lnTo>
                    <a:pt x="246785" y="3098799"/>
                  </a:lnTo>
                  <a:lnTo>
                    <a:pt x="272214" y="3136899"/>
                  </a:lnTo>
                  <a:lnTo>
                    <a:pt x="302322" y="3162299"/>
                  </a:lnTo>
                  <a:lnTo>
                    <a:pt x="336522" y="3200399"/>
                  </a:lnTo>
                  <a:lnTo>
                    <a:pt x="374227" y="3225799"/>
                  </a:lnTo>
                  <a:lnTo>
                    <a:pt x="414850" y="3251199"/>
                  </a:lnTo>
                  <a:lnTo>
                    <a:pt x="457806" y="3263900"/>
                  </a:lnTo>
                  <a:lnTo>
                    <a:pt x="502506" y="3276600"/>
                  </a:lnTo>
                  <a:lnTo>
                    <a:pt x="629338" y="3276600"/>
                  </a:lnTo>
                  <a:lnTo>
                    <a:pt x="612497" y="3327400"/>
                  </a:lnTo>
                  <a:lnTo>
                    <a:pt x="603605" y="3378200"/>
                  </a:lnTo>
                  <a:lnTo>
                    <a:pt x="602158" y="3416300"/>
                  </a:lnTo>
                  <a:lnTo>
                    <a:pt x="607651" y="3454400"/>
                  </a:lnTo>
                  <a:lnTo>
                    <a:pt x="619580" y="3505200"/>
                  </a:lnTo>
                  <a:lnTo>
                    <a:pt x="637440" y="3543300"/>
                  </a:lnTo>
                  <a:lnTo>
                    <a:pt x="660725" y="3581400"/>
                  </a:lnTo>
                  <a:lnTo>
                    <a:pt x="721557" y="3632200"/>
                  </a:lnTo>
                  <a:lnTo>
                    <a:pt x="758094" y="3657600"/>
                  </a:lnTo>
                  <a:lnTo>
                    <a:pt x="798039" y="3670300"/>
                  </a:lnTo>
                  <a:lnTo>
                    <a:pt x="840886" y="3683000"/>
                  </a:lnTo>
                  <a:lnTo>
                    <a:pt x="886132" y="3695700"/>
                  </a:lnTo>
                  <a:lnTo>
                    <a:pt x="903055" y="3695700"/>
                  </a:lnTo>
                  <a:lnTo>
                    <a:pt x="920263" y="3683000"/>
                  </a:lnTo>
                  <a:lnTo>
                    <a:pt x="1008024" y="3683000"/>
                  </a:lnTo>
                  <a:lnTo>
                    <a:pt x="1016053" y="3644900"/>
                  </a:lnTo>
                  <a:lnTo>
                    <a:pt x="1011449" y="3632200"/>
                  </a:lnTo>
                  <a:lnTo>
                    <a:pt x="844363" y="3632200"/>
                  </a:lnTo>
                  <a:lnTo>
                    <a:pt x="803503" y="3619500"/>
                  </a:lnTo>
                  <a:lnTo>
                    <a:pt x="766240" y="3606800"/>
                  </a:lnTo>
                  <a:lnTo>
                    <a:pt x="733229" y="3581400"/>
                  </a:lnTo>
                  <a:lnTo>
                    <a:pt x="705125" y="3543300"/>
                  </a:lnTo>
                  <a:lnTo>
                    <a:pt x="682583" y="3517900"/>
                  </a:lnTo>
                  <a:lnTo>
                    <a:pt x="666259" y="3479800"/>
                  </a:lnTo>
                  <a:lnTo>
                    <a:pt x="656808" y="3441700"/>
                  </a:lnTo>
                  <a:lnTo>
                    <a:pt x="654885" y="3390900"/>
                  </a:lnTo>
                  <a:lnTo>
                    <a:pt x="661146" y="3352800"/>
                  </a:lnTo>
                  <a:lnTo>
                    <a:pt x="676245" y="3302000"/>
                  </a:lnTo>
                  <a:lnTo>
                    <a:pt x="700839" y="3263900"/>
                  </a:lnTo>
                  <a:lnTo>
                    <a:pt x="705189" y="3251199"/>
                  </a:lnTo>
                  <a:lnTo>
                    <a:pt x="700966" y="3238499"/>
                  </a:lnTo>
                  <a:lnTo>
                    <a:pt x="690838" y="3225799"/>
                  </a:lnTo>
                  <a:lnTo>
                    <a:pt x="543391" y="3225799"/>
                  </a:lnTo>
                  <a:lnTo>
                    <a:pt x="494162" y="3213099"/>
                  </a:lnTo>
                  <a:lnTo>
                    <a:pt x="446863" y="3200399"/>
                  </a:lnTo>
                  <a:lnTo>
                    <a:pt x="402516" y="3174999"/>
                  </a:lnTo>
                  <a:lnTo>
                    <a:pt x="362146" y="3149599"/>
                  </a:lnTo>
                  <a:lnTo>
                    <a:pt x="326776" y="3111499"/>
                  </a:lnTo>
                  <a:lnTo>
                    <a:pt x="297432" y="3073399"/>
                  </a:lnTo>
                  <a:lnTo>
                    <a:pt x="275135" y="3035299"/>
                  </a:lnTo>
                  <a:lnTo>
                    <a:pt x="263242" y="2984499"/>
                  </a:lnTo>
                  <a:lnTo>
                    <a:pt x="260910" y="2933699"/>
                  </a:lnTo>
                  <a:lnTo>
                    <a:pt x="267365" y="2895599"/>
                  </a:lnTo>
                  <a:lnTo>
                    <a:pt x="281828" y="2844799"/>
                  </a:lnTo>
                  <a:lnTo>
                    <a:pt x="303523" y="2806699"/>
                  </a:lnTo>
                  <a:lnTo>
                    <a:pt x="331674" y="2768599"/>
                  </a:lnTo>
                  <a:lnTo>
                    <a:pt x="365503" y="2730499"/>
                  </a:lnTo>
                  <a:lnTo>
                    <a:pt x="404235" y="2705099"/>
                  </a:lnTo>
                  <a:lnTo>
                    <a:pt x="447093" y="2679699"/>
                  </a:lnTo>
                  <a:lnTo>
                    <a:pt x="455594" y="2666999"/>
                  </a:lnTo>
                  <a:lnTo>
                    <a:pt x="448236" y="2641599"/>
                  </a:lnTo>
                  <a:lnTo>
                    <a:pt x="315902" y="2641599"/>
                  </a:lnTo>
                  <a:lnTo>
                    <a:pt x="271391" y="2628899"/>
                  </a:lnTo>
                  <a:lnTo>
                    <a:pt x="228143" y="2628899"/>
                  </a:lnTo>
                  <a:lnTo>
                    <a:pt x="187206" y="2603499"/>
                  </a:lnTo>
                  <a:lnTo>
                    <a:pt x="149626" y="2578099"/>
                  </a:lnTo>
                  <a:lnTo>
                    <a:pt x="116449" y="2552699"/>
                  </a:lnTo>
                  <a:lnTo>
                    <a:pt x="88722" y="2514599"/>
                  </a:lnTo>
                  <a:lnTo>
                    <a:pt x="67490" y="2476499"/>
                  </a:lnTo>
                  <a:lnTo>
                    <a:pt x="54873" y="2425699"/>
                  </a:lnTo>
                  <a:lnTo>
                    <a:pt x="51725" y="2387599"/>
                  </a:lnTo>
                  <a:lnTo>
                    <a:pt x="57214" y="2336799"/>
                  </a:lnTo>
                  <a:lnTo>
                    <a:pt x="70507" y="2298699"/>
                  </a:lnTo>
                  <a:lnTo>
                    <a:pt x="90771" y="2260599"/>
                  </a:lnTo>
                  <a:lnTo>
                    <a:pt x="117172" y="2222499"/>
                  </a:lnTo>
                  <a:lnTo>
                    <a:pt x="148879" y="2197099"/>
                  </a:lnTo>
                  <a:lnTo>
                    <a:pt x="185057" y="2171699"/>
                  </a:lnTo>
                  <a:lnTo>
                    <a:pt x="224874" y="2146299"/>
                  </a:lnTo>
                  <a:lnTo>
                    <a:pt x="267497" y="2133599"/>
                  </a:lnTo>
                  <a:lnTo>
                    <a:pt x="326201" y="2133599"/>
                  </a:lnTo>
                  <a:lnTo>
                    <a:pt x="335619" y="2120899"/>
                  </a:lnTo>
                  <a:lnTo>
                    <a:pt x="337845" y="2108199"/>
                  </a:lnTo>
                  <a:lnTo>
                    <a:pt x="330380" y="2082799"/>
                  </a:lnTo>
                  <a:lnTo>
                    <a:pt x="294300" y="2057399"/>
                  </a:lnTo>
                  <a:lnTo>
                    <a:pt x="258907" y="2019299"/>
                  </a:lnTo>
                  <a:lnTo>
                    <a:pt x="224889" y="1981199"/>
                  </a:lnTo>
                  <a:lnTo>
                    <a:pt x="192934" y="1943099"/>
                  </a:lnTo>
                  <a:lnTo>
                    <a:pt x="163730" y="1904999"/>
                  </a:lnTo>
                  <a:lnTo>
                    <a:pt x="137963" y="1866899"/>
                  </a:lnTo>
                  <a:lnTo>
                    <a:pt x="116321" y="1816099"/>
                  </a:lnTo>
                  <a:lnTo>
                    <a:pt x="99493" y="1777999"/>
                  </a:lnTo>
                  <a:lnTo>
                    <a:pt x="88165" y="1727199"/>
                  </a:lnTo>
                  <a:lnTo>
                    <a:pt x="83026" y="1676399"/>
                  </a:lnTo>
                  <a:lnTo>
                    <a:pt x="84762" y="1625599"/>
                  </a:lnTo>
                  <a:lnTo>
                    <a:pt x="93704" y="1574799"/>
                  </a:lnTo>
                  <a:lnTo>
                    <a:pt x="110136" y="1536699"/>
                  </a:lnTo>
                  <a:lnTo>
                    <a:pt x="133131" y="1511300"/>
                  </a:lnTo>
                  <a:lnTo>
                    <a:pt x="161766" y="1473200"/>
                  </a:lnTo>
                  <a:lnTo>
                    <a:pt x="195117" y="1447800"/>
                  </a:lnTo>
                  <a:lnTo>
                    <a:pt x="232257" y="1422400"/>
                  </a:lnTo>
                  <a:lnTo>
                    <a:pt x="272262" y="1409700"/>
                  </a:lnTo>
                  <a:lnTo>
                    <a:pt x="314209" y="1384300"/>
                  </a:lnTo>
                  <a:lnTo>
                    <a:pt x="442445" y="1346200"/>
                  </a:lnTo>
                  <a:lnTo>
                    <a:pt x="482907" y="1333500"/>
                  </a:lnTo>
                  <a:lnTo>
                    <a:pt x="495516" y="1320800"/>
                  </a:lnTo>
                  <a:lnTo>
                    <a:pt x="501481" y="1308100"/>
                  </a:lnTo>
                  <a:lnTo>
                    <a:pt x="499874" y="1295400"/>
                  </a:lnTo>
                  <a:lnTo>
                    <a:pt x="489765" y="1282700"/>
                  </a:lnTo>
                  <a:lnTo>
                    <a:pt x="452517" y="1270000"/>
                  </a:lnTo>
                  <a:lnTo>
                    <a:pt x="419362" y="1231900"/>
                  </a:lnTo>
                  <a:lnTo>
                    <a:pt x="390554" y="1206500"/>
                  </a:lnTo>
                  <a:lnTo>
                    <a:pt x="366345" y="1168400"/>
                  </a:lnTo>
                  <a:lnTo>
                    <a:pt x="346986" y="1130300"/>
                  </a:lnTo>
                  <a:lnTo>
                    <a:pt x="332730" y="1092200"/>
                  </a:lnTo>
                  <a:lnTo>
                    <a:pt x="323829" y="1041400"/>
                  </a:lnTo>
                  <a:lnTo>
                    <a:pt x="320535" y="1003300"/>
                  </a:lnTo>
                  <a:lnTo>
                    <a:pt x="323101" y="952500"/>
                  </a:lnTo>
                  <a:lnTo>
                    <a:pt x="331779" y="914400"/>
                  </a:lnTo>
                  <a:lnTo>
                    <a:pt x="346822" y="876300"/>
                  </a:lnTo>
                  <a:lnTo>
                    <a:pt x="368480" y="838200"/>
                  </a:lnTo>
                  <a:lnTo>
                    <a:pt x="399378" y="800100"/>
                  </a:lnTo>
                  <a:lnTo>
                    <a:pt x="435404" y="762000"/>
                  </a:lnTo>
                  <a:lnTo>
                    <a:pt x="475573" y="749300"/>
                  </a:lnTo>
                  <a:lnTo>
                    <a:pt x="518895" y="723900"/>
                  </a:lnTo>
                  <a:lnTo>
                    <a:pt x="564384" y="723900"/>
                  </a:lnTo>
                  <a:lnTo>
                    <a:pt x="611050" y="711200"/>
                  </a:lnTo>
                  <a:lnTo>
                    <a:pt x="843702" y="711200"/>
                  </a:lnTo>
                  <a:lnTo>
                    <a:pt x="838945" y="698500"/>
                  </a:lnTo>
                  <a:lnTo>
                    <a:pt x="785421" y="698500"/>
                  </a:lnTo>
                  <a:lnTo>
                    <a:pt x="744648" y="685800"/>
                  </a:lnTo>
                  <a:lnTo>
                    <a:pt x="658959" y="660400"/>
                  </a:lnTo>
                  <a:close/>
                </a:path>
                <a:path w="4476115" h="4406900" extrusionOk="0">
                  <a:moveTo>
                    <a:pt x="3769349" y="3670300"/>
                  </a:moveTo>
                  <a:lnTo>
                    <a:pt x="3702302" y="3670300"/>
                  </a:lnTo>
                  <a:lnTo>
                    <a:pt x="3724709" y="3683000"/>
                  </a:lnTo>
                  <a:lnTo>
                    <a:pt x="3769349" y="3670300"/>
                  </a:lnTo>
                  <a:close/>
                </a:path>
                <a:path w="4476115" h="4406900" extrusionOk="0">
                  <a:moveTo>
                    <a:pt x="1003087" y="3619500"/>
                  </a:moveTo>
                  <a:lnTo>
                    <a:pt x="983541" y="3619500"/>
                  </a:lnTo>
                  <a:lnTo>
                    <a:pt x="959084" y="3632200"/>
                  </a:lnTo>
                  <a:lnTo>
                    <a:pt x="1011449" y="3632200"/>
                  </a:lnTo>
                  <a:lnTo>
                    <a:pt x="1003087" y="3619500"/>
                  </a:lnTo>
                  <a:close/>
                </a:path>
                <a:path w="4476115" h="4406900" extrusionOk="0">
                  <a:moveTo>
                    <a:pt x="3793494" y="482600"/>
                  </a:moveTo>
                  <a:lnTo>
                    <a:pt x="3633575" y="482600"/>
                  </a:lnTo>
                  <a:lnTo>
                    <a:pt x="3730376" y="508000"/>
                  </a:lnTo>
                  <a:lnTo>
                    <a:pt x="3775937" y="533400"/>
                  </a:lnTo>
                  <a:lnTo>
                    <a:pt x="3818753" y="558800"/>
                  </a:lnTo>
                  <a:lnTo>
                    <a:pt x="3858186" y="596900"/>
                  </a:lnTo>
                  <a:lnTo>
                    <a:pt x="3890920" y="622300"/>
                  </a:lnTo>
                  <a:lnTo>
                    <a:pt x="3918225" y="660400"/>
                  </a:lnTo>
                  <a:lnTo>
                    <a:pt x="3940149" y="711200"/>
                  </a:lnTo>
                  <a:lnTo>
                    <a:pt x="3956738" y="749300"/>
                  </a:lnTo>
                  <a:lnTo>
                    <a:pt x="3968041" y="800100"/>
                  </a:lnTo>
                  <a:lnTo>
                    <a:pt x="3974105" y="850900"/>
                  </a:lnTo>
                  <a:lnTo>
                    <a:pt x="3974978" y="889000"/>
                  </a:lnTo>
                  <a:lnTo>
                    <a:pt x="3970708" y="939800"/>
                  </a:lnTo>
                  <a:lnTo>
                    <a:pt x="3961342" y="990600"/>
                  </a:lnTo>
                  <a:lnTo>
                    <a:pt x="3946927" y="1028700"/>
                  </a:lnTo>
                  <a:lnTo>
                    <a:pt x="3927512" y="1079500"/>
                  </a:lnTo>
                  <a:lnTo>
                    <a:pt x="3903144" y="1117600"/>
                  </a:lnTo>
                  <a:lnTo>
                    <a:pt x="3899572" y="1130300"/>
                  </a:lnTo>
                  <a:lnTo>
                    <a:pt x="3902954" y="1143000"/>
                  </a:lnTo>
                  <a:lnTo>
                    <a:pt x="3911574" y="1155700"/>
                  </a:lnTo>
                  <a:lnTo>
                    <a:pt x="3989576" y="1155700"/>
                  </a:lnTo>
                  <a:lnTo>
                    <a:pt x="4035421" y="1168400"/>
                  </a:lnTo>
                  <a:lnTo>
                    <a:pt x="4078321" y="1193800"/>
                  </a:lnTo>
                  <a:lnTo>
                    <a:pt x="4117568" y="1219200"/>
                  </a:lnTo>
                  <a:lnTo>
                    <a:pt x="4152451" y="1244600"/>
                  </a:lnTo>
                  <a:lnTo>
                    <a:pt x="4182260" y="1282700"/>
                  </a:lnTo>
                  <a:lnTo>
                    <a:pt x="4206286" y="1320800"/>
                  </a:lnTo>
                  <a:lnTo>
                    <a:pt x="4223819" y="1371600"/>
                  </a:lnTo>
                  <a:lnTo>
                    <a:pt x="4235340" y="1422400"/>
                  </a:lnTo>
                  <a:lnTo>
                    <a:pt x="4239168" y="1473200"/>
                  </a:lnTo>
                  <a:lnTo>
                    <a:pt x="4236064" y="1524000"/>
                  </a:lnTo>
                  <a:lnTo>
                    <a:pt x="4226788" y="1574799"/>
                  </a:lnTo>
                  <a:lnTo>
                    <a:pt x="4212100" y="1625599"/>
                  </a:lnTo>
                  <a:lnTo>
                    <a:pt x="4192762" y="1676399"/>
                  </a:lnTo>
                  <a:lnTo>
                    <a:pt x="4169533" y="1714499"/>
                  </a:lnTo>
                  <a:lnTo>
                    <a:pt x="4143174" y="1765299"/>
                  </a:lnTo>
                  <a:lnTo>
                    <a:pt x="4139265" y="1777999"/>
                  </a:lnTo>
                  <a:lnTo>
                    <a:pt x="4141047" y="1790699"/>
                  </a:lnTo>
                  <a:lnTo>
                    <a:pt x="4147639" y="1790699"/>
                  </a:lnTo>
                  <a:lnTo>
                    <a:pt x="4158160" y="1803399"/>
                  </a:lnTo>
                  <a:lnTo>
                    <a:pt x="4200959" y="1816099"/>
                  </a:lnTo>
                  <a:lnTo>
                    <a:pt x="4240023" y="1828799"/>
                  </a:lnTo>
                  <a:lnTo>
                    <a:pt x="4306751" y="1866899"/>
                  </a:lnTo>
                  <a:lnTo>
                    <a:pt x="4357954" y="1917699"/>
                  </a:lnTo>
                  <a:lnTo>
                    <a:pt x="4377611" y="1955799"/>
                  </a:lnTo>
                  <a:lnTo>
                    <a:pt x="4393240" y="1981199"/>
                  </a:lnTo>
                  <a:lnTo>
                    <a:pt x="4404792" y="2019299"/>
                  </a:lnTo>
                  <a:lnTo>
                    <a:pt x="4412217" y="2057399"/>
                  </a:lnTo>
                  <a:lnTo>
                    <a:pt x="4415467" y="2095499"/>
                  </a:lnTo>
                  <a:lnTo>
                    <a:pt x="4414493" y="2120899"/>
                  </a:lnTo>
                  <a:lnTo>
                    <a:pt x="4409246" y="2158999"/>
                  </a:lnTo>
                  <a:lnTo>
                    <a:pt x="4399676" y="2197099"/>
                  </a:lnTo>
                  <a:lnTo>
                    <a:pt x="4385736" y="2235199"/>
                  </a:lnTo>
                  <a:lnTo>
                    <a:pt x="4367376" y="2260599"/>
                  </a:lnTo>
                  <a:lnTo>
                    <a:pt x="4344547" y="2298699"/>
                  </a:lnTo>
                  <a:lnTo>
                    <a:pt x="4317200" y="2324099"/>
                  </a:lnTo>
                  <a:lnTo>
                    <a:pt x="4285287" y="2349499"/>
                  </a:lnTo>
                  <a:lnTo>
                    <a:pt x="4248757" y="2362199"/>
                  </a:lnTo>
                  <a:lnTo>
                    <a:pt x="4207563" y="2374899"/>
                  </a:lnTo>
                  <a:lnTo>
                    <a:pt x="4196814" y="2387599"/>
                  </a:lnTo>
                  <a:lnTo>
                    <a:pt x="4189862" y="2400299"/>
                  </a:lnTo>
                  <a:lnTo>
                    <a:pt x="4188936" y="2412999"/>
                  </a:lnTo>
                  <a:lnTo>
                    <a:pt x="4196260" y="2425699"/>
                  </a:lnTo>
                  <a:lnTo>
                    <a:pt x="4229697" y="2451099"/>
                  </a:lnTo>
                  <a:lnTo>
                    <a:pt x="4258231" y="2489199"/>
                  </a:lnTo>
                  <a:lnTo>
                    <a:pt x="4301009" y="2552699"/>
                  </a:lnTo>
                  <a:lnTo>
                    <a:pt x="4315464" y="2590799"/>
                  </a:lnTo>
                  <a:lnTo>
                    <a:pt x="4325434" y="2628899"/>
                  </a:lnTo>
                  <a:lnTo>
                    <a:pt x="4331026" y="2666999"/>
                  </a:lnTo>
                  <a:lnTo>
                    <a:pt x="4332343" y="2705099"/>
                  </a:lnTo>
                  <a:lnTo>
                    <a:pt x="4329491" y="2743199"/>
                  </a:lnTo>
                  <a:lnTo>
                    <a:pt x="4322574" y="2781299"/>
                  </a:lnTo>
                  <a:lnTo>
                    <a:pt x="4311698" y="2819399"/>
                  </a:lnTo>
                  <a:lnTo>
                    <a:pt x="4296966" y="2844799"/>
                  </a:lnTo>
                  <a:lnTo>
                    <a:pt x="4278483" y="2882899"/>
                  </a:lnTo>
                  <a:lnTo>
                    <a:pt x="4256355" y="2908299"/>
                  </a:lnTo>
                  <a:lnTo>
                    <a:pt x="4230685" y="2946399"/>
                  </a:lnTo>
                  <a:lnTo>
                    <a:pt x="4201580" y="2971799"/>
                  </a:lnTo>
                  <a:lnTo>
                    <a:pt x="4169142" y="2984499"/>
                  </a:lnTo>
                  <a:lnTo>
                    <a:pt x="4133478" y="3009899"/>
                  </a:lnTo>
                  <a:lnTo>
                    <a:pt x="4094692" y="3022599"/>
                  </a:lnTo>
                  <a:lnTo>
                    <a:pt x="4052889" y="3035299"/>
                  </a:lnTo>
                  <a:lnTo>
                    <a:pt x="3995382" y="3035299"/>
                  </a:lnTo>
                  <a:lnTo>
                    <a:pt x="3985281" y="3047999"/>
                  </a:lnTo>
                  <a:lnTo>
                    <a:pt x="3980848" y="3060699"/>
                  </a:lnTo>
                  <a:lnTo>
                    <a:pt x="3985059" y="3073399"/>
                  </a:lnTo>
                  <a:lnTo>
                    <a:pt x="4012125" y="3111499"/>
                  </a:lnTo>
                  <a:lnTo>
                    <a:pt x="4032766" y="3162299"/>
                  </a:lnTo>
                  <a:lnTo>
                    <a:pt x="4047270" y="3200399"/>
                  </a:lnTo>
                  <a:lnTo>
                    <a:pt x="4055923" y="3238499"/>
                  </a:lnTo>
                  <a:lnTo>
                    <a:pt x="4059013" y="3289300"/>
                  </a:lnTo>
                  <a:lnTo>
                    <a:pt x="4056828" y="3327400"/>
                  </a:lnTo>
                  <a:lnTo>
                    <a:pt x="4049655" y="3365500"/>
                  </a:lnTo>
                  <a:lnTo>
                    <a:pt x="4037780" y="3403600"/>
                  </a:lnTo>
                  <a:lnTo>
                    <a:pt x="4021492" y="3441700"/>
                  </a:lnTo>
                  <a:lnTo>
                    <a:pt x="4001078" y="3479800"/>
                  </a:lnTo>
                  <a:lnTo>
                    <a:pt x="3949019" y="3530600"/>
                  </a:lnTo>
                  <a:lnTo>
                    <a:pt x="3917950" y="3556000"/>
                  </a:lnTo>
                  <a:lnTo>
                    <a:pt x="3883903" y="3581400"/>
                  </a:lnTo>
                  <a:lnTo>
                    <a:pt x="3847167" y="3606800"/>
                  </a:lnTo>
                  <a:lnTo>
                    <a:pt x="3808028" y="3619500"/>
                  </a:lnTo>
                  <a:lnTo>
                    <a:pt x="3929311" y="3619500"/>
                  </a:lnTo>
                  <a:lnTo>
                    <a:pt x="3963392" y="3594100"/>
                  </a:lnTo>
                  <a:lnTo>
                    <a:pt x="3994605" y="3568700"/>
                  </a:lnTo>
                  <a:lnTo>
                    <a:pt x="4022697" y="3530600"/>
                  </a:lnTo>
                  <a:lnTo>
                    <a:pt x="4047417" y="3492500"/>
                  </a:lnTo>
                  <a:lnTo>
                    <a:pt x="4068512" y="3467100"/>
                  </a:lnTo>
                  <a:lnTo>
                    <a:pt x="4085730" y="3429000"/>
                  </a:lnTo>
                  <a:lnTo>
                    <a:pt x="4098819" y="3378200"/>
                  </a:lnTo>
                  <a:lnTo>
                    <a:pt x="4107526" y="3340100"/>
                  </a:lnTo>
                  <a:lnTo>
                    <a:pt x="4111600" y="3302000"/>
                  </a:lnTo>
                  <a:lnTo>
                    <a:pt x="4110788" y="3251199"/>
                  </a:lnTo>
                  <a:lnTo>
                    <a:pt x="4104838" y="3213099"/>
                  </a:lnTo>
                  <a:lnTo>
                    <a:pt x="4093498" y="3174999"/>
                  </a:lnTo>
                  <a:lnTo>
                    <a:pt x="4076516" y="3124199"/>
                  </a:lnTo>
                  <a:lnTo>
                    <a:pt x="4053639" y="3086099"/>
                  </a:lnTo>
                  <a:lnTo>
                    <a:pt x="4097611" y="3073399"/>
                  </a:lnTo>
                  <a:lnTo>
                    <a:pt x="4138918" y="3060699"/>
                  </a:lnTo>
                  <a:lnTo>
                    <a:pt x="4177444" y="3047999"/>
                  </a:lnTo>
                  <a:lnTo>
                    <a:pt x="4213074" y="3022599"/>
                  </a:lnTo>
                  <a:lnTo>
                    <a:pt x="4245694" y="2997199"/>
                  </a:lnTo>
                  <a:lnTo>
                    <a:pt x="4275187" y="2971799"/>
                  </a:lnTo>
                  <a:lnTo>
                    <a:pt x="4301440" y="2933699"/>
                  </a:lnTo>
                  <a:lnTo>
                    <a:pt x="4324336" y="2908299"/>
                  </a:lnTo>
                  <a:lnTo>
                    <a:pt x="4343761" y="2870199"/>
                  </a:lnTo>
                  <a:lnTo>
                    <a:pt x="4359600" y="2832099"/>
                  </a:lnTo>
                  <a:lnTo>
                    <a:pt x="4371737" y="2793999"/>
                  </a:lnTo>
                  <a:lnTo>
                    <a:pt x="4380058" y="2755899"/>
                  </a:lnTo>
                  <a:lnTo>
                    <a:pt x="4384447" y="2717799"/>
                  </a:lnTo>
                  <a:lnTo>
                    <a:pt x="4384789" y="2679699"/>
                  </a:lnTo>
                  <a:lnTo>
                    <a:pt x="4380970" y="2641599"/>
                  </a:lnTo>
                  <a:lnTo>
                    <a:pt x="4372873" y="2603499"/>
                  </a:lnTo>
                  <a:lnTo>
                    <a:pt x="4360384" y="2552699"/>
                  </a:lnTo>
                  <a:lnTo>
                    <a:pt x="4343388" y="2514599"/>
                  </a:lnTo>
                  <a:lnTo>
                    <a:pt x="4321770" y="2489199"/>
                  </a:lnTo>
                  <a:lnTo>
                    <a:pt x="4295414" y="2451099"/>
                  </a:lnTo>
                  <a:lnTo>
                    <a:pt x="4264205" y="2412999"/>
                  </a:lnTo>
                  <a:lnTo>
                    <a:pt x="4306013" y="2387599"/>
                  </a:lnTo>
                  <a:lnTo>
                    <a:pt x="4344471" y="2362199"/>
                  </a:lnTo>
                  <a:lnTo>
                    <a:pt x="4379051" y="2336799"/>
                  </a:lnTo>
                  <a:lnTo>
                    <a:pt x="4409225" y="2298699"/>
                  </a:lnTo>
                  <a:lnTo>
                    <a:pt x="4434465" y="2260599"/>
                  </a:lnTo>
                  <a:lnTo>
                    <a:pt x="4454244" y="2209799"/>
                  </a:lnTo>
                  <a:lnTo>
                    <a:pt x="4468034" y="2171699"/>
                  </a:lnTo>
                  <a:lnTo>
                    <a:pt x="4475306" y="2120899"/>
                  </a:lnTo>
                  <a:lnTo>
                    <a:pt x="4475533" y="2070099"/>
                  </a:lnTo>
                  <a:lnTo>
                    <a:pt x="4468136" y="2019299"/>
                  </a:lnTo>
                  <a:lnTo>
                    <a:pt x="4453651" y="1981199"/>
                  </a:lnTo>
                  <a:lnTo>
                    <a:pt x="4432711" y="1930399"/>
                  </a:lnTo>
                  <a:lnTo>
                    <a:pt x="4405950" y="1892299"/>
                  </a:lnTo>
                  <a:lnTo>
                    <a:pt x="4374005" y="1854199"/>
                  </a:lnTo>
                  <a:lnTo>
                    <a:pt x="4337508" y="1828799"/>
                  </a:lnTo>
                  <a:lnTo>
                    <a:pt x="4297094" y="1790699"/>
                  </a:lnTo>
                  <a:lnTo>
                    <a:pt x="4253398" y="1777999"/>
                  </a:lnTo>
                  <a:lnTo>
                    <a:pt x="4207055" y="1765299"/>
                  </a:lnTo>
                  <a:lnTo>
                    <a:pt x="4230847" y="1714499"/>
                  </a:lnTo>
                  <a:lnTo>
                    <a:pt x="4251426" y="1663699"/>
                  </a:lnTo>
                  <a:lnTo>
                    <a:pt x="4268288" y="1625599"/>
                  </a:lnTo>
                  <a:lnTo>
                    <a:pt x="4280929" y="1574799"/>
                  </a:lnTo>
                  <a:lnTo>
                    <a:pt x="4288846" y="1524000"/>
                  </a:lnTo>
                  <a:lnTo>
                    <a:pt x="4291534" y="1473200"/>
                  </a:lnTo>
                  <a:lnTo>
                    <a:pt x="4288489" y="1422400"/>
                  </a:lnTo>
                  <a:lnTo>
                    <a:pt x="4279209" y="1371600"/>
                  </a:lnTo>
                  <a:lnTo>
                    <a:pt x="4263189" y="1320800"/>
                  </a:lnTo>
                  <a:lnTo>
                    <a:pt x="4241663" y="1282700"/>
                  </a:lnTo>
                  <a:lnTo>
                    <a:pt x="4214784" y="1244600"/>
                  </a:lnTo>
                  <a:lnTo>
                    <a:pt x="4183092" y="1206500"/>
                  </a:lnTo>
                  <a:lnTo>
                    <a:pt x="4147127" y="1168400"/>
                  </a:lnTo>
                  <a:lnTo>
                    <a:pt x="4107429" y="1143000"/>
                  </a:lnTo>
                  <a:lnTo>
                    <a:pt x="4064539" y="1130300"/>
                  </a:lnTo>
                  <a:lnTo>
                    <a:pt x="4018997" y="1117600"/>
                  </a:lnTo>
                  <a:lnTo>
                    <a:pt x="3971343" y="1104900"/>
                  </a:lnTo>
                  <a:lnTo>
                    <a:pt x="3991011" y="1066800"/>
                  </a:lnTo>
                  <a:lnTo>
                    <a:pt x="4006508" y="1016000"/>
                  </a:lnTo>
                  <a:lnTo>
                    <a:pt x="4017811" y="977900"/>
                  </a:lnTo>
                  <a:lnTo>
                    <a:pt x="4024895" y="927100"/>
                  </a:lnTo>
                  <a:lnTo>
                    <a:pt x="4027738" y="889000"/>
                  </a:lnTo>
                  <a:lnTo>
                    <a:pt x="4026317" y="838200"/>
                  </a:lnTo>
                  <a:lnTo>
                    <a:pt x="4020609" y="800100"/>
                  </a:lnTo>
                  <a:lnTo>
                    <a:pt x="4010589" y="749300"/>
                  </a:lnTo>
                  <a:lnTo>
                    <a:pt x="3996236" y="711200"/>
                  </a:lnTo>
                  <a:lnTo>
                    <a:pt x="3977525" y="660400"/>
                  </a:lnTo>
                  <a:lnTo>
                    <a:pt x="3954434" y="622300"/>
                  </a:lnTo>
                  <a:lnTo>
                    <a:pt x="3926938" y="584200"/>
                  </a:lnTo>
                  <a:lnTo>
                    <a:pt x="3895016" y="558800"/>
                  </a:lnTo>
                  <a:lnTo>
                    <a:pt x="3856718" y="520700"/>
                  </a:lnTo>
                  <a:lnTo>
                    <a:pt x="3815409" y="495300"/>
                  </a:lnTo>
                  <a:lnTo>
                    <a:pt x="3793494" y="482600"/>
                  </a:lnTo>
                  <a:close/>
                </a:path>
                <a:path w="4476115" h="4406900" extrusionOk="0">
                  <a:moveTo>
                    <a:pt x="620762" y="3276600"/>
                  </a:moveTo>
                  <a:lnTo>
                    <a:pt x="548364" y="3276600"/>
                  </a:lnTo>
                  <a:lnTo>
                    <a:pt x="594794" y="3289300"/>
                  </a:lnTo>
                  <a:lnTo>
                    <a:pt x="612161" y="3289300"/>
                  </a:lnTo>
                  <a:lnTo>
                    <a:pt x="620762" y="3276600"/>
                  </a:lnTo>
                  <a:close/>
                </a:path>
                <a:path w="4476115" h="4406900" extrusionOk="0">
                  <a:moveTo>
                    <a:pt x="410517" y="2616199"/>
                  </a:moveTo>
                  <a:lnTo>
                    <a:pt x="404294" y="2616199"/>
                  </a:lnTo>
                  <a:lnTo>
                    <a:pt x="382553" y="2628899"/>
                  </a:lnTo>
                  <a:lnTo>
                    <a:pt x="360479" y="2628899"/>
                  </a:lnTo>
                  <a:lnTo>
                    <a:pt x="338214" y="2641599"/>
                  </a:lnTo>
                  <a:lnTo>
                    <a:pt x="448236" y="2641599"/>
                  </a:lnTo>
                  <a:lnTo>
                    <a:pt x="431163" y="2628899"/>
                  </a:lnTo>
                  <a:lnTo>
                    <a:pt x="410517" y="2616199"/>
                  </a:lnTo>
                  <a:close/>
                </a:path>
                <a:path w="4476115" h="4406900" extrusionOk="0">
                  <a:moveTo>
                    <a:pt x="843702" y="711200"/>
                  </a:moveTo>
                  <a:lnTo>
                    <a:pt x="657668" y="711200"/>
                  </a:lnTo>
                  <a:lnTo>
                    <a:pt x="703534" y="723900"/>
                  </a:lnTo>
                  <a:lnTo>
                    <a:pt x="747686" y="736600"/>
                  </a:lnTo>
                  <a:lnTo>
                    <a:pt x="789161" y="762000"/>
                  </a:lnTo>
                  <a:lnTo>
                    <a:pt x="826994" y="787400"/>
                  </a:lnTo>
                  <a:lnTo>
                    <a:pt x="860224" y="825500"/>
                  </a:lnTo>
                  <a:lnTo>
                    <a:pt x="867590" y="825500"/>
                  </a:lnTo>
                  <a:lnTo>
                    <a:pt x="873686" y="838200"/>
                  </a:lnTo>
                  <a:lnTo>
                    <a:pt x="879528" y="838200"/>
                  </a:lnTo>
                  <a:lnTo>
                    <a:pt x="892786" y="825500"/>
                  </a:lnTo>
                  <a:lnTo>
                    <a:pt x="902436" y="812800"/>
                  </a:lnTo>
                  <a:lnTo>
                    <a:pt x="905585" y="800100"/>
                  </a:lnTo>
                  <a:lnTo>
                    <a:pt x="899340" y="787400"/>
                  </a:lnTo>
                  <a:lnTo>
                    <a:pt x="896546" y="787400"/>
                  </a:lnTo>
                  <a:lnTo>
                    <a:pt x="867749" y="749300"/>
                  </a:lnTo>
                  <a:lnTo>
                    <a:pt x="843702" y="711200"/>
                  </a:lnTo>
                  <a:close/>
                </a:path>
                <a:path w="4476115" h="4406900" extrusionOk="0">
                  <a:moveTo>
                    <a:pt x="1144196" y="203200"/>
                  </a:moveTo>
                  <a:lnTo>
                    <a:pt x="1045264" y="203200"/>
                  </a:lnTo>
                  <a:lnTo>
                    <a:pt x="995025" y="215900"/>
                  </a:lnTo>
                  <a:lnTo>
                    <a:pt x="946779" y="228600"/>
                  </a:lnTo>
                  <a:lnTo>
                    <a:pt x="902087" y="254000"/>
                  </a:lnTo>
                  <a:lnTo>
                    <a:pt x="862510" y="292100"/>
                  </a:lnTo>
                  <a:lnTo>
                    <a:pt x="825322" y="317500"/>
                  </a:lnTo>
                  <a:lnTo>
                    <a:pt x="794706" y="368300"/>
                  </a:lnTo>
                  <a:lnTo>
                    <a:pt x="771118" y="406400"/>
                  </a:lnTo>
                  <a:lnTo>
                    <a:pt x="755012" y="444500"/>
                  </a:lnTo>
                  <a:lnTo>
                    <a:pt x="746843" y="495300"/>
                  </a:lnTo>
                  <a:lnTo>
                    <a:pt x="747067" y="546100"/>
                  </a:lnTo>
                  <a:lnTo>
                    <a:pt x="751917" y="584200"/>
                  </a:lnTo>
                  <a:lnTo>
                    <a:pt x="759958" y="622300"/>
                  </a:lnTo>
                  <a:lnTo>
                    <a:pt x="771142" y="660400"/>
                  </a:lnTo>
                  <a:lnTo>
                    <a:pt x="785421" y="698500"/>
                  </a:lnTo>
                  <a:lnTo>
                    <a:pt x="838945" y="698500"/>
                  </a:lnTo>
                  <a:lnTo>
                    <a:pt x="824674" y="660400"/>
                  </a:lnTo>
                  <a:lnTo>
                    <a:pt x="810934" y="622300"/>
                  </a:lnTo>
                  <a:lnTo>
                    <a:pt x="802750" y="571500"/>
                  </a:lnTo>
                  <a:lnTo>
                    <a:pt x="800391" y="533400"/>
                  </a:lnTo>
                  <a:lnTo>
                    <a:pt x="804126" y="495300"/>
                  </a:lnTo>
                  <a:lnTo>
                    <a:pt x="814222" y="444500"/>
                  </a:lnTo>
                  <a:lnTo>
                    <a:pt x="830949" y="406400"/>
                  </a:lnTo>
                  <a:lnTo>
                    <a:pt x="854574" y="368300"/>
                  </a:lnTo>
                  <a:lnTo>
                    <a:pt x="885368" y="330200"/>
                  </a:lnTo>
                  <a:lnTo>
                    <a:pt x="961838" y="279400"/>
                  </a:lnTo>
                  <a:lnTo>
                    <a:pt x="1036843" y="254000"/>
                  </a:lnTo>
                  <a:lnTo>
                    <a:pt x="1280388" y="254000"/>
                  </a:lnTo>
                  <a:lnTo>
                    <a:pt x="1237508" y="241300"/>
                  </a:lnTo>
                  <a:lnTo>
                    <a:pt x="1192293" y="215900"/>
                  </a:lnTo>
                  <a:lnTo>
                    <a:pt x="1144196" y="203200"/>
                  </a:lnTo>
                  <a:close/>
                </a:path>
                <a:path w="4476115" h="4406900" extrusionOk="0">
                  <a:moveTo>
                    <a:pt x="3168267" y="241300"/>
                  </a:moveTo>
                  <a:lnTo>
                    <a:pt x="3036472" y="241300"/>
                  </a:lnTo>
                  <a:lnTo>
                    <a:pt x="3066563" y="254000"/>
                  </a:lnTo>
                  <a:lnTo>
                    <a:pt x="3095940" y="266700"/>
                  </a:lnTo>
                  <a:lnTo>
                    <a:pt x="3124126" y="279400"/>
                  </a:lnTo>
                  <a:lnTo>
                    <a:pt x="3163160" y="304800"/>
                  </a:lnTo>
                  <a:lnTo>
                    <a:pt x="3196426" y="342900"/>
                  </a:lnTo>
                  <a:lnTo>
                    <a:pt x="3224394" y="368300"/>
                  </a:lnTo>
                  <a:lnTo>
                    <a:pt x="3247532" y="419100"/>
                  </a:lnTo>
                  <a:lnTo>
                    <a:pt x="3266309" y="457200"/>
                  </a:lnTo>
                  <a:lnTo>
                    <a:pt x="3281194" y="508000"/>
                  </a:lnTo>
                  <a:lnTo>
                    <a:pt x="3292655" y="546100"/>
                  </a:lnTo>
                  <a:lnTo>
                    <a:pt x="3296205" y="558800"/>
                  </a:lnTo>
                  <a:lnTo>
                    <a:pt x="3302386" y="558800"/>
                  </a:lnTo>
                  <a:lnTo>
                    <a:pt x="3310211" y="571500"/>
                  </a:lnTo>
                  <a:lnTo>
                    <a:pt x="3327326" y="571500"/>
                  </a:lnTo>
                  <a:lnTo>
                    <a:pt x="3330628" y="558800"/>
                  </a:lnTo>
                  <a:lnTo>
                    <a:pt x="3376653" y="533400"/>
                  </a:lnTo>
                  <a:lnTo>
                    <a:pt x="3425787" y="508000"/>
                  </a:lnTo>
                  <a:lnTo>
                    <a:pt x="3477206" y="495300"/>
                  </a:lnTo>
                  <a:lnTo>
                    <a:pt x="3334438" y="495300"/>
                  </a:lnTo>
                  <a:lnTo>
                    <a:pt x="3318523" y="444500"/>
                  </a:lnTo>
                  <a:lnTo>
                    <a:pt x="3298322" y="406400"/>
                  </a:lnTo>
                  <a:lnTo>
                    <a:pt x="3273516" y="355600"/>
                  </a:lnTo>
                  <a:lnTo>
                    <a:pt x="3243785" y="317500"/>
                  </a:lnTo>
                  <a:lnTo>
                    <a:pt x="3208808" y="279400"/>
                  </a:lnTo>
                  <a:lnTo>
                    <a:pt x="3168267" y="241300"/>
                  </a:lnTo>
                  <a:close/>
                </a:path>
                <a:path w="4476115" h="4406900" extrusionOk="0">
                  <a:moveTo>
                    <a:pt x="3629847" y="431800"/>
                  </a:moveTo>
                  <a:lnTo>
                    <a:pt x="3529445" y="431800"/>
                  </a:lnTo>
                  <a:lnTo>
                    <a:pt x="3380508" y="469900"/>
                  </a:lnTo>
                  <a:lnTo>
                    <a:pt x="3334438" y="495300"/>
                  </a:lnTo>
                  <a:lnTo>
                    <a:pt x="3477206" y="495300"/>
                  </a:lnTo>
                  <a:lnTo>
                    <a:pt x="3530089" y="482600"/>
                  </a:lnTo>
                  <a:lnTo>
                    <a:pt x="3793494" y="482600"/>
                  </a:lnTo>
                  <a:lnTo>
                    <a:pt x="3771579" y="469900"/>
                  </a:lnTo>
                  <a:lnTo>
                    <a:pt x="3678309" y="444500"/>
                  </a:lnTo>
                  <a:lnTo>
                    <a:pt x="3629847" y="431800"/>
                  </a:lnTo>
                  <a:close/>
                </a:path>
                <a:path w="4476115" h="4406900" extrusionOk="0">
                  <a:moveTo>
                    <a:pt x="1280388" y="254000"/>
                  </a:moveTo>
                  <a:lnTo>
                    <a:pt x="1123709" y="254000"/>
                  </a:lnTo>
                  <a:lnTo>
                    <a:pt x="1172720" y="266700"/>
                  </a:lnTo>
                  <a:lnTo>
                    <a:pt x="1220595" y="292100"/>
                  </a:lnTo>
                  <a:lnTo>
                    <a:pt x="1267307" y="317500"/>
                  </a:lnTo>
                  <a:lnTo>
                    <a:pt x="1312833" y="342900"/>
                  </a:lnTo>
                  <a:lnTo>
                    <a:pt x="1357148" y="381000"/>
                  </a:lnTo>
                  <a:lnTo>
                    <a:pt x="1400228" y="419100"/>
                  </a:lnTo>
                  <a:lnTo>
                    <a:pt x="1425898" y="419100"/>
                  </a:lnTo>
                  <a:lnTo>
                    <a:pt x="1430710" y="406400"/>
                  </a:lnTo>
                  <a:lnTo>
                    <a:pt x="1434391" y="406400"/>
                  </a:lnTo>
                  <a:lnTo>
                    <a:pt x="1440277" y="393700"/>
                  </a:lnTo>
                  <a:lnTo>
                    <a:pt x="1448429" y="393700"/>
                  </a:lnTo>
                  <a:lnTo>
                    <a:pt x="1454207" y="342900"/>
                  </a:lnTo>
                  <a:lnTo>
                    <a:pt x="1400482" y="342900"/>
                  </a:lnTo>
                  <a:lnTo>
                    <a:pt x="1361328" y="317500"/>
                  </a:lnTo>
                  <a:lnTo>
                    <a:pt x="1321479" y="292100"/>
                  </a:lnTo>
                  <a:lnTo>
                    <a:pt x="1280388" y="254000"/>
                  </a:lnTo>
                  <a:close/>
                </a:path>
                <a:path w="4476115" h="4406900" extrusionOk="0">
                  <a:moveTo>
                    <a:pt x="1820172" y="0"/>
                  </a:moveTo>
                  <a:lnTo>
                    <a:pt x="1706993" y="0"/>
                  </a:lnTo>
                  <a:lnTo>
                    <a:pt x="1685089" y="12700"/>
                  </a:lnTo>
                  <a:lnTo>
                    <a:pt x="1639295" y="25400"/>
                  </a:lnTo>
                  <a:lnTo>
                    <a:pt x="1596712" y="50800"/>
                  </a:lnTo>
                  <a:lnTo>
                    <a:pt x="1557582" y="76200"/>
                  </a:lnTo>
                  <a:lnTo>
                    <a:pt x="1522143" y="101600"/>
                  </a:lnTo>
                  <a:lnTo>
                    <a:pt x="1490636" y="139700"/>
                  </a:lnTo>
                  <a:lnTo>
                    <a:pt x="1463301" y="177800"/>
                  </a:lnTo>
                  <a:lnTo>
                    <a:pt x="1440379" y="215900"/>
                  </a:lnTo>
                  <a:lnTo>
                    <a:pt x="1422108" y="254000"/>
                  </a:lnTo>
                  <a:lnTo>
                    <a:pt x="1408729" y="304800"/>
                  </a:lnTo>
                  <a:lnTo>
                    <a:pt x="1400482" y="342900"/>
                  </a:lnTo>
                  <a:lnTo>
                    <a:pt x="1454207" y="342900"/>
                  </a:lnTo>
                  <a:lnTo>
                    <a:pt x="1455651" y="330200"/>
                  </a:lnTo>
                  <a:lnTo>
                    <a:pt x="1468341" y="279400"/>
                  </a:lnTo>
                  <a:lnTo>
                    <a:pt x="1487277" y="228600"/>
                  </a:lnTo>
                  <a:lnTo>
                    <a:pt x="1511783" y="190500"/>
                  </a:lnTo>
                  <a:lnTo>
                    <a:pt x="1541180" y="152400"/>
                  </a:lnTo>
                  <a:lnTo>
                    <a:pt x="1574792" y="127000"/>
                  </a:lnTo>
                  <a:lnTo>
                    <a:pt x="1611942" y="101600"/>
                  </a:lnTo>
                  <a:lnTo>
                    <a:pt x="1651952" y="88900"/>
                  </a:lnTo>
                  <a:lnTo>
                    <a:pt x="1694145" y="63500"/>
                  </a:lnTo>
                  <a:lnTo>
                    <a:pt x="1975320" y="63500"/>
                  </a:lnTo>
                  <a:lnTo>
                    <a:pt x="1955059" y="50800"/>
                  </a:lnTo>
                  <a:lnTo>
                    <a:pt x="1911978" y="25400"/>
                  </a:lnTo>
                  <a:lnTo>
                    <a:pt x="1820172" y="0"/>
                  </a:lnTo>
                  <a:close/>
                </a:path>
                <a:path w="4476115" h="4406900" extrusionOk="0">
                  <a:moveTo>
                    <a:pt x="2669473" y="50800"/>
                  </a:moveTo>
                  <a:lnTo>
                    <a:pt x="2535517" y="50800"/>
                  </a:lnTo>
                  <a:lnTo>
                    <a:pt x="2582758" y="63500"/>
                  </a:lnTo>
                  <a:lnTo>
                    <a:pt x="2627890" y="88900"/>
                  </a:lnTo>
                  <a:lnTo>
                    <a:pt x="2669858" y="114300"/>
                  </a:lnTo>
                  <a:lnTo>
                    <a:pt x="2707607" y="139700"/>
                  </a:lnTo>
                  <a:lnTo>
                    <a:pt x="2740083" y="177800"/>
                  </a:lnTo>
                  <a:lnTo>
                    <a:pt x="2766231" y="215900"/>
                  </a:lnTo>
                  <a:lnTo>
                    <a:pt x="2784996" y="254000"/>
                  </a:lnTo>
                  <a:lnTo>
                    <a:pt x="2795323" y="304800"/>
                  </a:lnTo>
                  <a:lnTo>
                    <a:pt x="2798645" y="317500"/>
                  </a:lnTo>
                  <a:lnTo>
                    <a:pt x="2805229" y="317500"/>
                  </a:lnTo>
                  <a:lnTo>
                    <a:pt x="2814004" y="330200"/>
                  </a:lnTo>
                  <a:lnTo>
                    <a:pt x="2835328" y="330200"/>
                  </a:lnTo>
                  <a:lnTo>
                    <a:pt x="2840408" y="317500"/>
                  </a:lnTo>
                  <a:lnTo>
                    <a:pt x="2875198" y="292100"/>
                  </a:lnTo>
                  <a:lnTo>
                    <a:pt x="2915560" y="266700"/>
                  </a:lnTo>
                  <a:lnTo>
                    <a:pt x="2959780" y="254000"/>
                  </a:lnTo>
                  <a:lnTo>
                    <a:pt x="2837868" y="254000"/>
                  </a:lnTo>
                  <a:lnTo>
                    <a:pt x="2820409" y="203200"/>
                  </a:lnTo>
                  <a:lnTo>
                    <a:pt x="2796377" y="165100"/>
                  </a:lnTo>
                  <a:lnTo>
                    <a:pt x="2766424" y="127000"/>
                  </a:lnTo>
                  <a:lnTo>
                    <a:pt x="2731204" y="88900"/>
                  </a:lnTo>
                  <a:lnTo>
                    <a:pt x="2691370" y="63500"/>
                  </a:lnTo>
                  <a:lnTo>
                    <a:pt x="2669473" y="50800"/>
                  </a:lnTo>
                  <a:close/>
                </a:path>
                <a:path w="4476115" h="4406900" extrusionOk="0">
                  <a:moveTo>
                    <a:pt x="3093341" y="203200"/>
                  </a:moveTo>
                  <a:lnTo>
                    <a:pt x="2916354" y="203200"/>
                  </a:lnTo>
                  <a:lnTo>
                    <a:pt x="2875385" y="228600"/>
                  </a:lnTo>
                  <a:lnTo>
                    <a:pt x="2837868" y="254000"/>
                  </a:lnTo>
                  <a:lnTo>
                    <a:pt x="2959780" y="254000"/>
                  </a:lnTo>
                  <a:lnTo>
                    <a:pt x="3006143" y="241300"/>
                  </a:lnTo>
                  <a:lnTo>
                    <a:pt x="3168267" y="241300"/>
                  </a:lnTo>
                  <a:lnTo>
                    <a:pt x="3121840" y="215900"/>
                  </a:lnTo>
                  <a:lnTo>
                    <a:pt x="3093341" y="203200"/>
                  </a:lnTo>
                  <a:close/>
                </a:path>
                <a:path w="4476115" h="4406900" extrusionOk="0">
                  <a:moveTo>
                    <a:pt x="2103554" y="228600"/>
                  </a:moveTo>
                  <a:lnTo>
                    <a:pt x="2072820" y="228600"/>
                  </a:lnTo>
                  <a:lnTo>
                    <a:pt x="2081202" y="241300"/>
                  </a:lnTo>
                  <a:lnTo>
                    <a:pt x="2096696" y="241300"/>
                  </a:lnTo>
                  <a:lnTo>
                    <a:pt x="2103554" y="228600"/>
                  </a:lnTo>
                  <a:close/>
                </a:path>
                <a:path w="4476115" h="4406900" extrusionOk="0">
                  <a:moveTo>
                    <a:pt x="1975320" y="63500"/>
                  </a:moveTo>
                  <a:lnTo>
                    <a:pt x="1828858" y="63500"/>
                  </a:lnTo>
                  <a:lnTo>
                    <a:pt x="1919241" y="88900"/>
                  </a:lnTo>
                  <a:lnTo>
                    <a:pt x="1961609" y="114300"/>
                  </a:lnTo>
                  <a:lnTo>
                    <a:pt x="2001076" y="139700"/>
                  </a:lnTo>
                  <a:lnTo>
                    <a:pt x="2036877" y="177800"/>
                  </a:lnTo>
                  <a:lnTo>
                    <a:pt x="2068248" y="228600"/>
                  </a:lnTo>
                  <a:lnTo>
                    <a:pt x="2108634" y="228600"/>
                  </a:lnTo>
                  <a:lnTo>
                    <a:pt x="2144224" y="203200"/>
                  </a:lnTo>
                  <a:lnTo>
                    <a:pt x="2169144" y="177800"/>
                  </a:lnTo>
                  <a:lnTo>
                    <a:pt x="2096696" y="177800"/>
                  </a:lnTo>
                  <a:lnTo>
                    <a:pt x="2066908" y="139700"/>
                  </a:lnTo>
                  <a:lnTo>
                    <a:pt x="2033033" y="101600"/>
                  </a:lnTo>
                  <a:lnTo>
                    <a:pt x="1995581" y="76200"/>
                  </a:lnTo>
                  <a:lnTo>
                    <a:pt x="1975320" y="63500"/>
                  </a:lnTo>
                  <a:close/>
                </a:path>
                <a:path w="4476115" h="4406900" extrusionOk="0">
                  <a:moveTo>
                    <a:pt x="3034293" y="190500"/>
                  </a:moveTo>
                  <a:lnTo>
                    <a:pt x="3004365" y="190500"/>
                  </a:lnTo>
                  <a:lnTo>
                    <a:pt x="2959705" y="203200"/>
                  </a:lnTo>
                  <a:lnTo>
                    <a:pt x="3064055" y="203200"/>
                  </a:lnTo>
                  <a:lnTo>
                    <a:pt x="3034293" y="190500"/>
                  </a:lnTo>
                  <a:close/>
                </a:path>
                <a:path w="4476115" h="4406900" extrusionOk="0">
                  <a:moveTo>
                    <a:pt x="2534152" y="0"/>
                  </a:moveTo>
                  <a:lnTo>
                    <a:pt x="2436694" y="0"/>
                  </a:lnTo>
                  <a:lnTo>
                    <a:pt x="2298648" y="38100"/>
                  </a:lnTo>
                  <a:lnTo>
                    <a:pt x="2255072" y="63500"/>
                  </a:lnTo>
                  <a:lnTo>
                    <a:pt x="2212948" y="88900"/>
                  </a:lnTo>
                  <a:lnTo>
                    <a:pt x="2172418" y="114300"/>
                  </a:lnTo>
                  <a:lnTo>
                    <a:pt x="2133620" y="139700"/>
                  </a:lnTo>
                  <a:lnTo>
                    <a:pt x="2096696" y="177800"/>
                  </a:lnTo>
                  <a:lnTo>
                    <a:pt x="2169144" y="177800"/>
                  </a:lnTo>
                  <a:lnTo>
                    <a:pt x="2181604" y="165100"/>
                  </a:lnTo>
                  <a:lnTo>
                    <a:pt x="2220700" y="139700"/>
                  </a:lnTo>
                  <a:lnTo>
                    <a:pt x="2261439" y="114300"/>
                  </a:lnTo>
                  <a:lnTo>
                    <a:pt x="2303748" y="101600"/>
                  </a:lnTo>
                  <a:lnTo>
                    <a:pt x="2347554" y="76200"/>
                  </a:lnTo>
                  <a:lnTo>
                    <a:pt x="2439364" y="50800"/>
                  </a:lnTo>
                  <a:lnTo>
                    <a:pt x="2669473" y="50800"/>
                  </a:lnTo>
                  <a:lnTo>
                    <a:pt x="2647576" y="38100"/>
                  </a:lnTo>
                  <a:lnTo>
                    <a:pt x="2600476" y="12700"/>
                  </a:lnTo>
                  <a:lnTo>
                    <a:pt x="2550721" y="12700"/>
                  </a:lnTo>
                  <a:lnTo>
                    <a:pt x="253415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25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605" name="Google Shape;605;p25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25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608" name="Google Shape;608;p25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25"/>
          <p:cNvSpPr txBox="1"/>
          <p:nvPr/>
        </p:nvSpPr>
        <p:spPr>
          <a:xfrm>
            <a:off x="3674745" y="1581099"/>
            <a:ext cx="1767839" cy="101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5"/>
          <p:cNvSpPr txBox="1"/>
          <p:nvPr/>
        </p:nvSpPr>
        <p:spPr>
          <a:xfrm>
            <a:off x="3553459" y="2922523"/>
            <a:ext cx="214947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Your book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0"/>
            <a:ext cx="8305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0"/>
            <a:ext cx="8305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27"/>
          <p:cNvSpPr txBox="1"/>
          <p:nvPr/>
        </p:nvSpPr>
        <p:spPr>
          <a:xfrm>
            <a:off x="2057400" y="1733550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sister</a:t>
            </a:r>
            <a:endParaRPr/>
          </a:p>
        </p:txBody>
      </p:sp>
      <p:sp>
        <p:nvSpPr>
          <p:cNvPr id="623" name="Google Shape;623;p27"/>
          <p:cNvSpPr txBox="1"/>
          <p:nvPr/>
        </p:nvSpPr>
        <p:spPr>
          <a:xfrm>
            <a:off x="2667000" y="2387084"/>
            <a:ext cx="6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toy</a:t>
            </a:r>
            <a:endParaRPr/>
          </a:p>
        </p:txBody>
      </p:sp>
      <p:sp>
        <p:nvSpPr>
          <p:cNvPr id="624" name="Google Shape;624;p27"/>
          <p:cNvSpPr txBox="1"/>
          <p:nvPr/>
        </p:nvSpPr>
        <p:spPr>
          <a:xfrm>
            <a:off x="2480930" y="2927092"/>
            <a:ext cx="6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boy</a:t>
            </a:r>
            <a:endParaRPr/>
          </a:p>
        </p:txBody>
      </p:sp>
      <p:sp>
        <p:nvSpPr>
          <p:cNvPr id="625" name="Google Shape;625;p27"/>
          <p:cNvSpPr txBox="1"/>
          <p:nvPr/>
        </p:nvSpPr>
        <p:spPr>
          <a:xfrm>
            <a:off x="4419600" y="2364490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b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oy</a:t>
            </a:r>
            <a:endParaRPr/>
          </a:p>
        </p:txBody>
      </p:sp>
      <p:sp>
        <p:nvSpPr>
          <p:cNvPr id="626" name="Google Shape;626;p27"/>
          <p:cNvSpPr txBox="1"/>
          <p:nvPr/>
        </p:nvSpPr>
        <p:spPr>
          <a:xfrm>
            <a:off x="6858000" y="2387084"/>
            <a:ext cx="838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oi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</a:t>
            </a:r>
            <a:endParaRPr/>
          </a:p>
        </p:txBody>
      </p:sp>
      <p:sp>
        <p:nvSpPr>
          <p:cNvPr id="627" name="Google Shape;627;p27"/>
          <p:cNvSpPr txBox="1"/>
          <p:nvPr/>
        </p:nvSpPr>
        <p:spPr>
          <a:xfrm>
            <a:off x="4724400" y="4324350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oi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628" name="Google Shape;628;p27"/>
          <p:cNvSpPr txBox="1"/>
          <p:nvPr/>
        </p:nvSpPr>
        <p:spPr>
          <a:xfrm>
            <a:off x="6858000" y="4324350"/>
            <a:ext cx="838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t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805" y="87502"/>
            <a:ext cx="4727263" cy="4556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p28"/>
          <p:cNvGrpSpPr/>
          <p:nvPr/>
        </p:nvGrpSpPr>
        <p:grpSpPr>
          <a:xfrm>
            <a:off x="0" y="897127"/>
            <a:ext cx="891540" cy="480695"/>
            <a:chOff x="0" y="897127"/>
            <a:chExt cx="891540" cy="480695"/>
          </a:xfrm>
        </p:grpSpPr>
        <p:sp>
          <p:nvSpPr>
            <p:cNvPr id="635" name="Google Shape;635;p28"/>
            <p:cNvSpPr/>
            <p:nvPr/>
          </p:nvSpPr>
          <p:spPr>
            <a:xfrm>
              <a:off x="0" y="904493"/>
              <a:ext cx="882650" cy="457834"/>
            </a:xfrm>
            <a:custGeom>
              <a:avLst/>
              <a:gdLst/>
              <a:ahLst/>
              <a:cxnLst/>
              <a:rect l="l" t="t" r="r" b="b"/>
              <a:pathLst>
                <a:path w="882650" h="457834" extrusionOk="0">
                  <a:moveTo>
                    <a:pt x="882472" y="0"/>
                  </a:moveTo>
                  <a:lnTo>
                    <a:pt x="773133" y="2397"/>
                  </a:lnTo>
                  <a:lnTo>
                    <a:pt x="674101" y="4018"/>
                  </a:lnTo>
                  <a:lnTo>
                    <a:pt x="578954" y="4698"/>
                  </a:lnTo>
                  <a:lnTo>
                    <a:pt x="545565" y="4492"/>
                  </a:lnTo>
                  <a:lnTo>
                    <a:pt x="508330" y="3555"/>
                  </a:lnTo>
                  <a:lnTo>
                    <a:pt x="498944" y="3555"/>
                  </a:lnTo>
                  <a:lnTo>
                    <a:pt x="242518" y="8766"/>
                  </a:lnTo>
                  <a:lnTo>
                    <a:pt x="0" y="15948"/>
                  </a:lnTo>
                  <a:lnTo>
                    <a:pt x="0" y="457436"/>
                  </a:lnTo>
                  <a:lnTo>
                    <a:pt x="561940" y="456791"/>
                  </a:lnTo>
                  <a:lnTo>
                    <a:pt x="630313" y="456183"/>
                  </a:lnTo>
                  <a:lnTo>
                    <a:pt x="709310" y="454023"/>
                  </a:lnTo>
                  <a:lnTo>
                    <a:pt x="784725" y="450135"/>
                  </a:lnTo>
                  <a:lnTo>
                    <a:pt x="841220" y="446414"/>
                  </a:lnTo>
                  <a:lnTo>
                    <a:pt x="874247" y="367653"/>
                  </a:lnTo>
                  <a:lnTo>
                    <a:pt x="879914" y="215614"/>
                  </a:lnTo>
                  <a:lnTo>
                    <a:pt x="882107" y="66956"/>
                  </a:lnTo>
                  <a:lnTo>
                    <a:pt x="882472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0" y="897127"/>
              <a:ext cx="891540" cy="480695"/>
            </a:xfrm>
            <a:custGeom>
              <a:avLst/>
              <a:gdLst/>
              <a:ahLst/>
              <a:cxnLst/>
              <a:rect l="l" t="t" r="r" b="b"/>
              <a:pathLst>
                <a:path w="891540" h="480694" extrusionOk="0">
                  <a:moveTo>
                    <a:pt x="0" y="466127"/>
                  </a:moveTo>
                  <a:lnTo>
                    <a:pt x="0" y="480207"/>
                  </a:lnTo>
                  <a:lnTo>
                    <a:pt x="662063" y="473012"/>
                  </a:lnTo>
                  <a:lnTo>
                    <a:pt x="867244" y="468249"/>
                  </a:lnTo>
                  <a:lnTo>
                    <a:pt x="871854" y="468249"/>
                  </a:lnTo>
                  <a:lnTo>
                    <a:pt x="873972" y="466217"/>
                  </a:lnTo>
                  <a:lnTo>
                    <a:pt x="80093" y="466217"/>
                  </a:lnTo>
                  <a:lnTo>
                    <a:pt x="0" y="466127"/>
                  </a:lnTo>
                  <a:close/>
                </a:path>
                <a:path w="891540" h="480694" extrusionOk="0">
                  <a:moveTo>
                    <a:pt x="890845" y="15367"/>
                  </a:moveTo>
                  <a:lnTo>
                    <a:pt x="462622" y="15367"/>
                  </a:lnTo>
                  <a:lnTo>
                    <a:pt x="717583" y="17688"/>
                  </a:lnTo>
                  <a:lnTo>
                    <a:pt x="871169" y="22225"/>
                  </a:lnTo>
                  <a:lnTo>
                    <a:pt x="871121" y="49530"/>
                  </a:lnTo>
                  <a:lnTo>
                    <a:pt x="870962" y="77025"/>
                  </a:lnTo>
                  <a:lnTo>
                    <a:pt x="870579" y="104521"/>
                  </a:lnTo>
                  <a:lnTo>
                    <a:pt x="869957" y="128174"/>
                  </a:lnTo>
                  <a:lnTo>
                    <a:pt x="869861" y="132969"/>
                  </a:lnTo>
                  <a:lnTo>
                    <a:pt x="868794" y="132969"/>
                  </a:lnTo>
                  <a:lnTo>
                    <a:pt x="868794" y="135000"/>
                  </a:lnTo>
                  <a:lnTo>
                    <a:pt x="869848" y="142494"/>
                  </a:lnTo>
                  <a:lnTo>
                    <a:pt x="869835" y="157352"/>
                  </a:lnTo>
                  <a:lnTo>
                    <a:pt x="868353" y="207309"/>
                  </a:lnTo>
                  <a:lnTo>
                    <a:pt x="866249" y="257118"/>
                  </a:lnTo>
                  <a:lnTo>
                    <a:pt x="863493" y="306800"/>
                  </a:lnTo>
                  <a:lnTo>
                    <a:pt x="860057" y="356376"/>
                  </a:lnTo>
                  <a:lnTo>
                    <a:pt x="855827" y="406715"/>
                  </a:lnTo>
                  <a:lnTo>
                    <a:pt x="851026" y="455295"/>
                  </a:lnTo>
                  <a:lnTo>
                    <a:pt x="80093" y="466217"/>
                  </a:lnTo>
                  <a:lnTo>
                    <a:pt x="873972" y="466217"/>
                  </a:lnTo>
                  <a:lnTo>
                    <a:pt x="881291" y="406715"/>
                  </a:lnTo>
                  <a:lnTo>
                    <a:pt x="884886" y="351647"/>
                  </a:lnTo>
                  <a:lnTo>
                    <a:pt x="886950" y="296554"/>
                  </a:lnTo>
                  <a:lnTo>
                    <a:pt x="887158" y="241426"/>
                  </a:lnTo>
                  <a:lnTo>
                    <a:pt x="889373" y="184824"/>
                  </a:lnTo>
                  <a:lnTo>
                    <a:pt x="890733" y="128174"/>
                  </a:lnTo>
                  <a:lnTo>
                    <a:pt x="891226" y="71477"/>
                  </a:lnTo>
                  <a:lnTo>
                    <a:pt x="890845" y="15367"/>
                  </a:lnTo>
                  <a:close/>
                </a:path>
                <a:path w="891540" h="480694" extrusionOk="0">
                  <a:moveTo>
                    <a:pt x="455650" y="0"/>
                  </a:moveTo>
                  <a:lnTo>
                    <a:pt x="311401" y="566"/>
                  </a:lnTo>
                  <a:lnTo>
                    <a:pt x="0" y="6229"/>
                  </a:lnTo>
                  <a:lnTo>
                    <a:pt x="0" y="21409"/>
                  </a:lnTo>
                  <a:lnTo>
                    <a:pt x="312596" y="15951"/>
                  </a:lnTo>
                  <a:lnTo>
                    <a:pt x="890845" y="15367"/>
                  </a:lnTo>
                  <a:lnTo>
                    <a:pt x="890854" y="10541"/>
                  </a:lnTo>
                  <a:lnTo>
                    <a:pt x="886231" y="7366"/>
                  </a:lnTo>
                  <a:lnTo>
                    <a:pt x="881608" y="7366"/>
                  </a:lnTo>
                  <a:lnTo>
                    <a:pt x="668543" y="1873"/>
                  </a:lnTo>
                  <a:lnTo>
                    <a:pt x="45565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28"/>
          <p:cNvGrpSpPr/>
          <p:nvPr/>
        </p:nvGrpSpPr>
        <p:grpSpPr>
          <a:xfrm>
            <a:off x="0" y="216889"/>
            <a:ext cx="1314450" cy="495300"/>
            <a:chOff x="0" y="216889"/>
            <a:chExt cx="1314450" cy="495300"/>
          </a:xfrm>
        </p:grpSpPr>
        <p:sp>
          <p:nvSpPr>
            <p:cNvPr id="638" name="Google Shape;638;p28"/>
            <p:cNvSpPr/>
            <p:nvPr/>
          </p:nvSpPr>
          <p:spPr>
            <a:xfrm>
              <a:off x="565619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50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0" y="225728"/>
              <a:ext cx="1286510" cy="475615"/>
            </a:xfrm>
            <a:custGeom>
              <a:avLst/>
              <a:gdLst/>
              <a:ahLst/>
              <a:cxnLst/>
              <a:rect l="l" t="t" r="r" b="b"/>
              <a:pathLst>
                <a:path w="1286510" h="475615" extrusionOk="0">
                  <a:moveTo>
                    <a:pt x="0" y="0"/>
                  </a:moveTo>
                  <a:lnTo>
                    <a:pt x="0" y="475214"/>
                  </a:lnTo>
                  <a:lnTo>
                    <a:pt x="44208" y="472876"/>
                  </a:lnTo>
                  <a:lnTo>
                    <a:pt x="96543" y="469793"/>
                  </a:lnTo>
                  <a:lnTo>
                    <a:pt x="135407" y="467056"/>
                  </a:lnTo>
                  <a:lnTo>
                    <a:pt x="327691" y="461583"/>
                  </a:lnTo>
                  <a:lnTo>
                    <a:pt x="649390" y="458706"/>
                  </a:lnTo>
                  <a:lnTo>
                    <a:pt x="951604" y="457591"/>
                  </a:lnTo>
                  <a:lnTo>
                    <a:pt x="1085430" y="457404"/>
                  </a:lnTo>
                  <a:lnTo>
                    <a:pt x="1205166" y="348946"/>
                  </a:lnTo>
                  <a:lnTo>
                    <a:pt x="1220731" y="332738"/>
                  </a:lnTo>
                  <a:lnTo>
                    <a:pt x="1253442" y="295003"/>
                  </a:lnTo>
                  <a:lnTo>
                    <a:pt x="1282319" y="252077"/>
                  </a:lnTo>
                  <a:lnTo>
                    <a:pt x="1286383" y="220295"/>
                  </a:lnTo>
                  <a:lnTo>
                    <a:pt x="1262704" y="195046"/>
                  </a:lnTo>
                  <a:lnTo>
                    <a:pt x="1218123" y="153220"/>
                  </a:lnTo>
                  <a:lnTo>
                    <a:pt x="1163343" y="104169"/>
                  </a:lnTo>
                  <a:lnTo>
                    <a:pt x="1109071" y="57246"/>
                  </a:lnTo>
                  <a:lnTo>
                    <a:pt x="1066010" y="21802"/>
                  </a:lnTo>
                  <a:lnTo>
                    <a:pt x="1027840" y="6707"/>
                  </a:lnTo>
                  <a:lnTo>
                    <a:pt x="926298" y="6171"/>
                  </a:lnTo>
                  <a:lnTo>
                    <a:pt x="678464" y="5998"/>
                  </a:lnTo>
                  <a:lnTo>
                    <a:pt x="322084" y="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0" y="216889"/>
              <a:ext cx="1314450" cy="495300"/>
            </a:xfrm>
            <a:custGeom>
              <a:avLst/>
              <a:gdLst/>
              <a:ahLst/>
              <a:cxnLst/>
              <a:rect l="l" t="t" r="r" b="b"/>
              <a:pathLst>
                <a:path w="1314450" h="495300" extrusionOk="0">
                  <a:moveTo>
                    <a:pt x="676859" y="457353"/>
                  </a:moveTo>
                  <a:lnTo>
                    <a:pt x="432130" y="461271"/>
                  </a:lnTo>
                  <a:lnTo>
                    <a:pt x="0" y="475871"/>
                  </a:lnTo>
                  <a:lnTo>
                    <a:pt x="0" y="494698"/>
                  </a:lnTo>
                  <a:lnTo>
                    <a:pt x="187174" y="486244"/>
                  </a:lnTo>
                  <a:lnTo>
                    <a:pt x="552077" y="477584"/>
                  </a:lnTo>
                  <a:lnTo>
                    <a:pt x="1067099" y="476262"/>
                  </a:lnTo>
                  <a:lnTo>
                    <a:pt x="1103641" y="461391"/>
                  </a:lnTo>
                  <a:lnTo>
                    <a:pt x="1105323" y="460020"/>
                  </a:lnTo>
                  <a:lnTo>
                    <a:pt x="1033360" y="460020"/>
                  </a:lnTo>
                  <a:lnTo>
                    <a:pt x="1017806" y="459663"/>
                  </a:lnTo>
                  <a:lnTo>
                    <a:pt x="987626" y="458091"/>
                  </a:lnTo>
                  <a:lnTo>
                    <a:pt x="974229" y="457734"/>
                  </a:lnTo>
                  <a:lnTo>
                    <a:pt x="676859" y="457353"/>
                  </a:lnTo>
                  <a:close/>
                </a:path>
                <a:path w="1314450" h="495300" extrusionOk="0">
                  <a:moveTo>
                    <a:pt x="1067099" y="476262"/>
                  </a:moveTo>
                  <a:lnTo>
                    <a:pt x="760884" y="476262"/>
                  </a:lnTo>
                  <a:lnTo>
                    <a:pt x="865479" y="476784"/>
                  </a:lnTo>
                  <a:lnTo>
                    <a:pt x="959738" y="476784"/>
                  </a:lnTo>
                  <a:lnTo>
                    <a:pt x="976810" y="477076"/>
                  </a:lnTo>
                  <a:lnTo>
                    <a:pt x="1011645" y="478088"/>
                  </a:lnTo>
                  <a:lnTo>
                    <a:pt x="1029131" y="478308"/>
                  </a:lnTo>
                  <a:lnTo>
                    <a:pt x="1037897" y="478251"/>
                  </a:lnTo>
                  <a:lnTo>
                    <a:pt x="1046572" y="478038"/>
                  </a:lnTo>
                  <a:lnTo>
                    <a:pt x="1055493" y="477584"/>
                  </a:lnTo>
                  <a:lnTo>
                    <a:pt x="1063650" y="476911"/>
                  </a:lnTo>
                  <a:lnTo>
                    <a:pt x="1067099" y="476262"/>
                  </a:lnTo>
                  <a:close/>
                </a:path>
                <a:path w="1314450" h="495300" extrusionOk="0">
                  <a:moveTo>
                    <a:pt x="1083764" y="17644"/>
                  </a:moveTo>
                  <a:lnTo>
                    <a:pt x="614514" y="17644"/>
                  </a:lnTo>
                  <a:lnTo>
                    <a:pt x="1004900" y="20346"/>
                  </a:lnTo>
                  <a:lnTo>
                    <a:pt x="1027927" y="21303"/>
                  </a:lnTo>
                  <a:lnTo>
                    <a:pt x="1067149" y="31597"/>
                  </a:lnTo>
                  <a:lnTo>
                    <a:pt x="1101289" y="57595"/>
                  </a:lnTo>
                  <a:lnTo>
                    <a:pt x="1132205" y="89007"/>
                  </a:lnTo>
                  <a:lnTo>
                    <a:pt x="1176629" y="134096"/>
                  </a:lnTo>
                  <a:lnTo>
                    <a:pt x="1265809" y="222911"/>
                  </a:lnTo>
                  <a:lnTo>
                    <a:pt x="1285113" y="253645"/>
                  </a:lnTo>
                  <a:lnTo>
                    <a:pt x="1281554" y="263497"/>
                  </a:lnTo>
                  <a:lnTo>
                    <a:pt x="1274052" y="272552"/>
                  </a:lnTo>
                  <a:lnTo>
                    <a:pt x="1264515" y="281202"/>
                  </a:lnTo>
                  <a:lnTo>
                    <a:pt x="1254848" y="289840"/>
                  </a:lnTo>
                  <a:lnTo>
                    <a:pt x="1223392" y="319225"/>
                  </a:lnTo>
                  <a:lnTo>
                    <a:pt x="1207551" y="334221"/>
                  </a:lnTo>
                  <a:lnTo>
                    <a:pt x="1191945" y="349276"/>
                  </a:lnTo>
                  <a:lnTo>
                    <a:pt x="1133868" y="403632"/>
                  </a:lnTo>
                  <a:lnTo>
                    <a:pt x="1105569" y="432413"/>
                  </a:lnTo>
                  <a:lnTo>
                    <a:pt x="1070965" y="455575"/>
                  </a:lnTo>
                  <a:lnTo>
                    <a:pt x="1033360" y="460020"/>
                  </a:lnTo>
                  <a:lnTo>
                    <a:pt x="1105323" y="460020"/>
                  </a:lnTo>
                  <a:lnTo>
                    <a:pt x="1114513" y="452527"/>
                  </a:lnTo>
                  <a:lnTo>
                    <a:pt x="1131736" y="435799"/>
                  </a:lnTo>
                  <a:lnTo>
                    <a:pt x="1149097" y="419190"/>
                  </a:lnTo>
                  <a:lnTo>
                    <a:pt x="1166690" y="402771"/>
                  </a:lnTo>
                  <a:lnTo>
                    <a:pt x="1184605" y="386614"/>
                  </a:lnTo>
                  <a:lnTo>
                    <a:pt x="1241437" y="332385"/>
                  </a:lnTo>
                  <a:lnTo>
                    <a:pt x="1258114" y="317383"/>
                  </a:lnTo>
                  <a:lnTo>
                    <a:pt x="1274908" y="302477"/>
                  </a:lnTo>
                  <a:lnTo>
                    <a:pt x="1290997" y="287379"/>
                  </a:lnTo>
                  <a:lnTo>
                    <a:pt x="1305560" y="271806"/>
                  </a:lnTo>
                  <a:lnTo>
                    <a:pt x="1311743" y="262849"/>
                  </a:lnTo>
                  <a:lnTo>
                    <a:pt x="1314069" y="253582"/>
                  </a:lnTo>
                  <a:lnTo>
                    <a:pt x="1312775" y="244124"/>
                  </a:lnTo>
                  <a:lnTo>
                    <a:pt x="1308100" y="234595"/>
                  </a:lnTo>
                  <a:lnTo>
                    <a:pt x="1294244" y="218788"/>
                  </a:lnTo>
                  <a:lnTo>
                    <a:pt x="1278691" y="203290"/>
                  </a:lnTo>
                  <a:lnTo>
                    <a:pt x="1262460" y="187982"/>
                  </a:lnTo>
                  <a:lnTo>
                    <a:pt x="1246568" y="172746"/>
                  </a:lnTo>
                  <a:lnTo>
                    <a:pt x="1184770" y="110580"/>
                  </a:lnTo>
                  <a:lnTo>
                    <a:pt x="1153621" y="79734"/>
                  </a:lnTo>
                  <a:lnTo>
                    <a:pt x="1122133" y="49175"/>
                  </a:lnTo>
                  <a:lnTo>
                    <a:pt x="1111911" y="38876"/>
                  </a:lnTo>
                  <a:lnTo>
                    <a:pt x="1100866" y="29077"/>
                  </a:lnTo>
                  <a:lnTo>
                    <a:pt x="1088685" y="20279"/>
                  </a:lnTo>
                  <a:lnTo>
                    <a:pt x="1083764" y="17644"/>
                  </a:lnTo>
                  <a:close/>
                </a:path>
                <a:path w="1314450" h="495300" extrusionOk="0">
                  <a:moveTo>
                    <a:pt x="1083070" y="17272"/>
                  </a:moveTo>
                  <a:lnTo>
                    <a:pt x="171859" y="17272"/>
                  </a:lnTo>
                  <a:lnTo>
                    <a:pt x="403237" y="17714"/>
                  </a:lnTo>
                  <a:lnTo>
                    <a:pt x="1083764" y="17644"/>
                  </a:lnTo>
                  <a:lnTo>
                    <a:pt x="1083070" y="17272"/>
                  </a:lnTo>
                  <a:close/>
                </a:path>
                <a:path w="1314450" h="495300" extrusionOk="0">
                  <a:moveTo>
                    <a:pt x="0" y="0"/>
                  </a:moveTo>
                  <a:lnTo>
                    <a:pt x="0" y="17427"/>
                  </a:lnTo>
                  <a:lnTo>
                    <a:pt x="1083070" y="17272"/>
                  </a:lnTo>
                  <a:lnTo>
                    <a:pt x="1075055" y="12980"/>
                  </a:lnTo>
                  <a:lnTo>
                    <a:pt x="1057918" y="7221"/>
                  </a:lnTo>
                  <a:lnTo>
                    <a:pt x="1039541" y="3963"/>
                  </a:lnTo>
                  <a:lnTo>
                    <a:pt x="1020489" y="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28"/>
          <p:cNvGrpSpPr/>
          <p:nvPr/>
        </p:nvGrpSpPr>
        <p:grpSpPr>
          <a:xfrm>
            <a:off x="0" y="1549400"/>
            <a:ext cx="891540" cy="478790"/>
            <a:chOff x="0" y="1549400"/>
            <a:chExt cx="891540" cy="478790"/>
          </a:xfrm>
        </p:grpSpPr>
        <p:sp>
          <p:nvSpPr>
            <p:cNvPr id="642" name="Google Shape;642;p28"/>
            <p:cNvSpPr/>
            <p:nvPr/>
          </p:nvSpPr>
          <p:spPr>
            <a:xfrm>
              <a:off x="0" y="1557909"/>
              <a:ext cx="886460" cy="450215"/>
            </a:xfrm>
            <a:custGeom>
              <a:avLst/>
              <a:gdLst/>
              <a:ahLst/>
              <a:cxnLst/>
              <a:rect l="l" t="t" r="r" b="b"/>
              <a:pathLst>
                <a:path w="886460" h="450214" extrusionOk="0">
                  <a:moveTo>
                    <a:pt x="885977" y="0"/>
                  </a:moveTo>
                  <a:lnTo>
                    <a:pt x="870064" y="8508"/>
                  </a:lnTo>
                  <a:lnTo>
                    <a:pt x="401713" y="13335"/>
                  </a:lnTo>
                  <a:lnTo>
                    <a:pt x="149748" y="11128"/>
                  </a:lnTo>
                  <a:lnTo>
                    <a:pt x="0" y="10118"/>
                  </a:lnTo>
                  <a:lnTo>
                    <a:pt x="0" y="447817"/>
                  </a:lnTo>
                  <a:lnTo>
                    <a:pt x="42561" y="449198"/>
                  </a:lnTo>
                  <a:lnTo>
                    <a:pt x="842886" y="450088"/>
                  </a:lnTo>
                  <a:lnTo>
                    <a:pt x="858181" y="365831"/>
                  </a:lnTo>
                  <a:lnTo>
                    <a:pt x="872042" y="212661"/>
                  </a:lnTo>
                  <a:lnTo>
                    <a:pt x="882098" y="65682"/>
                  </a:lnTo>
                  <a:lnTo>
                    <a:pt x="885977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0" y="1549400"/>
              <a:ext cx="891540" cy="478790"/>
            </a:xfrm>
            <a:custGeom>
              <a:avLst/>
              <a:gdLst/>
              <a:ahLst/>
              <a:cxnLst/>
              <a:rect l="l" t="t" r="r" b="b"/>
              <a:pathLst>
                <a:path w="891540" h="478789" extrusionOk="0">
                  <a:moveTo>
                    <a:pt x="0" y="445380"/>
                  </a:moveTo>
                  <a:lnTo>
                    <a:pt x="0" y="463080"/>
                  </a:lnTo>
                  <a:lnTo>
                    <a:pt x="712063" y="470281"/>
                  </a:lnTo>
                  <a:lnTo>
                    <a:pt x="729968" y="472311"/>
                  </a:lnTo>
                  <a:lnTo>
                    <a:pt x="748361" y="473757"/>
                  </a:lnTo>
                  <a:lnTo>
                    <a:pt x="766957" y="474799"/>
                  </a:lnTo>
                  <a:lnTo>
                    <a:pt x="785469" y="475614"/>
                  </a:lnTo>
                  <a:lnTo>
                    <a:pt x="794900" y="476353"/>
                  </a:lnTo>
                  <a:lnTo>
                    <a:pt x="804881" y="477234"/>
                  </a:lnTo>
                  <a:lnTo>
                    <a:pt x="815148" y="477972"/>
                  </a:lnTo>
                  <a:lnTo>
                    <a:pt x="825436" y="478281"/>
                  </a:lnTo>
                  <a:lnTo>
                    <a:pt x="833399" y="478281"/>
                  </a:lnTo>
                  <a:lnTo>
                    <a:pt x="841235" y="477647"/>
                  </a:lnTo>
                  <a:lnTo>
                    <a:pt x="848207" y="475742"/>
                  </a:lnTo>
                  <a:lnTo>
                    <a:pt x="861445" y="475742"/>
                  </a:lnTo>
                  <a:lnTo>
                    <a:pt x="862050" y="471550"/>
                  </a:lnTo>
                  <a:lnTo>
                    <a:pt x="863502" y="458597"/>
                  </a:lnTo>
                  <a:lnTo>
                    <a:pt x="848233" y="458597"/>
                  </a:lnTo>
                  <a:lnTo>
                    <a:pt x="798521" y="456188"/>
                  </a:lnTo>
                  <a:lnTo>
                    <a:pt x="748830" y="454428"/>
                  </a:lnTo>
                  <a:lnTo>
                    <a:pt x="0" y="445380"/>
                  </a:lnTo>
                  <a:close/>
                </a:path>
                <a:path w="891540" h="478789" extrusionOk="0">
                  <a:moveTo>
                    <a:pt x="861445" y="475742"/>
                  </a:moveTo>
                  <a:lnTo>
                    <a:pt x="848207" y="475742"/>
                  </a:lnTo>
                  <a:lnTo>
                    <a:pt x="849515" y="477393"/>
                  </a:lnTo>
                  <a:lnTo>
                    <a:pt x="851687" y="478281"/>
                  </a:lnTo>
                  <a:lnTo>
                    <a:pt x="857567" y="478281"/>
                  </a:lnTo>
                  <a:lnTo>
                    <a:pt x="861390" y="476123"/>
                  </a:lnTo>
                  <a:lnTo>
                    <a:pt x="861445" y="475742"/>
                  </a:lnTo>
                  <a:close/>
                </a:path>
                <a:path w="891540" h="478789" extrusionOk="0">
                  <a:moveTo>
                    <a:pt x="891190" y="17017"/>
                  </a:moveTo>
                  <a:lnTo>
                    <a:pt x="874318" y="17017"/>
                  </a:lnTo>
                  <a:lnTo>
                    <a:pt x="873912" y="66295"/>
                  </a:lnTo>
                  <a:lnTo>
                    <a:pt x="872823" y="115497"/>
                  </a:lnTo>
                  <a:lnTo>
                    <a:pt x="871075" y="164634"/>
                  </a:lnTo>
                  <a:lnTo>
                    <a:pt x="868662" y="214260"/>
                  </a:lnTo>
                  <a:lnTo>
                    <a:pt x="865709" y="262747"/>
                  </a:lnTo>
                  <a:lnTo>
                    <a:pt x="862144" y="311742"/>
                  </a:lnTo>
                  <a:lnTo>
                    <a:pt x="858026" y="360709"/>
                  </a:lnTo>
                  <a:lnTo>
                    <a:pt x="853380" y="409658"/>
                  </a:lnTo>
                  <a:lnTo>
                    <a:pt x="848233" y="458597"/>
                  </a:lnTo>
                  <a:lnTo>
                    <a:pt x="863502" y="458597"/>
                  </a:lnTo>
                  <a:lnTo>
                    <a:pt x="867819" y="420078"/>
                  </a:lnTo>
                  <a:lnTo>
                    <a:pt x="872958" y="368613"/>
                  </a:lnTo>
                  <a:lnTo>
                    <a:pt x="877468" y="317156"/>
                  </a:lnTo>
                  <a:lnTo>
                    <a:pt x="881348" y="265705"/>
                  </a:lnTo>
                  <a:lnTo>
                    <a:pt x="884627" y="213714"/>
                  </a:lnTo>
                  <a:lnTo>
                    <a:pt x="887222" y="162818"/>
                  </a:lnTo>
                  <a:lnTo>
                    <a:pt x="889214" y="111380"/>
                  </a:lnTo>
                  <a:lnTo>
                    <a:pt x="890577" y="59944"/>
                  </a:lnTo>
                  <a:lnTo>
                    <a:pt x="891190" y="17017"/>
                  </a:lnTo>
                  <a:close/>
                </a:path>
                <a:path w="891540" h="478789" extrusionOk="0">
                  <a:moveTo>
                    <a:pt x="0" y="867"/>
                  </a:moveTo>
                  <a:lnTo>
                    <a:pt x="0" y="17670"/>
                  </a:lnTo>
                  <a:lnTo>
                    <a:pt x="526415" y="28575"/>
                  </a:lnTo>
                  <a:lnTo>
                    <a:pt x="625822" y="27805"/>
                  </a:lnTo>
                  <a:lnTo>
                    <a:pt x="675516" y="26718"/>
                  </a:lnTo>
                  <a:lnTo>
                    <a:pt x="725208" y="25125"/>
                  </a:lnTo>
                  <a:lnTo>
                    <a:pt x="774903" y="22996"/>
                  </a:lnTo>
                  <a:lnTo>
                    <a:pt x="824605" y="20304"/>
                  </a:lnTo>
                  <a:lnTo>
                    <a:pt x="874318" y="17017"/>
                  </a:lnTo>
                  <a:lnTo>
                    <a:pt x="891190" y="17017"/>
                  </a:lnTo>
                  <a:lnTo>
                    <a:pt x="891269" y="11429"/>
                  </a:lnTo>
                  <a:lnTo>
                    <a:pt x="530682" y="11429"/>
                  </a:lnTo>
                  <a:lnTo>
                    <a:pt x="372900" y="9757"/>
                  </a:lnTo>
                  <a:lnTo>
                    <a:pt x="0" y="867"/>
                  </a:lnTo>
                  <a:close/>
                </a:path>
                <a:path w="891540" h="478789" extrusionOk="0">
                  <a:moveTo>
                    <a:pt x="887082" y="0"/>
                  </a:moveTo>
                  <a:lnTo>
                    <a:pt x="882827" y="0"/>
                  </a:lnTo>
                  <a:lnTo>
                    <a:pt x="832583" y="3359"/>
                  </a:lnTo>
                  <a:lnTo>
                    <a:pt x="782315" y="6064"/>
                  </a:lnTo>
                  <a:lnTo>
                    <a:pt x="732026" y="8164"/>
                  </a:lnTo>
                  <a:lnTo>
                    <a:pt x="681716" y="9703"/>
                  </a:lnTo>
                  <a:lnTo>
                    <a:pt x="631388" y="10730"/>
                  </a:lnTo>
                  <a:lnTo>
                    <a:pt x="530682" y="11429"/>
                  </a:lnTo>
                  <a:lnTo>
                    <a:pt x="891269" y="11429"/>
                  </a:lnTo>
                  <a:lnTo>
                    <a:pt x="891324" y="4317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28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645" name="Google Shape;645;p28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28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648" name="Google Shape;648;p28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28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651" name="Google Shape;651;p28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6" name="Google Shape;656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28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8" name="Google Shape;658;p28"/>
          <p:cNvSpPr txBox="1">
            <a:spLocks noGrp="1"/>
          </p:cNvSpPr>
          <p:nvPr>
            <p:ph type="title"/>
          </p:nvPr>
        </p:nvSpPr>
        <p:spPr>
          <a:xfrm>
            <a:off x="3157346" y="1867916"/>
            <a:ext cx="28293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85775" marR="508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 grade 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784396" y="408464"/>
            <a:ext cx="678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/>
              <a:t>Positive Digital Behaviour </a:t>
            </a:r>
            <a:endParaRPr/>
          </a:p>
        </p:txBody>
      </p:sp>
      <p:pic>
        <p:nvPicPr>
          <p:cNvPr id="104" name="Google Shape;104;p3" descr="A close up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53" y="3499283"/>
            <a:ext cx="1395646" cy="139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4192188" y="1436188"/>
            <a:ext cx="1123950" cy="1188782"/>
          </a:xfrm>
          <a:prstGeom prst="wedgeRoundRectCallout">
            <a:avLst>
              <a:gd name="adj1" fmla="val 8243"/>
              <a:gd name="adj2" fmla="val 116295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5154" y="3826181"/>
            <a:ext cx="1265159" cy="109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1546" y="3665488"/>
            <a:ext cx="940273" cy="113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 descr="A close up of a comput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6898" y="3820485"/>
            <a:ext cx="1283791" cy="97568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563025" y="1416819"/>
            <a:ext cx="1134663" cy="1425438"/>
          </a:xfrm>
          <a:prstGeom prst="wedgeRoundRectCallout">
            <a:avLst>
              <a:gd name="adj1" fmla="val -30535"/>
              <a:gd name="adj2" fmla="val 107318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2327515" y="1432461"/>
            <a:ext cx="1134663" cy="1274655"/>
          </a:xfrm>
          <a:prstGeom prst="wedgeRoundRectCallout">
            <a:avLst>
              <a:gd name="adj1" fmla="val -41835"/>
              <a:gd name="adj2" fmla="val 96889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6038754" y="1443658"/>
            <a:ext cx="1061520" cy="1263458"/>
          </a:xfrm>
          <a:prstGeom prst="wedgeRoundRectCallout">
            <a:avLst>
              <a:gd name="adj1" fmla="val -1721"/>
              <a:gd name="adj2" fmla="val 133246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 descr="Shape, circ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65631" y="3826181"/>
            <a:ext cx="940273" cy="100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7573696" y="1423306"/>
            <a:ext cx="1138219" cy="1569660"/>
          </a:xfrm>
          <a:prstGeom prst="wedgeRoundRectCallout">
            <a:avLst>
              <a:gd name="adj1" fmla="val 2143"/>
              <a:gd name="adj2" fmla="val 98656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63025" y="1529373"/>
            <a:ext cx="115218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the educational platforms approved by the Ministry of Education</a:t>
            </a:r>
            <a:endParaRPr sz="12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2378976" y="1638443"/>
            <a:ext cx="10818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Listen to the teacher’s instructions</a:t>
            </a:r>
            <a:endParaRPr sz="12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183485" y="1630179"/>
            <a:ext cx="12516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Write the proper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English</a:t>
            </a:r>
            <a:endParaRPr sz="18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6059091" y="1514310"/>
            <a:ext cx="10208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Attend the lesson and submit the homework on time.</a:t>
            </a:r>
            <a:endParaRPr sz="16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665631" y="1567388"/>
            <a:ext cx="108144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Don’t laugh at your classmates and don’t send any expressive stickers </a:t>
            </a:r>
            <a:endParaRPr sz="1200" b="1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2717733" y="319092"/>
            <a:ext cx="678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/>
              <a:t>السلوك الرقمي الإيجابي</a:t>
            </a:r>
            <a:endParaRPr/>
          </a:p>
        </p:txBody>
      </p:sp>
      <p:pic>
        <p:nvPicPr>
          <p:cNvPr id="124" name="Google Shape;124;p4" descr="A close up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53" y="3499283"/>
            <a:ext cx="1395646" cy="139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4192188" y="1436188"/>
            <a:ext cx="1123950" cy="1188782"/>
          </a:xfrm>
          <a:prstGeom prst="wedgeRoundRectCallout">
            <a:avLst>
              <a:gd name="adj1" fmla="val 8243"/>
              <a:gd name="adj2" fmla="val 116295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5154" y="3826181"/>
            <a:ext cx="1265159" cy="109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1546" y="3665488"/>
            <a:ext cx="940273" cy="113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close up of a comput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6898" y="3820485"/>
            <a:ext cx="1283791" cy="97568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471781" y="1416819"/>
            <a:ext cx="1225908" cy="1425438"/>
          </a:xfrm>
          <a:prstGeom prst="wedgeRoundRectCallout">
            <a:avLst>
              <a:gd name="adj1" fmla="val -30535"/>
              <a:gd name="adj2" fmla="val 107318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327515" y="1432461"/>
            <a:ext cx="1134663" cy="1274655"/>
          </a:xfrm>
          <a:prstGeom prst="wedgeRoundRectCallout">
            <a:avLst>
              <a:gd name="adj1" fmla="val -41835"/>
              <a:gd name="adj2" fmla="val 96889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928395" y="1443658"/>
            <a:ext cx="1372294" cy="1263458"/>
          </a:xfrm>
          <a:prstGeom prst="wedgeRoundRectCallout">
            <a:avLst>
              <a:gd name="adj1" fmla="val -1721"/>
              <a:gd name="adj2" fmla="val 133246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Shape, circ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65631" y="3826181"/>
            <a:ext cx="940273" cy="100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7573696" y="1423306"/>
            <a:ext cx="1138219" cy="1569660"/>
          </a:xfrm>
          <a:prstGeom prst="wedgeRoundRectCallout">
            <a:avLst>
              <a:gd name="adj1" fmla="val 2143"/>
              <a:gd name="adj2" fmla="val 98656"/>
              <a:gd name="adj3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432085" y="1515638"/>
            <a:ext cx="13171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استخدام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المنصات التعليمية 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المعتمدة في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وزارة التربية والتعليم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276506" y="1867928"/>
            <a:ext cx="12366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الالتزام بتوجيهات المعلمة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3889136" y="1730023"/>
            <a:ext cx="1676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الكتابة باللغة 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العربية السليمة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992290" y="1648269"/>
            <a:ext cx="124699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الالتزام بالحضور 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وتسليم الواجبات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حسب الوقت المحدد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7469535" y="1515638"/>
            <a:ext cx="134654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عدم إرسال ملصقات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تعبيرية أو الضحك على 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الزملاء</a:t>
            </a: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5"/>
          <p:cNvGrpSpPr/>
          <p:nvPr/>
        </p:nvGrpSpPr>
        <p:grpSpPr>
          <a:xfrm>
            <a:off x="2825694" y="1990888"/>
            <a:ext cx="3600633" cy="2504935"/>
            <a:chOff x="2825694" y="1990888"/>
            <a:chExt cx="3600633" cy="2504935"/>
          </a:xfrm>
        </p:grpSpPr>
        <p:pic>
          <p:nvPicPr>
            <p:cNvPr id="145" name="Google Shape;14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25694" y="1990888"/>
              <a:ext cx="1864796" cy="181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5"/>
            <p:cNvSpPr/>
            <p:nvPr/>
          </p:nvSpPr>
          <p:spPr>
            <a:xfrm>
              <a:off x="4732782" y="2744493"/>
              <a:ext cx="1693545" cy="1751330"/>
            </a:xfrm>
            <a:custGeom>
              <a:avLst/>
              <a:gdLst/>
              <a:ahLst/>
              <a:cxnLst/>
              <a:rect l="l" t="t" r="r" b="b"/>
              <a:pathLst>
                <a:path w="1693545" h="1751329" extrusionOk="0">
                  <a:moveTo>
                    <a:pt x="1037597" y="1649414"/>
                  </a:moveTo>
                  <a:lnTo>
                    <a:pt x="809497" y="1649414"/>
                  </a:lnTo>
                  <a:lnTo>
                    <a:pt x="816862" y="1676896"/>
                  </a:lnTo>
                  <a:lnTo>
                    <a:pt x="850306" y="1722208"/>
                  </a:lnTo>
                  <a:lnTo>
                    <a:pt x="887672" y="1744128"/>
                  </a:lnTo>
                  <a:lnTo>
                    <a:pt x="932052" y="1750760"/>
                  </a:lnTo>
                  <a:lnTo>
                    <a:pt x="973651" y="1738951"/>
                  </a:lnTo>
                  <a:lnTo>
                    <a:pt x="1008332" y="1712623"/>
                  </a:lnTo>
                  <a:lnTo>
                    <a:pt x="1032083" y="1676048"/>
                  </a:lnTo>
                  <a:lnTo>
                    <a:pt x="1037597" y="1649414"/>
                  </a:lnTo>
                  <a:close/>
                </a:path>
                <a:path w="1693545" h="1751329" extrusionOk="0">
                  <a:moveTo>
                    <a:pt x="1278883" y="1581811"/>
                  </a:moveTo>
                  <a:lnTo>
                    <a:pt x="550671" y="1581811"/>
                  </a:lnTo>
                  <a:lnTo>
                    <a:pt x="567856" y="1617594"/>
                  </a:lnTo>
                  <a:lnTo>
                    <a:pt x="589660" y="1650804"/>
                  </a:lnTo>
                  <a:lnTo>
                    <a:pt x="616323" y="1679367"/>
                  </a:lnTo>
                  <a:lnTo>
                    <a:pt x="648080" y="1701204"/>
                  </a:lnTo>
                  <a:lnTo>
                    <a:pt x="707360" y="1715715"/>
                  </a:lnTo>
                  <a:lnTo>
                    <a:pt x="750522" y="1707624"/>
                  </a:lnTo>
                  <a:lnTo>
                    <a:pt x="786850" y="1685160"/>
                  </a:lnTo>
                  <a:lnTo>
                    <a:pt x="809497" y="1649414"/>
                  </a:lnTo>
                  <a:lnTo>
                    <a:pt x="1037597" y="1649414"/>
                  </a:lnTo>
                  <a:lnTo>
                    <a:pt x="1040891" y="1633500"/>
                  </a:lnTo>
                  <a:lnTo>
                    <a:pt x="1251272" y="1633500"/>
                  </a:lnTo>
                  <a:lnTo>
                    <a:pt x="1272587" y="1602527"/>
                  </a:lnTo>
                  <a:lnTo>
                    <a:pt x="1278883" y="1581811"/>
                  </a:lnTo>
                  <a:close/>
                </a:path>
                <a:path w="1693545" h="1751329" extrusionOk="0">
                  <a:moveTo>
                    <a:pt x="1251272" y="1633500"/>
                  </a:moveTo>
                  <a:lnTo>
                    <a:pt x="1040891" y="1633500"/>
                  </a:lnTo>
                  <a:lnTo>
                    <a:pt x="1049778" y="1643106"/>
                  </a:lnTo>
                  <a:lnTo>
                    <a:pt x="1081531" y="1665771"/>
                  </a:lnTo>
                  <a:lnTo>
                    <a:pt x="1145190" y="1682035"/>
                  </a:lnTo>
                  <a:lnTo>
                    <a:pt x="1178115" y="1679039"/>
                  </a:lnTo>
                  <a:lnTo>
                    <a:pt x="1209420" y="1668133"/>
                  </a:lnTo>
                  <a:lnTo>
                    <a:pt x="1246332" y="1640679"/>
                  </a:lnTo>
                  <a:lnTo>
                    <a:pt x="1251272" y="1633500"/>
                  </a:lnTo>
                  <a:close/>
                </a:path>
                <a:path w="1693545" h="1751329" extrusionOk="0">
                  <a:moveTo>
                    <a:pt x="1485272" y="1406996"/>
                  </a:moveTo>
                  <a:lnTo>
                    <a:pt x="284352" y="1406996"/>
                  </a:lnTo>
                  <a:lnTo>
                    <a:pt x="273470" y="1450412"/>
                  </a:lnTo>
                  <a:lnTo>
                    <a:pt x="275048" y="1495177"/>
                  </a:lnTo>
                  <a:lnTo>
                    <a:pt x="288074" y="1538091"/>
                  </a:lnTo>
                  <a:lnTo>
                    <a:pt x="311537" y="1575952"/>
                  </a:lnTo>
                  <a:lnTo>
                    <a:pt x="344423" y="1605560"/>
                  </a:lnTo>
                  <a:lnTo>
                    <a:pt x="406546" y="1628787"/>
                  </a:lnTo>
                  <a:lnTo>
                    <a:pt x="458628" y="1628390"/>
                  </a:lnTo>
                  <a:lnTo>
                    <a:pt x="508377" y="1612527"/>
                  </a:lnTo>
                  <a:lnTo>
                    <a:pt x="550671" y="1581811"/>
                  </a:lnTo>
                  <a:lnTo>
                    <a:pt x="1278883" y="1581811"/>
                  </a:lnTo>
                  <a:lnTo>
                    <a:pt x="1286055" y="1558214"/>
                  </a:lnTo>
                  <a:lnTo>
                    <a:pt x="1284604" y="1512279"/>
                  </a:lnTo>
                  <a:lnTo>
                    <a:pt x="1406851" y="1512279"/>
                  </a:lnTo>
                  <a:lnTo>
                    <a:pt x="1411317" y="1510847"/>
                  </a:lnTo>
                  <a:lnTo>
                    <a:pt x="1446910" y="1485431"/>
                  </a:lnTo>
                  <a:lnTo>
                    <a:pt x="1472053" y="1449545"/>
                  </a:lnTo>
                  <a:lnTo>
                    <a:pt x="1485264" y="1407574"/>
                  </a:lnTo>
                  <a:lnTo>
                    <a:pt x="1485272" y="1406996"/>
                  </a:lnTo>
                  <a:close/>
                </a:path>
                <a:path w="1693545" h="1751329" extrusionOk="0">
                  <a:moveTo>
                    <a:pt x="1406851" y="1512279"/>
                  </a:moveTo>
                  <a:lnTo>
                    <a:pt x="1284604" y="1512279"/>
                  </a:lnTo>
                  <a:lnTo>
                    <a:pt x="1326128" y="1524868"/>
                  </a:lnTo>
                  <a:lnTo>
                    <a:pt x="1369710" y="1524192"/>
                  </a:lnTo>
                  <a:lnTo>
                    <a:pt x="1406851" y="1512279"/>
                  </a:lnTo>
                  <a:close/>
                </a:path>
                <a:path w="1693545" h="1751329" extrusionOk="0">
                  <a:moveTo>
                    <a:pt x="141781" y="514536"/>
                  </a:moveTo>
                  <a:lnTo>
                    <a:pt x="95900" y="524073"/>
                  </a:lnTo>
                  <a:lnTo>
                    <a:pt x="56997" y="550517"/>
                  </a:lnTo>
                  <a:lnTo>
                    <a:pt x="32892" y="590653"/>
                  </a:lnTo>
                  <a:lnTo>
                    <a:pt x="29188" y="628592"/>
                  </a:lnTo>
                  <a:lnTo>
                    <a:pt x="39258" y="665376"/>
                  </a:lnTo>
                  <a:lnTo>
                    <a:pt x="60592" y="697184"/>
                  </a:lnTo>
                  <a:lnTo>
                    <a:pt x="98978" y="724034"/>
                  </a:lnTo>
                  <a:lnTo>
                    <a:pt x="125856" y="730607"/>
                  </a:lnTo>
                  <a:lnTo>
                    <a:pt x="79724" y="737727"/>
                  </a:lnTo>
                  <a:lnTo>
                    <a:pt x="40068" y="763277"/>
                  </a:lnTo>
                  <a:lnTo>
                    <a:pt x="11842" y="801830"/>
                  </a:lnTo>
                  <a:lnTo>
                    <a:pt x="0" y="847955"/>
                  </a:lnTo>
                  <a:lnTo>
                    <a:pt x="4958" y="886467"/>
                  </a:lnTo>
                  <a:lnTo>
                    <a:pt x="21097" y="921742"/>
                  </a:lnTo>
                  <a:lnTo>
                    <a:pt x="46309" y="951682"/>
                  </a:lnTo>
                  <a:lnTo>
                    <a:pt x="78485" y="974193"/>
                  </a:lnTo>
                  <a:lnTo>
                    <a:pt x="110489" y="986131"/>
                  </a:lnTo>
                  <a:lnTo>
                    <a:pt x="83143" y="1005224"/>
                  </a:lnTo>
                  <a:lnTo>
                    <a:pt x="63357" y="1032200"/>
                  </a:lnTo>
                  <a:lnTo>
                    <a:pt x="52786" y="1063890"/>
                  </a:lnTo>
                  <a:lnTo>
                    <a:pt x="53085" y="1097129"/>
                  </a:lnTo>
                  <a:lnTo>
                    <a:pt x="72136" y="1138381"/>
                  </a:lnTo>
                  <a:lnTo>
                    <a:pt x="107187" y="1167461"/>
                  </a:lnTo>
                  <a:lnTo>
                    <a:pt x="146557" y="1178231"/>
                  </a:lnTo>
                  <a:lnTo>
                    <a:pt x="120102" y="1215605"/>
                  </a:lnTo>
                  <a:lnTo>
                    <a:pt x="107124" y="1259743"/>
                  </a:lnTo>
                  <a:lnTo>
                    <a:pt x="108338" y="1305704"/>
                  </a:lnTo>
                  <a:lnTo>
                    <a:pt x="124459" y="1348551"/>
                  </a:lnTo>
                  <a:lnTo>
                    <a:pt x="161803" y="1387827"/>
                  </a:lnTo>
                  <a:lnTo>
                    <a:pt x="202967" y="1407516"/>
                  </a:lnTo>
                  <a:lnTo>
                    <a:pt x="229981" y="1412824"/>
                  </a:lnTo>
                  <a:lnTo>
                    <a:pt x="257446" y="1412776"/>
                  </a:lnTo>
                  <a:lnTo>
                    <a:pt x="284352" y="1406996"/>
                  </a:lnTo>
                  <a:lnTo>
                    <a:pt x="1485272" y="1406996"/>
                  </a:lnTo>
                  <a:lnTo>
                    <a:pt x="1485808" y="1363612"/>
                  </a:lnTo>
                  <a:lnTo>
                    <a:pt x="1472945" y="1321754"/>
                  </a:lnTo>
                  <a:lnTo>
                    <a:pt x="1517702" y="1321754"/>
                  </a:lnTo>
                  <a:lnTo>
                    <a:pt x="1555734" y="1308796"/>
                  </a:lnTo>
                  <a:lnTo>
                    <a:pt x="1589764" y="1282884"/>
                  </a:lnTo>
                  <a:lnTo>
                    <a:pt x="1613280" y="1247166"/>
                  </a:lnTo>
                  <a:lnTo>
                    <a:pt x="1622317" y="1205614"/>
                  </a:lnTo>
                  <a:lnTo>
                    <a:pt x="1616995" y="1163272"/>
                  </a:lnTo>
                  <a:lnTo>
                    <a:pt x="1598672" y="1124828"/>
                  </a:lnTo>
                  <a:lnTo>
                    <a:pt x="1568703" y="1094970"/>
                  </a:lnTo>
                  <a:lnTo>
                    <a:pt x="1604218" y="1071784"/>
                  </a:lnTo>
                  <a:lnTo>
                    <a:pt x="1634601" y="1042265"/>
                  </a:lnTo>
                  <a:lnTo>
                    <a:pt x="1657625" y="1007316"/>
                  </a:lnTo>
                  <a:lnTo>
                    <a:pt x="1671065" y="967843"/>
                  </a:lnTo>
                  <a:lnTo>
                    <a:pt x="1672576" y="928203"/>
                  </a:lnTo>
                  <a:lnTo>
                    <a:pt x="1662572" y="889992"/>
                  </a:lnTo>
                  <a:lnTo>
                    <a:pt x="1642115" y="857115"/>
                  </a:lnTo>
                  <a:lnTo>
                    <a:pt x="1609216" y="831826"/>
                  </a:lnTo>
                  <a:lnTo>
                    <a:pt x="1602613" y="829159"/>
                  </a:lnTo>
                  <a:lnTo>
                    <a:pt x="1640472" y="801747"/>
                  </a:lnTo>
                  <a:lnTo>
                    <a:pt x="1669114" y="764460"/>
                  </a:lnTo>
                  <a:lnTo>
                    <a:pt x="1687094" y="720711"/>
                  </a:lnTo>
                  <a:lnTo>
                    <a:pt x="1692967" y="673914"/>
                  </a:lnTo>
                  <a:lnTo>
                    <a:pt x="1685289" y="627483"/>
                  </a:lnTo>
                  <a:lnTo>
                    <a:pt x="1653476" y="573190"/>
                  </a:lnTo>
                  <a:lnTo>
                    <a:pt x="1603375" y="534519"/>
                  </a:lnTo>
                  <a:lnTo>
                    <a:pt x="1583954" y="526264"/>
                  </a:lnTo>
                  <a:lnTo>
                    <a:pt x="189102" y="526264"/>
                  </a:lnTo>
                  <a:lnTo>
                    <a:pt x="186816" y="525121"/>
                  </a:lnTo>
                  <a:lnTo>
                    <a:pt x="141781" y="514536"/>
                  </a:lnTo>
                  <a:close/>
                </a:path>
                <a:path w="1693545" h="1751329" extrusionOk="0">
                  <a:moveTo>
                    <a:pt x="1517702" y="1321754"/>
                  </a:moveTo>
                  <a:lnTo>
                    <a:pt x="1472945" y="1321754"/>
                  </a:lnTo>
                  <a:lnTo>
                    <a:pt x="1515393" y="1322540"/>
                  </a:lnTo>
                  <a:lnTo>
                    <a:pt x="1517702" y="1321754"/>
                  </a:lnTo>
                  <a:close/>
                </a:path>
                <a:path w="1693545" h="1751329" extrusionOk="0">
                  <a:moveTo>
                    <a:pt x="289321" y="266231"/>
                  </a:moveTo>
                  <a:lnTo>
                    <a:pt x="241694" y="272311"/>
                  </a:lnTo>
                  <a:lnTo>
                    <a:pt x="203580" y="294870"/>
                  </a:lnTo>
                  <a:lnTo>
                    <a:pt x="179482" y="330858"/>
                  </a:lnTo>
                  <a:lnTo>
                    <a:pt x="161670" y="402105"/>
                  </a:lnTo>
                  <a:lnTo>
                    <a:pt x="164623" y="443460"/>
                  </a:lnTo>
                  <a:lnTo>
                    <a:pt x="174958" y="484719"/>
                  </a:lnTo>
                  <a:lnTo>
                    <a:pt x="189102" y="526264"/>
                  </a:lnTo>
                  <a:lnTo>
                    <a:pt x="1583954" y="526264"/>
                  </a:lnTo>
                  <a:lnTo>
                    <a:pt x="1578641" y="524005"/>
                  </a:lnTo>
                  <a:lnTo>
                    <a:pt x="1553805" y="517755"/>
                  </a:lnTo>
                  <a:lnTo>
                    <a:pt x="1499489" y="517755"/>
                  </a:lnTo>
                  <a:lnTo>
                    <a:pt x="1506622" y="484308"/>
                  </a:lnTo>
                  <a:lnTo>
                    <a:pt x="1502221" y="417081"/>
                  </a:lnTo>
                  <a:lnTo>
                    <a:pt x="1480625" y="375660"/>
                  </a:lnTo>
                  <a:lnTo>
                    <a:pt x="1448942" y="350496"/>
                  </a:lnTo>
                  <a:lnTo>
                    <a:pt x="1441281" y="347448"/>
                  </a:lnTo>
                  <a:lnTo>
                    <a:pt x="1371980" y="347448"/>
                  </a:lnTo>
                  <a:lnTo>
                    <a:pt x="1380257" y="304514"/>
                  </a:lnTo>
                  <a:lnTo>
                    <a:pt x="1374747" y="279884"/>
                  </a:lnTo>
                  <a:lnTo>
                    <a:pt x="387730" y="279884"/>
                  </a:lnTo>
                  <a:lnTo>
                    <a:pt x="340115" y="270724"/>
                  </a:lnTo>
                  <a:lnTo>
                    <a:pt x="289321" y="266231"/>
                  </a:lnTo>
                  <a:close/>
                </a:path>
                <a:path w="1693545" h="1751329" extrusionOk="0">
                  <a:moveTo>
                    <a:pt x="1526079" y="515266"/>
                  </a:moveTo>
                  <a:lnTo>
                    <a:pt x="1499489" y="517755"/>
                  </a:lnTo>
                  <a:lnTo>
                    <a:pt x="1553805" y="517755"/>
                  </a:lnTo>
                  <a:lnTo>
                    <a:pt x="1552670" y="517469"/>
                  </a:lnTo>
                  <a:lnTo>
                    <a:pt x="1526079" y="515266"/>
                  </a:lnTo>
                  <a:close/>
                </a:path>
                <a:path w="1693545" h="1751329" extrusionOk="0">
                  <a:moveTo>
                    <a:pt x="1410652" y="339732"/>
                  </a:moveTo>
                  <a:lnTo>
                    <a:pt x="1390971" y="341030"/>
                  </a:lnTo>
                  <a:lnTo>
                    <a:pt x="1371980" y="347448"/>
                  </a:lnTo>
                  <a:lnTo>
                    <a:pt x="1441281" y="347448"/>
                  </a:lnTo>
                  <a:lnTo>
                    <a:pt x="1430238" y="343054"/>
                  </a:lnTo>
                  <a:lnTo>
                    <a:pt x="1410652" y="339732"/>
                  </a:lnTo>
                  <a:close/>
                </a:path>
                <a:path w="1693545" h="1751329" extrusionOk="0">
                  <a:moveTo>
                    <a:pt x="494252" y="74588"/>
                  </a:moveTo>
                  <a:lnTo>
                    <a:pt x="438912" y="84304"/>
                  </a:lnTo>
                  <a:lnTo>
                    <a:pt x="402182" y="110728"/>
                  </a:lnTo>
                  <a:lnTo>
                    <a:pt x="377334" y="148905"/>
                  </a:lnTo>
                  <a:lnTo>
                    <a:pt x="365732" y="193428"/>
                  </a:lnTo>
                  <a:lnTo>
                    <a:pt x="368742" y="238890"/>
                  </a:lnTo>
                  <a:lnTo>
                    <a:pt x="387730" y="279884"/>
                  </a:lnTo>
                  <a:lnTo>
                    <a:pt x="1374747" y="279884"/>
                  </a:lnTo>
                  <a:lnTo>
                    <a:pt x="1346709" y="223646"/>
                  </a:lnTo>
                  <a:lnTo>
                    <a:pt x="1311909" y="195429"/>
                  </a:lnTo>
                  <a:lnTo>
                    <a:pt x="1137665" y="186285"/>
                  </a:lnTo>
                  <a:lnTo>
                    <a:pt x="1134712" y="166727"/>
                  </a:lnTo>
                  <a:lnTo>
                    <a:pt x="614679" y="166727"/>
                  </a:lnTo>
                  <a:lnTo>
                    <a:pt x="604539" y="142918"/>
                  </a:lnTo>
                  <a:lnTo>
                    <a:pt x="589565" y="121896"/>
                  </a:lnTo>
                  <a:lnTo>
                    <a:pt x="570638" y="104112"/>
                  </a:lnTo>
                  <a:lnTo>
                    <a:pt x="548639" y="90019"/>
                  </a:lnTo>
                  <a:lnTo>
                    <a:pt x="522136" y="79482"/>
                  </a:lnTo>
                  <a:lnTo>
                    <a:pt x="494252" y="74588"/>
                  </a:lnTo>
                  <a:close/>
                </a:path>
                <a:path w="1693545" h="1751329" extrusionOk="0">
                  <a:moveTo>
                    <a:pt x="1223898" y="173267"/>
                  </a:moveTo>
                  <a:lnTo>
                    <a:pt x="1180365" y="176490"/>
                  </a:lnTo>
                  <a:lnTo>
                    <a:pt x="1137665" y="186285"/>
                  </a:lnTo>
                  <a:lnTo>
                    <a:pt x="1289122" y="186285"/>
                  </a:lnTo>
                  <a:lnTo>
                    <a:pt x="1266574" y="178141"/>
                  </a:lnTo>
                  <a:lnTo>
                    <a:pt x="1223898" y="173267"/>
                  </a:lnTo>
                  <a:close/>
                </a:path>
                <a:path w="1693545" h="1751329" extrusionOk="0">
                  <a:moveTo>
                    <a:pt x="728168" y="0"/>
                  </a:moveTo>
                  <a:lnTo>
                    <a:pt x="667892" y="18645"/>
                  </a:lnTo>
                  <a:lnTo>
                    <a:pt x="621474" y="81256"/>
                  </a:lnTo>
                  <a:lnTo>
                    <a:pt x="612886" y="125265"/>
                  </a:lnTo>
                  <a:lnTo>
                    <a:pt x="614679" y="166727"/>
                  </a:lnTo>
                  <a:lnTo>
                    <a:pt x="1134712" y="166727"/>
                  </a:lnTo>
                  <a:lnTo>
                    <a:pt x="1132058" y="149153"/>
                  </a:lnTo>
                  <a:lnTo>
                    <a:pt x="1122091" y="127484"/>
                  </a:lnTo>
                  <a:lnTo>
                    <a:pt x="873759" y="127484"/>
                  </a:lnTo>
                  <a:lnTo>
                    <a:pt x="857095" y="91830"/>
                  </a:lnTo>
                  <a:lnTo>
                    <a:pt x="822432" y="36669"/>
                  </a:lnTo>
                  <a:lnTo>
                    <a:pt x="785074" y="12422"/>
                  </a:lnTo>
                  <a:lnTo>
                    <a:pt x="743712" y="992"/>
                  </a:lnTo>
                  <a:lnTo>
                    <a:pt x="728168" y="0"/>
                  </a:lnTo>
                  <a:close/>
                </a:path>
                <a:path w="1693545" h="1751329" extrusionOk="0">
                  <a:moveTo>
                    <a:pt x="988008" y="51915"/>
                  </a:moveTo>
                  <a:lnTo>
                    <a:pt x="944498" y="64460"/>
                  </a:lnTo>
                  <a:lnTo>
                    <a:pt x="906895" y="89816"/>
                  </a:lnTo>
                  <a:lnTo>
                    <a:pt x="879601" y="125960"/>
                  </a:lnTo>
                  <a:lnTo>
                    <a:pt x="873759" y="127484"/>
                  </a:lnTo>
                  <a:lnTo>
                    <a:pt x="1122091" y="127484"/>
                  </a:lnTo>
                  <a:lnTo>
                    <a:pt x="1116425" y="115165"/>
                  </a:lnTo>
                  <a:lnTo>
                    <a:pt x="1062227" y="65000"/>
                  </a:lnTo>
                  <a:lnTo>
                    <a:pt x="1033017" y="54205"/>
                  </a:lnTo>
                  <a:lnTo>
                    <a:pt x="988008" y="51915"/>
                  </a:lnTo>
                  <a:close/>
                </a:path>
              </a:pathLst>
            </a:custGeom>
            <a:solidFill>
              <a:srgbClr val="9D90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5"/>
          <p:cNvGrpSpPr/>
          <p:nvPr/>
        </p:nvGrpSpPr>
        <p:grpSpPr>
          <a:xfrm>
            <a:off x="911936" y="2491888"/>
            <a:ext cx="1795145" cy="1752600"/>
            <a:chOff x="911936" y="2491888"/>
            <a:chExt cx="1795145" cy="1752600"/>
          </a:xfrm>
        </p:grpSpPr>
        <p:sp>
          <p:nvSpPr>
            <p:cNvPr id="148" name="Google Shape;148;p5"/>
            <p:cNvSpPr/>
            <p:nvPr/>
          </p:nvSpPr>
          <p:spPr>
            <a:xfrm>
              <a:off x="921842" y="2495041"/>
              <a:ext cx="1776095" cy="1739264"/>
            </a:xfrm>
            <a:custGeom>
              <a:avLst/>
              <a:gdLst/>
              <a:ahLst/>
              <a:cxnLst/>
              <a:rect l="l" t="t" r="r" b="b"/>
              <a:pathLst>
                <a:path w="1776095" h="1739264" extrusionOk="0">
                  <a:moveTo>
                    <a:pt x="929309" y="0"/>
                  </a:moveTo>
                  <a:lnTo>
                    <a:pt x="890217" y="5379"/>
                  </a:lnTo>
                  <a:lnTo>
                    <a:pt x="854221" y="22177"/>
                  </a:lnTo>
                  <a:lnTo>
                    <a:pt x="823510" y="48238"/>
                  </a:lnTo>
                  <a:lnTo>
                    <a:pt x="800277" y="81406"/>
                  </a:lnTo>
                  <a:lnTo>
                    <a:pt x="787577" y="114426"/>
                  </a:lnTo>
                  <a:lnTo>
                    <a:pt x="768730" y="86367"/>
                  </a:lnTo>
                  <a:lnTo>
                    <a:pt x="741762" y="66167"/>
                  </a:lnTo>
                  <a:lnTo>
                    <a:pt x="709889" y="55491"/>
                  </a:lnTo>
                  <a:lnTo>
                    <a:pt x="676325" y="56006"/>
                  </a:lnTo>
                  <a:lnTo>
                    <a:pt x="634193" y="75866"/>
                  </a:lnTo>
                  <a:lnTo>
                    <a:pt x="604062" y="112013"/>
                  </a:lnTo>
                  <a:lnTo>
                    <a:pt x="592505" y="152526"/>
                  </a:lnTo>
                  <a:lnTo>
                    <a:pt x="555118" y="125523"/>
                  </a:lnTo>
                  <a:lnTo>
                    <a:pt x="510670" y="112426"/>
                  </a:lnTo>
                  <a:lnTo>
                    <a:pt x="464150" y="113950"/>
                  </a:lnTo>
                  <a:lnTo>
                    <a:pt x="420547" y="130809"/>
                  </a:lnTo>
                  <a:lnTo>
                    <a:pt x="380149" y="169404"/>
                  </a:lnTo>
                  <a:lnTo>
                    <a:pt x="359529" y="211855"/>
                  </a:lnTo>
                  <a:lnTo>
                    <a:pt x="353300" y="267807"/>
                  </a:lnTo>
                  <a:lnTo>
                    <a:pt x="358698" y="295401"/>
                  </a:lnTo>
                  <a:lnTo>
                    <a:pt x="314937" y="284529"/>
                  </a:lnTo>
                  <a:lnTo>
                    <a:pt x="269600" y="286422"/>
                  </a:lnTo>
                  <a:lnTo>
                    <a:pt x="225946" y="300038"/>
                  </a:lnTo>
                  <a:lnTo>
                    <a:pt x="187232" y="324333"/>
                  </a:lnTo>
                  <a:lnTo>
                    <a:pt x="156718" y="358266"/>
                  </a:lnTo>
                  <a:lnTo>
                    <a:pt x="132178" y="422372"/>
                  </a:lnTo>
                  <a:lnTo>
                    <a:pt x="131716" y="475916"/>
                  </a:lnTo>
                  <a:lnTo>
                    <a:pt x="146949" y="526960"/>
                  </a:lnTo>
                  <a:lnTo>
                    <a:pt x="177342" y="570230"/>
                  </a:lnTo>
                  <a:lnTo>
                    <a:pt x="140837" y="588129"/>
                  </a:lnTo>
                  <a:lnTo>
                    <a:pt x="106860" y="610742"/>
                  </a:lnTo>
                  <a:lnTo>
                    <a:pt x="77508" y="638309"/>
                  </a:lnTo>
                  <a:lnTo>
                    <a:pt x="54876" y="671068"/>
                  </a:lnTo>
                  <a:lnTo>
                    <a:pt x="39205" y="732109"/>
                  </a:lnTo>
                  <a:lnTo>
                    <a:pt x="46678" y="776430"/>
                  </a:lnTo>
                  <a:lnTo>
                    <a:pt x="68811" y="813631"/>
                  </a:lnTo>
                  <a:lnTo>
                    <a:pt x="104609" y="836676"/>
                  </a:lnTo>
                  <a:lnTo>
                    <a:pt x="76675" y="844397"/>
                  </a:lnTo>
                  <a:lnTo>
                    <a:pt x="30261" y="878984"/>
                  </a:lnTo>
                  <a:lnTo>
                    <a:pt x="7447" y="917537"/>
                  </a:lnTo>
                  <a:lnTo>
                    <a:pt x="0" y="963168"/>
                  </a:lnTo>
                  <a:lnTo>
                    <a:pt x="11263" y="1005891"/>
                  </a:lnTo>
                  <a:lnTo>
                    <a:pt x="37338" y="1041399"/>
                  </a:lnTo>
                  <a:lnTo>
                    <a:pt x="73966" y="1065573"/>
                  </a:lnTo>
                  <a:lnTo>
                    <a:pt x="116890" y="1074292"/>
                  </a:lnTo>
                  <a:lnTo>
                    <a:pt x="107018" y="1083540"/>
                  </a:lnTo>
                  <a:lnTo>
                    <a:pt x="83553" y="1116330"/>
                  </a:lnTo>
                  <a:lnTo>
                    <a:pt x="66035" y="1181877"/>
                  </a:lnTo>
                  <a:lnTo>
                    <a:pt x="68524" y="1215753"/>
                  </a:lnTo>
                  <a:lnTo>
                    <a:pt x="79044" y="1247902"/>
                  </a:lnTo>
                  <a:lnTo>
                    <a:pt x="106216" y="1285634"/>
                  </a:lnTo>
                  <a:lnTo>
                    <a:pt x="144399" y="1312402"/>
                  </a:lnTo>
                  <a:lnTo>
                    <a:pt x="189029" y="1326001"/>
                  </a:lnTo>
                  <a:lnTo>
                    <a:pt x="235546" y="1324229"/>
                  </a:lnTo>
                  <a:lnTo>
                    <a:pt x="222117" y="1366940"/>
                  </a:lnTo>
                  <a:lnTo>
                    <a:pt x="222083" y="1411719"/>
                  </a:lnTo>
                  <a:lnTo>
                    <a:pt x="234905" y="1454402"/>
                  </a:lnTo>
                  <a:lnTo>
                    <a:pt x="260045" y="1490827"/>
                  </a:lnTo>
                  <a:lnTo>
                    <a:pt x="295953" y="1516495"/>
                  </a:lnTo>
                  <a:lnTo>
                    <a:pt x="338221" y="1529824"/>
                  </a:lnTo>
                  <a:lnTo>
                    <a:pt x="382701" y="1530116"/>
                  </a:lnTo>
                  <a:lnTo>
                    <a:pt x="425246" y="1516672"/>
                  </a:lnTo>
                  <a:lnTo>
                    <a:pt x="423764" y="1560278"/>
                  </a:lnTo>
                  <a:lnTo>
                    <a:pt x="437010" y="1601658"/>
                  </a:lnTo>
                  <a:lnTo>
                    <a:pt x="462662" y="1636503"/>
                  </a:lnTo>
                  <a:lnTo>
                    <a:pt x="498398" y="1660499"/>
                  </a:lnTo>
                  <a:lnTo>
                    <a:pt x="540322" y="1669569"/>
                  </a:lnTo>
                  <a:lnTo>
                    <a:pt x="583282" y="1663857"/>
                  </a:lnTo>
                  <a:lnTo>
                    <a:pt x="622503" y="1644788"/>
                  </a:lnTo>
                  <a:lnTo>
                    <a:pt x="653211" y="1613789"/>
                  </a:lnTo>
                  <a:lnTo>
                    <a:pt x="676091" y="1650158"/>
                  </a:lnTo>
                  <a:lnTo>
                    <a:pt x="705472" y="1681232"/>
                  </a:lnTo>
                  <a:lnTo>
                    <a:pt x="740472" y="1704714"/>
                  </a:lnTo>
                  <a:lnTo>
                    <a:pt x="780211" y="1718310"/>
                  </a:lnTo>
                  <a:lnTo>
                    <a:pt x="820339" y="1719602"/>
                  </a:lnTo>
                  <a:lnTo>
                    <a:pt x="859205" y="1709104"/>
                  </a:lnTo>
                  <a:lnTo>
                    <a:pt x="892833" y="1687911"/>
                  </a:lnTo>
                  <a:lnTo>
                    <a:pt x="917244" y="1657121"/>
                  </a:lnTo>
                  <a:lnTo>
                    <a:pt x="920419" y="1650491"/>
                  </a:lnTo>
                  <a:lnTo>
                    <a:pt x="921816" y="1647075"/>
                  </a:lnTo>
                  <a:lnTo>
                    <a:pt x="948919" y="1685840"/>
                  </a:lnTo>
                  <a:lnTo>
                    <a:pt x="986178" y="1715069"/>
                  </a:lnTo>
                  <a:lnTo>
                    <a:pt x="1030154" y="1733302"/>
                  </a:lnTo>
                  <a:lnTo>
                    <a:pt x="1077411" y="1739077"/>
                  </a:lnTo>
                  <a:lnTo>
                    <a:pt x="1124508" y="1730933"/>
                  </a:lnTo>
                  <a:lnTo>
                    <a:pt x="1180023" y="1697909"/>
                  </a:lnTo>
                  <a:lnTo>
                    <a:pt x="1220012" y="1646186"/>
                  </a:lnTo>
                  <a:lnTo>
                    <a:pt x="1238062" y="1594035"/>
                  </a:lnTo>
                  <a:lnTo>
                    <a:pt x="1240747" y="1566692"/>
                  </a:lnTo>
                  <a:lnTo>
                    <a:pt x="1238681" y="1539341"/>
                  </a:lnTo>
                  <a:lnTo>
                    <a:pt x="1272406" y="1546479"/>
                  </a:lnTo>
                  <a:lnTo>
                    <a:pt x="1340569" y="1541591"/>
                  </a:lnTo>
                  <a:lnTo>
                    <a:pt x="1382769" y="1519190"/>
                  </a:lnTo>
                  <a:lnTo>
                    <a:pt x="1408861" y="1486484"/>
                  </a:lnTo>
                  <a:lnTo>
                    <a:pt x="1420355" y="1447050"/>
                  </a:lnTo>
                  <a:lnTo>
                    <a:pt x="1419363" y="1426833"/>
                  </a:lnTo>
                  <a:lnTo>
                    <a:pt x="1413179" y="1407388"/>
                  </a:lnTo>
                  <a:lnTo>
                    <a:pt x="1456480" y="1415602"/>
                  </a:lnTo>
                  <a:lnTo>
                    <a:pt x="1500031" y="1405464"/>
                  </a:lnTo>
                  <a:lnTo>
                    <a:pt x="1538891" y="1380610"/>
                  </a:lnTo>
                  <a:lnTo>
                    <a:pt x="1568119" y="1344676"/>
                  </a:lnTo>
                  <a:lnTo>
                    <a:pt x="1586366" y="1298033"/>
                  </a:lnTo>
                  <a:lnTo>
                    <a:pt x="1592011" y="1254140"/>
                  </a:lnTo>
                  <a:lnTo>
                    <a:pt x="1589489" y="1209415"/>
                  </a:lnTo>
                  <a:lnTo>
                    <a:pt x="1580311" y="1165605"/>
                  </a:lnTo>
                  <a:lnTo>
                    <a:pt x="1617931" y="1159631"/>
                  </a:lnTo>
                  <a:lnTo>
                    <a:pt x="1652574" y="1143333"/>
                  </a:lnTo>
                  <a:lnTo>
                    <a:pt x="1682074" y="1118582"/>
                  </a:lnTo>
                  <a:lnTo>
                    <a:pt x="1704263" y="1087246"/>
                  </a:lnTo>
                  <a:lnTo>
                    <a:pt x="1718739" y="1010971"/>
                  </a:lnTo>
                  <a:lnTo>
                    <a:pt x="1706724" y="966311"/>
                  </a:lnTo>
                  <a:lnTo>
                    <a:pt x="1681635" y="927794"/>
                  </a:lnTo>
                  <a:lnTo>
                    <a:pt x="1645462" y="899921"/>
                  </a:lnTo>
                  <a:lnTo>
                    <a:pt x="1644065" y="893952"/>
                  </a:lnTo>
                  <a:lnTo>
                    <a:pt x="1680439" y="876619"/>
                  </a:lnTo>
                  <a:lnTo>
                    <a:pt x="1736898" y="840714"/>
                  </a:lnTo>
                  <a:lnTo>
                    <a:pt x="1762060" y="802163"/>
                  </a:lnTo>
                  <a:lnTo>
                    <a:pt x="1774240" y="759587"/>
                  </a:lnTo>
                  <a:lnTo>
                    <a:pt x="1775572" y="743600"/>
                  </a:lnTo>
                  <a:lnTo>
                    <a:pt x="1773367" y="726471"/>
                  </a:lnTo>
                  <a:lnTo>
                    <a:pt x="1757730" y="681735"/>
                  </a:lnTo>
                  <a:lnTo>
                    <a:pt x="1695040" y="634380"/>
                  </a:lnTo>
                  <a:lnTo>
                    <a:pt x="1650628" y="625818"/>
                  </a:lnTo>
                  <a:lnTo>
                    <a:pt x="1608632" y="627888"/>
                  </a:lnTo>
                  <a:lnTo>
                    <a:pt x="1632937" y="617374"/>
                  </a:lnTo>
                  <a:lnTo>
                    <a:pt x="1672783" y="582346"/>
                  </a:lnTo>
                  <a:lnTo>
                    <a:pt x="1698477" y="532332"/>
                  </a:lnTo>
                  <a:lnTo>
                    <a:pt x="1703914" y="503618"/>
                  </a:lnTo>
                  <a:lnTo>
                    <a:pt x="1703017" y="474714"/>
                  </a:lnTo>
                  <a:lnTo>
                    <a:pt x="1695119" y="446785"/>
                  </a:lnTo>
                  <a:lnTo>
                    <a:pt x="1668914" y="409188"/>
                  </a:lnTo>
                  <a:lnTo>
                    <a:pt x="1630650" y="383875"/>
                  </a:lnTo>
                  <a:lnTo>
                    <a:pt x="1585766" y="372216"/>
                  </a:lnTo>
                  <a:lnTo>
                    <a:pt x="1539700" y="375584"/>
                  </a:lnTo>
                  <a:lnTo>
                    <a:pt x="1497888" y="395350"/>
                  </a:lnTo>
                  <a:lnTo>
                    <a:pt x="1507967" y="346299"/>
                  </a:lnTo>
                  <a:lnTo>
                    <a:pt x="1513366" y="294020"/>
                  </a:lnTo>
                  <a:lnTo>
                    <a:pt x="1507979" y="245100"/>
                  </a:lnTo>
                  <a:lnTo>
                    <a:pt x="1485696" y="206120"/>
                  </a:lnTo>
                  <a:lnTo>
                    <a:pt x="1449676" y="181482"/>
                  </a:lnTo>
                  <a:lnTo>
                    <a:pt x="1377885" y="163706"/>
                  </a:lnTo>
                  <a:lnTo>
                    <a:pt x="1335995" y="166973"/>
                  </a:lnTo>
                  <a:lnTo>
                    <a:pt x="1294057" y="177811"/>
                  </a:lnTo>
                  <a:lnTo>
                    <a:pt x="1251762" y="192531"/>
                  </a:lnTo>
                  <a:lnTo>
                    <a:pt x="1253032" y="190245"/>
                  </a:lnTo>
                  <a:lnTo>
                    <a:pt x="1264466" y="143863"/>
                  </a:lnTo>
                  <a:lnTo>
                    <a:pt x="1255541" y="96742"/>
                  </a:lnTo>
                  <a:lnTo>
                    <a:pt x="1229422" y="56907"/>
                  </a:lnTo>
                  <a:lnTo>
                    <a:pt x="1189278" y="32384"/>
                  </a:lnTo>
                  <a:lnTo>
                    <a:pt x="1150869" y="28733"/>
                  </a:lnTo>
                  <a:lnTo>
                    <a:pt x="1113459" y="39274"/>
                  </a:lnTo>
                  <a:lnTo>
                    <a:pt x="1080908" y="61388"/>
                  </a:lnTo>
                  <a:lnTo>
                    <a:pt x="1057071" y="92456"/>
                  </a:lnTo>
                  <a:lnTo>
                    <a:pt x="1046022" y="128650"/>
                  </a:lnTo>
                  <a:lnTo>
                    <a:pt x="1039591" y="81349"/>
                  </a:lnTo>
                  <a:lnTo>
                    <a:pt x="1014383" y="40751"/>
                  </a:lnTo>
                  <a:lnTo>
                    <a:pt x="975817" y="11939"/>
                  </a:lnTo>
                  <a:lnTo>
                    <a:pt x="929309" y="0"/>
                  </a:lnTo>
                  <a:close/>
                </a:path>
              </a:pathLst>
            </a:custGeom>
            <a:solidFill>
              <a:srgbClr val="FFE00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11936" y="2491888"/>
              <a:ext cx="1795145" cy="1752600"/>
            </a:xfrm>
            <a:custGeom>
              <a:avLst/>
              <a:gdLst/>
              <a:ahLst/>
              <a:cxnLst/>
              <a:rect l="l" t="t" r="r" b="b"/>
              <a:pathLst>
                <a:path w="1795145" h="1752600" extrusionOk="0">
                  <a:moveTo>
                    <a:pt x="958028" y="1676400"/>
                  </a:moveTo>
                  <a:lnTo>
                    <a:pt x="931976" y="1676400"/>
                  </a:lnTo>
                  <a:lnTo>
                    <a:pt x="962718" y="1714500"/>
                  </a:lnTo>
                  <a:lnTo>
                    <a:pt x="1000946" y="1739900"/>
                  </a:lnTo>
                  <a:lnTo>
                    <a:pt x="1044301" y="1752600"/>
                  </a:lnTo>
                  <a:lnTo>
                    <a:pt x="1136954" y="1752600"/>
                  </a:lnTo>
                  <a:lnTo>
                    <a:pt x="1168482" y="1739900"/>
                  </a:lnTo>
                  <a:lnTo>
                    <a:pt x="1086521" y="1739900"/>
                  </a:lnTo>
                  <a:lnTo>
                    <a:pt x="1042413" y="1727200"/>
                  </a:lnTo>
                  <a:lnTo>
                    <a:pt x="1001640" y="1714500"/>
                  </a:lnTo>
                  <a:lnTo>
                    <a:pt x="966799" y="1689100"/>
                  </a:lnTo>
                  <a:lnTo>
                    <a:pt x="958028" y="1676400"/>
                  </a:lnTo>
                  <a:close/>
                </a:path>
                <a:path w="1795145" h="1752600" extrusionOk="0">
                  <a:moveTo>
                    <a:pt x="686387" y="1638300"/>
                  </a:moveTo>
                  <a:lnTo>
                    <a:pt x="661212" y="1638300"/>
                  </a:lnTo>
                  <a:lnTo>
                    <a:pt x="687601" y="1676400"/>
                  </a:lnTo>
                  <a:lnTo>
                    <a:pt x="719918" y="1701800"/>
                  </a:lnTo>
                  <a:lnTo>
                    <a:pt x="757903" y="1727200"/>
                  </a:lnTo>
                  <a:lnTo>
                    <a:pt x="801293" y="1739900"/>
                  </a:lnTo>
                  <a:lnTo>
                    <a:pt x="839590" y="1739900"/>
                  </a:lnTo>
                  <a:lnTo>
                    <a:pt x="875636" y="1727200"/>
                  </a:lnTo>
                  <a:lnTo>
                    <a:pt x="891409" y="1714500"/>
                  </a:lnTo>
                  <a:lnTo>
                    <a:pt x="792530" y="1714500"/>
                  </a:lnTo>
                  <a:lnTo>
                    <a:pt x="754244" y="1701800"/>
                  </a:lnTo>
                  <a:lnTo>
                    <a:pt x="721315" y="1676400"/>
                  </a:lnTo>
                  <a:lnTo>
                    <a:pt x="693768" y="1651000"/>
                  </a:lnTo>
                  <a:lnTo>
                    <a:pt x="686387" y="1638300"/>
                  </a:lnTo>
                  <a:close/>
                </a:path>
                <a:path w="1795145" h="1752600" extrusionOk="0">
                  <a:moveTo>
                    <a:pt x="1405861" y="1523999"/>
                  </a:moveTo>
                  <a:lnTo>
                    <a:pt x="1376222" y="1523999"/>
                  </a:lnTo>
                  <a:lnTo>
                    <a:pt x="1346477" y="1536699"/>
                  </a:lnTo>
                  <a:lnTo>
                    <a:pt x="1314754" y="1549399"/>
                  </a:lnTo>
                  <a:lnTo>
                    <a:pt x="1238300" y="1549399"/>
                  </a:lnTo>
                  <a:lnTo>
                    <a:pt x="1239648" y="1574799"/>
                  </a:lnTo>
                  <a:lnTo>
                    <a:pt x="1236792" y="1600199"/>
                  </a:lnTo>
                  <a:lnTo>
                    <a:pt x="1219377" y="1651000"/>
                  </a:lnTo>
                  <a:lnTo>
                    <a:pt x="1183087" y="1701800"/>
                  </a:lnTo>
                  <a:lnTo>
                    <a:pt x="1131366" y="1727200"/>
                  </a:lnTo>
                  <a:lnTo>
                    <a:pt x="1086521" y="1739900"/>
                  </a:lnTo>
                  <a:lnTo>
                    <a:pt x="1168482" y="1739900"/>
                  </a:lnTo>
                  <a:lnTo>
                    <a:pt x="1219393" y="1689100"/>
                  </a:lnTo>
                  <a:lnTo>
                    <a:pt x="1248317" y="1638300"/>
                  </a:lnTo>
                  <a:lnTo>
                    <a:pt x="1259493" y="1587499"/>
                  </a:lnTo>
                  <a:lnTo>
                    <a:pt x="1259890" y="1562099"/>
                  </a:lnTo>
                  <a:lnTo>
                    <a:pt x="1365421" y="1562099"/>
                  </a:lnTo>
                  <a:lnTo>
                    <a:pt x="1396796" y="1536699"/>
                  </a:lnTo>
                  <a:lnTo>
                    <a:pt x="1405861" y="1523999"/>
                  </a:lnTo>
                  <a:close/>
                </a:path>
                <a:path w="1795145" h="1752600" extrusionOk="0">
                  <a:moveTo>
                    <a:pt x="936802" y="1638300"/>
                  </a:moveTo>
                  <a:lnTo>
                    <a:pt x="926261" y="1638300"/>
                  </a:lnTo>
                  <a:lnTo>
                    <a:pt x="922959" y="1651000"/>
                  </a:lnTo>
                  <a:lnTo>
                    <a:pt x="919911" y="1651000"/>
                  </a:lnTo>
                  <a:lnTo>
                    <a:pt x="896847" y="1689100"/>
                  </a:lnTo>
                  <a:lnTo>
                    <a:pt x="865984" y="1714500"/>
                  </a:lnTo>
                  <a:lnTo>
                    <a:pt x="891409" y="1714500"/>
                  </a:lnTo>
                  <a:lnTo>
                    <a:pt x="907182" y="1701800"/>
                  </a:lnTo>
                  <a:lnTo>
                    <a:pt x="931976" y="1676400"/>
                  </a:lnTo>
                  <a:lnTo>
                    <a:pt x="958028" y="1676400"/>
                  </a:lnTo>
                  <a:lnTo>
                    <a:pt x="940485" y="1651000"/>
                  </a:lnTo>
                  <a:lnTo>
                    <a:pt x="936802" y="1638300"/>
                  </a:lnTo>
                  <a:close/>
                </a:path>
                <a:path w="1795145" h="1752600" extrusionOk="0">
                  <a:moveTo>
                    <a:pt x="445243" y="1536699"/>
                  </a:moveTo>
                  <a:lnTo>
                    <a:pt x="423087" y="1536699"/>
                  </a:lnTo>
                  <a:lnTo>
                    <a:pt x="426945" y="1587499"/>
                  </a:lnTo>
                  <a:lnTo>
                    <a:pt x="442042" y="1625599"/>
                  </a:lnTo>
                  <a:lnTo>
                    <a:pt x="467664" y="1651000"/>
                  </a:lnTo>
                  <a:lnTo>
                    <a:pt x="503097" y="1676400"/>
                  </a:lnTo>
                  <a:lnTo>
                    <a:pt x="545287" y="1689100"/>
                  </a:lnTo>
                  <a:lnTo>
                    <a:pt x="587822" y="1689100"/>
                  </a:lnTo>
                  <a:lnTo>
                    <a:pt x="627524" y="1663700"/>
                  </a:lnTo>
                  <a:lnTo>
                    <a:pt x="550013" y="1663700"/>
                  </a:lnTo>
                  <a:lnTo>
                    <a:pt x="513892" y="1651000"/>
                  </a:lnTo>
                  <a:lnTo>
                    <a:pt x="482344" y="1638300"/>
                  </a:lnTo>
                  <a:lnTo>
                    <a:pt x="458385" y="1612899"/>
                  </a:lnTo>
                  <a:lnTo>
                    <a:pt x="445035" y="1574799"/>
                  </a:lnTo>
                  <a:lnTo>
                    <a:pt x="445243" y="1536699"/>
                  </a:lnTo>
                  <a:close/>
                </a:path>
                <a:path w="1795145" h="1752600" extrusionOk="0">
                  <a:moveTo>
                    <a:pt x="671626" y="1612899"/>
                  </a:moveTo>
                  <a:lnTo>
                    <a:pt x="655624" y="1612899"/>
                  </a:lnTo>
                  <a:lnTo>
                    <a:pt x="623897" y="1651000"/>
                  </a:lnTo>
                  <a:lnTo>
                    <a:pt x="587687" y="1663700"/>
                  </a:lnTo>
                  <a:lnTo>
                    <a:pt x="627524" y="1663700"/>
                  </a:lnTo>
                  <a:lnTo>
                    <a:pt x="661212" y="1638300"/>
                  </a:lnTo>
                  <a:lnTo>
                    <a:pt x="686387" y="1638300"/>
                  </a:lnTo>
                  <a:lnTo>
                    <a:pt x="671626" y="1612899"/>
                  </a:lnTo>
                  <a:close/>
                </a:path>
                <a:path w="1795145" h="1752600" extrusionOk="0">
                  <a:moveTo>
                    <a:pt x="116520" y="1104899"/>
                  </a:moveTo>
                  <a:lnTo>
                    <a:pt x="94068" y="1104899"/>
                  </a:lnTo>
                  <a:lnTo>
                    <a:pt x="89167" y="1117599"/>
                  </a:lnTo>
                  <a:lnTo>
                    <a:pt x="84785" y="1117599"/>
                  </a:lnTo>
                  <a:lnTo>
                    <a:pt x="70721" y="1155699"/>
                  </a:lnTo>
                  <a:lnTo>
                    <a:pt x="67780" y="1206499"/>
                  </a:lnTo>
                  <a:lnTo>
                    <a:pt x="75004" y="1244599"/>
                  </a:lnTo>
                  <a:lnTo>
                    <a:pt x="116109" y="1308099"/>
                  </a:lnTo>
                  <a:lnTo>
                    <a:pt x="148071" y="1333499"/>
                  </a:lnTo>
                  <a:lnTo>
                    <a:pt x="186362" y="1346199"/>
                  </a:lnTo>
                  <a:lnTo>
                    <a:pt x="230022" y="1346199"/>
                  </a:lnTo>
                  <a:lnTo>
                    <a:pt x="221554" y="1396999"/>
                  </a:lnTo>
                  <a:lnTo>
                    <a:pt x="225773" y="1435099"/>
                  </a:lnTo>
                  <a:lnTo>
                    <a:pt x="240993" y="1473199"/>
                  </a:lnTo>
                  <a:lnTo>
                    <a:pt x="265528" y="1511299"/>
                  </a:lnTo>
                  <a:lnTo>
                    <a:pt x="297691" y="1536699"/>
                  </a:lnTo>
                  <a:lnTo>
                    <a:pt x="335796" y="1549399"/>
                  </a:lnTo>
                  <a:lnTo>
                    <a:pt x="378157" y="1549399"/>
                  </a:lnTo>
                  <a:lnTo>
                    <a:pt x="423087" y="1536699"/>
                  </a:lnTo>
                  <a:lnTo>
                    <a:pt x="445243" y="1536699"/>
                  </a:lnTo>
                  <a:lnTo>
                    <a:pt x="445312" y="1523999"/>
                  </a:lnTo>
                  <a:lnTo>
                    <a:pt x="348396" y="1523999"/>
                  </a:lnTo>
                  <a:lnTo>
                    <a:pt x="311322" y="1511299"/>
                  </a:lnTo>
                  <a:lnTo>
                    <a:pt x="280155" y="1485899"/>
                  </a:lnTo>
                  <a:lnTo>
                    <a:pt x="256904" y="1460499"/>
                  </a:lnTo>
                  <a:lnTo>
                    <a:pt x="243576" y="1422399"/>
                  </a:lnTo>
                  <a:lnTo>
                    <a:pt x="242179" y="1384299"/>
                  </a:lnTo>
                  <a:lnTo>
                    <a:pt x="254723" y="1333499"/>
                  </a:lnTo>
                  <a:lnTo>
                    <a:pt x="257619" y="1333499"/>
                  </a:lnTo>
                  <a:lnTo>
                    <a:pt x="253784" y="1320799"/>
                  </a:lnTo>
                  <a:lnTo>
                    <a:pt x="198136" y="1320799"/>
                  </a:lnTo>
                  <a:lnTo>
                    <a:pt x="157554" y="1308099"/>
                  </a:lnTo>
                  <a:lnTo>
                    <a:pt x="125006" y="1282699"/>
                  </a:lnTo>
                  <a:lnTo>
                    <a:pt x="101895" y="1257299"/>
                  </a:lnTo>
                  <a:lnTo>
                    <a:pt x="89625" y="1219199"/>
                  </a:lnTo>
                  <a:lnTo>
                    <a:pt x="89596" y="1168399"/>
                  </a:lnTo>
                  <a:lnTo>
                    <a:pt x="103212" y="1130299"/>
                  </a:lnTo>
                  <a:lnTo>
                    <a:pt x="109316" y="1117599"/>
                  </a:lnTo>
                  <a:lnTo>
                    <a:pt x="116520" y="1104899"/>
                  </a:lnTo>
                  <a:close/>
                </a:path>
                <a:path w="1795145" h="1752600" extrusionOk="0">
                  <a:moveTo>
                    <a:pt x="1251000" y="1536699"/>
                  </a:moveTo>
                  <a:lnTo>
                    <a:pt x="1241348" y="1536699"/>
                  </a:lnTo>
                  <a:lnTo>
                    <a:pt x="1239316" y="1549399"/>
                  </a:lnTo>
                  <a:lnTo>
                    <a:pt x="1282461" y="1549399"/>
                  </a:lnTo>
                  <a:lnTo>
                    <a:pt x="1251000" y="1536699"/>
                  </a:lnTo>
                  <a:close/>
                </a:path>
                <a:path w="1795145" h="1752600" extrusionOk="0">
                  <a:moveTo>
                    <a:pt x="439597" y="1511299"/>
                  </a:moveTo>
                  <a:lnTo>
                    <a:pt x="432231" y="1511299"/>
                  </a:lnTo>
                  <a:lnTo>
                    <a:pt x="389368" y="1523999"/>
                  </a:lnTo>
                  <a:lnTo>
                    <a:pt x="446328" y="1523999"/>
                  </a:lnTo>
                  <a:lnTo>
                    <a:pt x="439597" y="1511299"/>
                  </a:lnTo>
                  <a:close/>
                </a:path>
                <a:path w="1795145" h="1752600" extrusionOk="0">
                  <a:moveTo>
                    <a:pt x="1602790" y="1181099"/>
                  </a:moveTo>
                  <a:lnTo>
                    <a:pt x="1580819" y="1181099"/>
                  </a:lnTo>
                  <a:lnTo>
                    <a:pt x="1588969" y="1219199"/>
                  </a:lnTo>
                  <a:lnTo>
                    <a:pt x="1591630" y="1257299"/>
                  </a:lnTo>
                  <a:lnTo>
                    <a:pt x="1586695" y="1308099"/>
                  </a:lnTo>
                  <a:lnTo>
                    <a:pt x="1572056" y="1346199"/>
                  </a:lnTo>
                  <a:lnTo>
                    <a:pt x="1545803" y="1384299"/>
                  </a:lnTo>
                  <a:lnTo>
                    <a:pt x="1470151" y="1409699"/>
                  </a:lnTo>
                  <a:lnTo>
                    <a:pt x="1412417" y="1409699"/>
                  </a:lnTo>
                  <a:lnTo>
                    <a:pt x="1412163" y="1422399"/>
                  </a:lnTo>
                  <a:lnTo>
                    <a:pt x="1413179" y="1422399"/>
                  </a:lnTo>
                  <a:lnTo>
                    <a:pt x="1418400" y="1435099"/>
                  </a:lnTo>
                  <a:lnTo>
                    <a:pt x="1419228" y="1460499"/>
                  </a:lnTo>
                  <a:lnTo>
                    <a:pt x="1415983" y="1473199"/>
                  </a:lnTo>
                  <a:lnTo>
                    <a:pt x="1408988" y="1498599"/>
                  </a:lnTo>
                  <a:lnTo>
                    <a:pt x="1402743" y="1498599"/>
                  </a:lnTo>
                  <a:lnTo>
                    <a:pt x="1395129" y="1511299"/>
                  </a:lnTo>
                  <a:lnTo>
                    <a:pt x="1386253" y="1523999"/>
                  </a:lnTo>
                  <a:lnTo>
                    <a:pt x="1413973" y="1523999"/>
                  </a:lnTo>
                  <a:lnTo>
                    <a:pt x="1421085" y="1511299"/>
                  </a:lnTo>
                  <a:lnTo>
                    <a:pt x="1427149" y="1498599"/>
                  </a:lnTo>
                  <a:lnTo>
                    <a:pt x="1434218" y="1485899"/>
                  </a:lnTo>
                  <a:lnTo>
                    <a:pt x="1438548" y="1473199"/>
                  </a:lnTo>
                  <a:lnTo>
                    <a:pt x="1439972" y="1447799"/>
                  </a:lnTo>
                  <a:lnTo>
                    <a:pt x="1438325" y="1435099"/>
                  </a:lnTo>
                  <a:lnTo>
                    <a:pt x="1477003" y="1435099"/>
                  </a:lnTo>
                  <a:lnTo>
                    <a:pt x="1514287" y="1422399"/>
                  </a:lnTo>
                  <a:lnTo>
                    <a:pt x="1548071" y="1409699"/>
                  </a:lnTo>
                  <a:lnTo>
                    <a:pt x="1576247" y="1371599"/>
                  </a:lnTo>
                  <a:lnTo>
                    <a:pt x="1580129" y="1371599"/>
                  </a:lnTo>
                  <a:lnTo>
                    <a:pt x="1583772" y="1358899"/>
                  </a:lnTo>
                  <a:lnTo>
                    <a:pt x="1590344" y="1358899"/>
                  </a:lnTo>
                  <a:lnTo>
                    <a:pt x="1605433" y="1308099"/>
                  </a:lnTo>
                  <a:lnTo>
                    <a:pt x="1611426" y="1269999"/>
                  </a:lnTo>
                  <a:lnTo>
                    <a:pt x="1609990" y="1231899"/>
                  </a:lnTo>
                  <a:lnTo>
                    <a:pt x="1602790" y="1181099"/>
                  </a:lnTo>
                  <a:close/>
                </a:path>
                <a:path w="1795145" h="1752600" extrusionOk="0">
                  <a:moveTo>
                    <a:pt x="1722805" y="635000"/>
                  </a:moveTo>
                  <a:lnTo>
                    <a:pt x="1598208" y="635000"/>
                  </a:lnTo>
                  <a:lnTo>
                    <a:pt x="1600298" y="647700"/>
                  </a:lnTo>
                  <a:lnTo>
                    <a:pt x="1698699" y="647700"/>
                  </a:lnTo>
                  <a:lnTo>
                    <a:pt x="1734776" y="673100"/>
                  </a:lnTo>
                  <a:lnTo>
                    <a:pt x="1761331" y="698500"/>
                  </a:lnTo>
                  <a:lnTo>
                    <a:pt x="1774621" y="749300"/>
                  </a:lnTo>
                  <a:lnTo>
                    <a:pt x="1775274" y="762000"/>
                  </a:lnTo>
                  <a:lnTo>
                    <a:pt x="1773558" y="774700"/>
                  </a:lnTo>
                  <a:lnTo>
                    <a:pt x="1763826" y="812800"/>
                  </a:lnTo>
                  <a:lnTo>
                    <a:pt x="1714439" y="863600"/>
                  </a:lnTo>
                  <a:lnTo>
                    <a:pt x="1648383" y="889000"/>
                  </a:lnTo>
                  <a:lnTo>
                    <a:pt x="1646224" y="901700"/>
                  </a:lnTo>
                  <a:lnTo>
                    <a:pt x="1643303" y="901700"/>
                  </a:lnTo>
                  <a:lnTo>
                    <a:pt x="1645716" y="914400"/>
                  </a:lnTo>
                  <a:lnTo>
                    <a:pt x="1650796" y="914400"/>
                  </a:lnTo>
                  <a:lnTo>
                    <a:pt x="1692016" y="952500"/>
                  </a:lnTo>
                  <a:lnTo>
                    <a:pt x="1713185" y="1003300"/>
                  </a:lnTo>
                  <a:lnTo>
                    <a:pt x="1715733" y="1054099"/>
                  </a:lnTo>
                  <a:lnTo>
                    <a:pt x="1701088" y="1092199"/>
                  </a:lnTo>
                  <a:lnTo>
                    <a:pt x="1682580" y="1117599"/>
                  </a:lnTo>
                  <a:lnTo>
                    <a:pt x="1657607" y="1142999"/>
                  </a:lnTo>
                  <a:lnTo>
                    <a:pt x="1626561" y="1155699"/>
                  </a:lnTo>
                  <a:lnTo>
                    <a:pt x="1589836" y="1168399"/>
                  </a:lnTo>
                  <a:lnTo>
                    <a:pt x="1580311" y="1168399"/>
                  </a:lnTo>
                  <a:lnTo>
                    <a:pt x="1579930" y="1181099"/>
                  </a:lnTo>
                  <a:lnTo>
                    <a:pt x="1639499" y="1181099"/>
                  </a:lnTo>
                  <a:lnTo>
                    <a:pt x="1673005" y="1155699"/>
                  </a:lnTo>
                  <a:lnTo>
                    <a:pt x="1701535" y="1130299"/>
                  </a:lnTo>
                  <a:lnTo>
                    <a:pt x="1723313" y="1104899"/>
                  </a:lnTo>
                  <a:lnTo>
                    <a:pt x="1727115" y="1092199"/>
                  </a:lnTo>
                  <a:lnTo>
                    <a:pt x="1730489" y="1079499"/>
                  </a:lnTo>
                  <a:lnTo>
                    <a:pt x="1733386" y="1079499"/>
                  </a:lnTo>
                  <a:lnTo>
                    <a:pt x="1735759" y="1066799"/>
                  </a:lnTo>
                  <a:lnTo>
                    <a:pt x="1739085" y="1016000"/>
                  </a:lnTo>
                  <a:lnTo>
                    <a:pt x="1727981" y="977900"/>
                  </a:lnTo>
                  <a:lnTo>
                    <a:pt x="1704541" y="939800"/>
                  </a:lnTo>
                  <a:lnTo>
                    <a:pt x="1670862" y="901700"/>
                  </a:lnTo>
                  <a:lnTo>
                    <a:pt x="1697768" y="889000"/>
                  </a:lnTo>
                  <a:lnTo>
                    <a:pt x="1723901" y="876300"/>
                  </a:lnTo>
                  <a:lnTo>
                    <a:pt x="1747675" y="863600"/>
                  </a:lnTo>
                  <a:lnTo>
                    <a:pt x="1767509" y="838200"/>
                  </a:lnTo>
                  <a:lnTo>
                    <a:pt x="1771065" y="838200"/>
                  </a:lnTo>
                  <a:lnTo>
                    <a:pt x="1774367" y="825500"/>
                  </a:lnTo>
                  <a:lnTo>
                    <a:pt x="1777415" y="825500"/>
                  </a:lnTo>
                  <a:lnTo>
                    <a:pt x="1787375" y="800100"/>
                  </a:lnTo>
                  <a:lnTo>
                    <a:pt x="1793465" y="774700"/>
                  </a:lnTo>
                  <a:lnTo>
                    <a:pt x="1795150" y="749300"/>
                  </a:lnTo>
                  <a:lnTo>
                    <a:pt x="1791893" y="723900"/>
                  </a:lnTo>
                  <a:lnTo>
                    <a:pt x="1782241" y="698500"/>
                  </a:lnTo>
                  <a:lnTo>
                    <a:pt x="1768398" y="673100"/>
                  </a:lnTo>
                  <a:lnTo>
                    <a:pt x="1749031" y="660400"/>
                  </a:lnTo>
                  <a:lnTo>
                    <a:pt x="1722805" y="635000"/>
                  </a:lnTo>
                  <a:close/>
                </a:path>
                <a:path w="1795145" h="1752600" extrusionOk="0">
                  <a:moveTo>
                    <a:pt x="67551" y="698500"/>
                  </a:moveTo>
                  <a:lnTo>
                    <a:pt x="44861" y="698500"/>
                  </a:lnTo>
                  <a:lnTo>
                    <a:pt x="42341" y="711200"/>
                  </a:lnTo>
                  <a:lnTo>
                    <a:pt x="38878" y="749300"/>
                  </a:lnTo>
                  <a:lnTo>
                    <a:pt x="45646" y="787400"/>
                  </a:lnTo>
                  <a:lnTo>
                    <a:pt x="62154" y="812800"/>
                  </a:lnTo>
                  <a:lnTo>
                    <a:pt x="87909" y="838200"/>
                  </a:lnTo>
                  <a:lnTo>
                    <a:pt x="65331" y="850900"/>
                  </a:lnTo>
                  <a:lnTo>
                    <a:pt x="27848" y="889000"/>
                  </a:lnTo>
                  <a:lnTo>
                    <a:pt x="7531" y="927100"/>
                  </a:lnTo>
                  <a:lnTo>
                    <a:pt x="0" y="977900"/>
                  </a:lnTo>
                  <a:lnTo>
                    <a:pt x="9993" y="1016000"/>
                  </a:lnTo>
                  <a:lnTo>
                    <a:pt x="32997" y="1054099"/>
                  </a:lnTo>
                  <a:lnTo>
                    <a:pt x="65865" y="1079499"/>
                  </a:lnTo>
                  <a:lnTo>
                    <a:pt x="105448" y="1092199"/>
                  </a:lnTo>
                  <a:lnTo>
                    <a:pt x="99494" y="1104899"/>
                  </a:lnTo>
                  <a:lnTo>
                    <a:pt x="124856" y="1104899"/>
                  </a:lnTo>
                  <a:lnTo>
                    <a:pt x="134353" y="1092199"/>
                  </a:lnTo>
                  <a:lnTo>
                    <a:pt x="136563" y="1092199"/>
                  </a:lnTo>
                  <a:lnTo>
                    <a:pt x="139903" y="1079499"/>
                  </a:lnTo>
                  <a:lnTo>
                    <a:pt x="126453" y="1079499"/>
                  </a:lnTo>
                  <a:lnTo>
                    <a:pt x="87695" y="1066799"/>
                  </a:lnTo>
                  <a:lnTo>
                    <a:pt x="54536" y="1041399"/>
                  </a:lnTo>
                  <a:lnTo>
                    <a:pt x="30841" y="1016000"/>
                  </a:lnTo>
                  <a:lnTo>
                    <a:pt x="20472" y="977900"/>
                  </a:lnTo>
                  <a:lnTo>
                    <a:pt x="20723" y="952500"/>
                  </a:lnTo>
                  <a:lnTo>
                    <a:pt x="22906" y="939800"/>
                  </a:lnTo>
                  <a:lnTo>
                    <a:pt x="26882" y="927100"/>
                  </a:lnTo>
                  <a:lnTo>
                    <a:pt x="32512" y="914400"/>
                  </a:lnTo>
                  <a:lnTo>
                    <a:pt x="47413" y="901700"/>
                  </a:lnTo>
                  <a:lnTo>
                    <a:pt x="66835" y="876300"/>
                  </a:lnTo>
                  <a:lnTo>
                    <a:pt x="89745" y="863600"/>
                  </a:lnTo>
                  <a:lnTo>
                    <a:pt x="115112" y="850900"/>
                  </a:lnTo>
                  <a:lnTo>
                    <a:pt x="125945" y="850900"/>
                  </a:lnTo>
                  <a:lnTo>
                    <a:pt x="125514" y="838200"/>
                  </a:lnTo>
                  <a:lnTo>
                    <a:pt x="119240" y="838200"/>
                  </a:lnTo>
                  <a:lnTo>
                    <a:pt x="85857" y="812800"/>
                  </a:lnTo>
                  <a:lnTo>
                    <a:pt x="65849" y="774700"/>
                  </a:lnTo>
                  <a:lnTo>
                    <a:pt x="59614" y="736600"/>
                  </a:lnTo>
                  <a:lnTo>
                    <a:pt x="67551" y="698500"/>
                  </a:lnTo>
                  <a:close/>
                </a:path>
                <a:path w="1795145" h="1752600" extrusionOk="0">
                  <a:moveTo>
                    <a:pt x="512908" y="114300"/>
                  </a:moveTo>
                  <a:lnTo>
                    <a:pt x="468168" y="114300"/>
                  </a:lnTo>
                  <a:lnTo>
                    <a:pt x="425500" y="127000"/>
                  </a:lnTo>
                  <a:lnTo>
                    <a:pt x="409022" y="139700"/>
                  </a:lnTo>
                  <a:lnTo>
                    <a:pt x="394639" y="152400"/>
                  </a:lnTo>
                  <a:lnTo>
                    <a:pt x="382352" y="177800"/>
                  </a:lnTo>
                  <a:lnTo>
                    <a:pt x="372160" y="190500"/>
                  </a:lnTo>
                  <a:lnTo>
                    <a:pt x="362072" y="215900"/>
                  </a:lnTo>
                  <a:lnTo>
                    <a:pt x="355822" y="241300"/>
                  </a:lnTo>
                  <a:lnTo>
                    <a:pt x="353487" y="266700"/>
                  </a:lnTo>
                  <a:lnTo>
                    <a:pt x="355142" y="292100"/>
                  </a:lnTo>
                  <a:lnTo>
                    <a:pt x="267181" y="292100"/>
                  </a:lnTo>
                  <a:lnTo>
                    <a:pt x="225511" y="304800"/>
                  </a:lnTo>
                  <a:lnTo>
                    <a:pt x="188489" y="330200"/>
                  </a:lnTo>
                  <a:lnTo>
                    <a:pt x="158445" y="368300"/>
                  </a:lnTo>
                  <a:lnTo>
                    <a:pt x="152298" y="368300"/>
                  </a:lnTo>
                  <a:lnTo>
                    <a:pt x="149669" y="381000"/>
                  </a:lnTo>
                  <a:lnTo>
                    <a:pt x="132599" y="431800"/>
                  </a:lnTo>
                  <a:lnTo>
                    <a:pt x="131102" y="482600"/>
                  </a:lnTo>
                  <a:lnTo>
                    <a:pt x="144140" y="533400"/>
                  </a:lnTo>
                  <a:lnTo>
                    <a:pt x="170675" y="571500"/>
                  </a:lnTo>
                  <a:lnTo>
                    <a:pt x="136703" y="596900"/>
                  </a:lnTo>
                  <a:lnTo>
                    <a:pt x="104924" y="622300"/>
                  </a:lnTo>
                  <a:lnTo>
                    <a:pt x="55689" y="673100"/>
                  </a:lnTo>
                  <a:lnTo>
                    <a:pt x="47944" y="698500"/>
                  </a:lnTo>
                  <a:lnTo>
                    <a:pt x="69608" y="698500"/>
                  </a:lnTo>
                  <a:lnTo>
                    <a:pt x="71932" y="685800"/>
                  </a:lnTo>
                  <a:lnTo>
                    <a:pt x="74510" y="685800"/>
                  </a:lnTo>
                  <a:lnTo>
                    <a:pt x="96280" y="647700"/>
                  </a:lnTo>
                  <a:lnTo>
                    <a:pt x="124280" y="622300"/>
                  </a:lnTo>
                  <a:lnTo>
                    <a:pt x="156383" y="609600"/>
                  </a:lnTo>
                  <a:lnTo>
                    <a:pt x="190461" y="584200"/>
                  </a:lnTo>
                  <a:lnTo>
                    <a:pt x="198234" y="584200"/>
                  </a:lnTo>
                  <a:lnTo>
                    <a:pt x="197865" y="571500"/>
                  </a:lnTo>
                  <a:lnTo>
                    <a:pt x="194437" y="571500"/>
                  </a:lnTo>
                  <a:lnTo>
                    <a:pt x="166624" y="533400"/>
                  </a:lnTo>
                  <a:lnTo>
                    <a:pt x="152285" y="482600"/>
                  </a:lnTo>
                  <a:lnTo>
                    <a:pt x="152453" y="431800"/>
                  </a:lnTo>
                  <a:lnTo>
                    <a:pt x="168160" y="381000"/>
                  </a:lnTo>
                  <a:lnTo>
                    <a:pt x="172847" y="381000"/>
                  </a:lnTo>
                  <a:lnTo>
                    <a:pt x="175590" y="368300"/>
                  </a:lnTo>
                  <a:lnTo>
                    <a:pt x="204293" y="342900"/>
                  </a:lnTo>
                  <a:lnTo>
                    <a:pt x="240157" y="317500"/>
                  </a:lnTo>
                  <a:lnTo>
                    <a:pt x="280552" y="304800"/>
                  </a:lnTo>
                  <a:lnTo>
                    <a:pt x="378510" y="304800"/>
                  </a:lnTo>
                  <a:lnTo>
                    <a:pt x="376193" y="292100"/>
                  </a:lnTo>
                  <a:lnTo>
                    <a:pt x="355142" y="292100"/>
                  </a:lnTo>
                  <a:lnTo>
                    <a:pt x="311169" y="279400"/>
                  </a:lnTo>
                  <a:lnTo>
                    <a:pt x="373875" y="279400"/>
                  </a:lnTo>
                  <a:lnTo>
                    <a:pt x="374288" y="254000"/>
                  </a:lnTo>
                  <a:lnTo>
                    <a:pt x="388162" y="203200"/>
                  </a:lnTo>
                  <a:lnTo>
                    <a:pt x="443097" y="152400"/>
                  </a:lnTo>
                  <a:lnTo>
                    <a:pt x="479840" y="139700"/>
                  </a:lnTo>
                  <a:lnTo>
                    <a:pt x="519283" y="127000"/>
                  </a:lnTo>
                  <a:lnTo>
                    <a:pt x="556552" y="127000"/>
                  </a:lnTo>
                  <a:lnTo>
                    <a:pt x="512908" y="114300"/>
                  </a:lnTo>
                  <a:close/>
                </a:path>
                <a:path w="1795145" h="1752600" extrusionOk="0">
                  <a:moveTo>
                    <a:pt x="1652663" y="393700"/>
                  </a:moveTo>
                  <a:lnTo>
                    <a:pt x="1591711" y="393700"/>
                  </a:lnTo>
                  <a:lnTo>
                    <a:pt x="1631624" y="406400"/>
                  </a:lnTo>
                  <a:lnTo>
                    <a:pt x="1666631" y="419100"/>
                  </a:lnTo>
                  <a:lnTo>
                    <a:pt x="1692706" y="457200"/>
                  </a:lnTo>
                  <a:lnTo>
                    <a:pt x="1702485" y="482600"/>
                  </a:lnTo>
                  <a:lnTo>
                    <a:pt x="1704740" y="508000"/>
                  </a:lnTo>
                  <a:lnTo>
                    <a:pt x="1700279" y="533400"/>
                  </a:lnTo>
                  <a:lnTo>
                    <a:pt x="1674591" y="584200"/>
                  </a:lnTo>
                  <a:lnTo>
                    <a:pt x="1632137" y="622300"/>
                  </a:lnTo>
                  <a:lnTo>
                    <a:pt x="1606600" y="635000"/>
                  </a:lnTo>
                  <a:lnTo>
                    <a:pt x="1693294" y="635000"/>
                  </a:lnTo>
                  <a:lnTo>
                    <a:pt x="1677925" y="622300"/>
                  </a:lnTo>
                  <a:lnTo>
                    <a:pt x="1662353" y="622300"/>
                  </a:lnTo>
                  <a:lnTo>
                    <a:pt x="1675663" y="609600"/>
                  </a:lnTo>
                  <a:lnTo>
                    <a:pt x="1707184" y="571500"/>
                  </a:lnTo>
                  <a:lnTo>
                    <a:pt x="1724409" y="508000"/>
                  </a:lnTo>
                  <a:lnTo>
                    <a:pt x="1722990" y="482600"/>
                  </a:lnTo>
                  <a:lnTo>
                    <a:pt x="1713915" y="457200"/>
                  </a:lnTo>
                  <a:lnTo>
                    <a:pt x="1688428" y="419100"/>
                  </a:lnTo>
                  <a:lnTo>
                    <a:pt x="1652663" y="393700"/>
                  </a:lnTo>
                  <a:close/>
                </a:path>
                <a:path w="1795145" h="1752600" extrusionOk="0">
                  <a:moveTo>
                    <a:pt x="1407304" y="165100"/>
                  </a:moveTo>
                  <a:lnTo>
                    <a:pt x="1364425" y="165100"/>
                  </a:lnTo>
                  <a:lnTo>
                    <a:pt x="1278940" y="190500"/>
                  </a:lnTo>
                  <a:lnTo>
                    <a:pt x="1421111" y="190500"/>
                  </a:lnTo>
                  <a:lnTo>
                    <a:pt x="1470837" y="203200"/>
                  </a:lnTo>
                  <a:lnTo>
                    <a:pt x="1499340" y="241300"/>
                  </a:lnTo>
                  <a:lnTo>
                    <a:pt x="1511804" y="279400"/>
                  </a:lnTo>
                  <a:lnTo>
                    <a:pt x="1512735" y="317500"/>
                  </a:lnTo>
                  <a:lnTo>
                    <a:pt x="1506637" y="368300"/>
                  </a:lnTo>
                  <a:lnTo>
                    <a:pt x="1498015" y="406400"/>
                  </a:lnTo>
                  <a:lnTo>
                    <a:pt x="1498628" y="406400"/>
                  </a:lnTo>
                  <a:lnTo>
                    <a:pt x="1502254" y="419100"/>
                  </a:lnTo>
                  <a:lnTo>
                    <a:pt x="1513255" y="419100"/>
                  </a:lnTo>
                  <a:lnTo>
                    <a:pt x="1550913" y="393700"/>
                  </a:lnTo>
                  <a:lnTo>
                    <a:pt x="1652663" y="393700"/>
                  </a:lnTo>
                  <a:lnTo>
                    <a:pt x="1631589" y="381000"/>
                  </a:lnTo>
                  <a:lnTo>
                    <a:pt x="1522653" y="381000"/>
                  </a:lnTo>
                  <a:lnTo>
                    <a:pt x="1531531" y="330200"/>
                  </a:lnTo>
                  <a:lnTo>
                    <a:pt x="1532909" y="279400"/>
                  </a:lnTo>
                  <a:lnTo>
                    <a:pt x="1520617" y="228600"/>
                  </a:lnTo>
                  <a:lnTo>
                    <a:pt x="1488490" y="190500"/>
                  </a:lnTo>
                  <a:lnTo>
                    <a:pt x="1448982" y="177800"/>
                  </a:lnTo>
                  <a:lnTo>
                    <a:pt x="1407304" y="165100"/>
                  </a:lnTo>
                  <a:close/>
                </a:path>
                <a:path w="1795145" h="1752600" extrusionOk="0">
                  <a:moveTo>
                    <a:pt x="1610515" y="368300"/>
                  </a:moveTo>
                  <a:lnTo>
                    <a:pt x="1565880" y="368300"/>
                  </a:lnTo>
                  <a:lnTo>
                    <a:pt x="1522653" y="381000"/>
                  </a:lnTo>
                  <a:lnTo>
                    <a:pt x="1631589" y="381000"/>
                  </a:lnTo>
                  <a:lnTo>
                    <a:pt x="1610515" y="368300"/>
                  </a:lnTo>
                  <a:close/>
                </a:path>
                <a:path w="1795145" h="1752600" extrusionOk="0">
                  <a:moveTo>
                    <a:pt x="378002" y="304800"/>
                  </a:moveTo>
                  <a:lnTo>
                    <a:pt x="322847" y="304800"/>
                  </a:lnTo>
                  <a:lnTo>
                    <a:pt x="364413" y="317500"/>
                  </a:lnTo>
                  <a:lnTo>
                    <a:pt x="375589" y="317500"/>
                  </a:lnTo>
                  <a:lnTo>
                    <a:pt x="378002" y="304800"/>
                  </a:lnTo>
                  <a:close/>
                </a:path>
                <a:path w="1795145" h="1752600" extrusionOk="0">
                  <a:moveTo>
                    <a:pt x="1240346" y="50800"/>
                  </a:moveTo>
                  <a:lnTo>
                    <a:pt x="1179245" y="50800"/>
                  </a:lnTo>
                  <a:lnTo>
                    <a:pt x="1223848" y="63500"/>
                  </a:lnTo>
                  <a:lnTo>
                    <a:pt x="1252699" y="101600"/>
                  </a:lnTo>
                  <a:lnTo>
                    <a:pt x="1263238" y="152400"/>
                  </a:lnTo>
                  <a:lnTo>
                    <a:pt x="1252905" y="203200"/>
                  </a:lnTo>
                  <a:lnTo>
                    <a:pt x="1254382" y="203200"/>
                  </a:lnTo>
                  <a:lnTo>
                    <a:pt x="1258852" y="215900"/>
                  </a:lnTo>
                  <a:lnTo>
                    <a:pt x="1264716" y="215900"/>
                  </a:lnTo>
                  <a:lnTo>
                    <a:pt x="1316372" y="190500"/>
                  </a:lnTo>
                  <a:lnTo>
                    <a:pt x="1278940" y="190500"/>
                  </a:lnTo>
                  <a:lnTo>
                    <a:pt x="1282728" y="139700"/>
                  </a:lnTo>
                  <a:lnTo>
                    <a:pt x="1269431" y="88900"/>
                  </a:lnTo>
                  <a:lnTo>
                    <a:pt x="1240346" y="50800"/>
                  </a:lnTo>
                  <a:close/>
                </a:path>
                <a:path w="1795145" h="1752600" extrusionOk="0">
                  <a:moveTo>
                    <a:pt x="556552" y="127000"/>
                  </a:moveTo>
                  <a:lnTo>
                    <a:pt x="519283" y="127000"/>
                  </a:lnTo>
                  <a:lnTo>
                    <a:pt x="558810" y="139700"/>
                  </a:lnTo>
                  <a:lnTo>
                    <a:pt x="595807" y="165100"/>
                  </a:lnTo>
                  <a:lnTo>
                    <a:pt x="600125" y="177800"/>
                  </a:lnTo>
                  <a:lnTo>
                    <a:pt x="608634" y="177800"/>
                  </a:lnTo>
                  <a:lnTo>
                    <a:pt x="611555" y="165100"/>
                  </a:lnTo>
                  <a:lnTo>
                    <a:pt x="612571" y="165100"/>
                  </a:lnTo>
                  <a:lnTo>
                    <a:pt x="614228" y="152400"/>
                  </a:lnTo>
                  <a:lnTo>
                    <a:pt x="616683" y="139700"/>
                  </a:lnTo>
                  <a:lnTo>
                    <a:pt x="595934" y="139700"/>
                  </a:lnTo>
                  <a:lnTo>
                    <a:pt x="556552" y="127000"/>
                  </a:lnTo>
                  <a:close/>
                </a:path>
                <a:path w="1795145" h="1752600" extrusionOk="0">
                  <a:moveTo>
                    <a:pt x="1019416" y="25400"/>
                  </a:moveTo>
                  <a:lnTo>
                    <a:pt x="948105" y="25400"/>
                  </a:lnTo>
                  <a:lnTo>
                    <a:pt x="986967" y="38100"/>
                  </a:lnTo>
                  <a:lnTo>
                    <a:pt x="1015733" y="63500"/>
                  </a:lnTo>
                  <a:lnTo>
                    <a:pt x="1032973" y="101600"/>
                  </a:lnTo>
                  <a:lnTo>
                    <a:pt x="1037259" y="139700"/>
                  </a:lnTo>
                  <a:lnTo>
                    <a:pt x="1040536" y="152400"/>
                  </a:lnTo>
                  <a:lnTo>
                    <a:pt x="1058566" y="152400"/>
                  </a:lnTo>
                  <a:lnTo>
                    <a:pt x="1065199" y="139700"/>
                  </a:lnTo>
                  <a:lnTo>
                    <a:pt x="1065961" y="139700"/>
                  </a:lnTo>
                  <a:lnTo>
                    <a:pt x="1067672" y="127000"/>
                  </a:lnTo>
                  <a:lnTo>
                    <a:pt x="1070121" y="127000"/>
                  </a:lnTo>
                  <a:lnTo>
                    <a:pt x="1073284" y="114300"/>
                  </a:lnTo>
                  <a:lnTo>
                    <a:pt x="1077137" y="101600"/>
                  </a:lnTo>
                  <a:lnTo>
                    <a:pt x="1086168" y="88900"/>
                  </a:lnTo>
                  <a:lnTo>
                    <a:pt x="1060754" y="88900"/>
                  </a:lnTo>
                  <a:lnTo>
                    <a:pt x="1044526" y="63500"/>
                  </a:lnTo>
                  <a:lnTo>
                    <a:pt x="1019416" y="25400"/>
                  </a:lnTo>
                  <a:close/>
                </a:path>
                <a:path w="1795145" h="1752600" extrusionOk="0">
                  <a:moveTo>
                    <a:pt x="717443" y="50800"/>
                  </a:moveTo>
                  <a:lnTo>
                    <a:pt x="673994" y="63500"/>
                  </a:lnTo>
                  <a:lnTo>
                    <a:pt x="634933" y="76200"/>
                  </a:lnTo>
                  <a:lnTo>
                    <a:pt x="605840" y="114300"/>
                  </a:lnTo>
                  <a:lnTo>
                    <a:pt x="602846" y="127000"/>
                  </a:lnTo>
                  <a:lnTo>
                    <a:pt x="600173" y="127000"/>
                  </a:lnTo>
                  <a:lnTo>
                    <a:pt x="597857" y="139700"/>
                  </a:lnTo>
                  <a:lnTo>
                    <a:pt x="619876" y="139700"/>
                  </a:lnTo>
                  <a:lnTo>
                    <a:pt x="623747" y="127000"/>
                  </a:lnTo>
                  <a:lnTo>
                    <a:pt x="650125" y="101600"/>
                  </a:lnTo>
                  <a:lnTo>
                    <a:pt x="685445" y="76200"/>
                  </a:lnTo>
                  <a:lnTo>
                    <a:pt x="771535" y="76200"/>
                  </a:lnTo>
                  <a:lnTo>
                    <a:pt x="759703" y="63500"/>
                  </a:lnTo>
                  <a:lnTo>
                    <a:pt x="717443" y="50800"/>
                  </a:lnTo>
                  <a:close/>
                </a:path>
                <a:path w="1795145" h="1752600" extrusionOk="0">
                  <a:moveTo>
                    <a:pt x="771535" y="76200"/>
                  </a:moveTo>
                  <a:lnTo>
                    <a:pt x="724112" y="76200"/>
                  </a:lnTo>
                  <a:lnTo>
                    <a:pt x="760529" y="88900"/>
                  </a:lnTo>
                  <a:lnTo>
                    <a:pt x="789101" y="127000"/>
                  </a:lnTo>
                  <a:lnTo>
                    <a:pt x="793038" y="139700"/>
                  </a:lnTo>
                  <a:lnTo>
                    <a:pt x="803452" y="139700"/>
                  </a:lnTo>
                  <a:lnTo>
                    <a:pt x="806881" y="127000"/>
                  </a:lnTo>
                  <a:lnTo>
                    <a:pt x="807643" y="127000"/>
                  </a:lnTo>
                  <a:lnTo>
                    <a:pt x="810023" y="114300"/>
                  </a:lnTo>
                  <a:lnTo>
                    <a:pt x="812771" y="114300"/>
                  </a:lnTo>
                  <a:lnTo>
                    <a:pt x="815876" y="101600"/>
                  </a:lnTo>
                  <a:lnTo>
                    <a:pt x="795197" y="101600"/>
                  </a:lnTo>
                  <a:lnTo>
                    <a:pt x="771535" y="76200"/>
                  </a:lnTo>
                  <a:close/>
                </a:path>
                <a:path w="1795145" h="1752600" extrusionOk="0">
                  <a:moveTo>
                    <a:pt x="950264" y="0"/>
                  </a:moveTo>
                  <a:lnTo>
                    <a:pt x="904034" y="0"/>
                  </a:lnTo>
                  <a:lnTo>
                    <a:pt x="862460" y="25400"/>
                  </a:lnTo>
                  <a:lnTo>
                    <a:pt x="827481" y="50800"/>
                  </a:lnTo>
                  <a:lnTo>
                    <a:pt x="801039" y="88900"/>
                  </a:lnTo>
                  <a:lnTo>
                    <a:pt x="798880" y="88900"/>
                  </a:lnTo>
                  <a:lnTo>
                    <a:pt x="796975" y="101600"/>
                  </a:lnTo>
                  <a:lnTo>
                    <a:pt x="819327" y="101600"/>
                  </a:lnTo>
                  <a:lnTo>
                    <a:pt x="842271" y="63500"/>
                  </a:lnTo>
                  <a:lnTo>
                    <a:pt x="872572" y="38100"/>
                  </a:lnTo>
                  <a:lnTo>
                    <a:pt x="908446" y="25400"/>
                  </a:lnTo>
                  <a:lnTo>
                    <a:pt x="1019416" y="25400"/>
                  </a:lnTo>
                  <a:lnTo>
                    <a:pt x="987352" y="12700"/>
                  </a:lnTo>
                  <a:lnTo>
                    <a:pt x="950264" y="0"/>
                  </a:lnTo>
                  <a:close/>
                </a:path>
                <a:path w="1795145" h="1752600" extrusionOk="0">
                  <a:moveTo>
                    <a:pt x="1196771" y="25400"/>
                  </a:moveTo>
                  <a:lnTo>
                    <a:pt x="1156373" y="25400"/>
                  </a:lnTo>
                  <a:lnTo>
                    <a:pt x="1118381" y="38100"/>
                  </a:lnTo>
                  <a:lnTo>
                    <a:pt x="1085579" y="63500"/>
                  </a:lnTo>
                  <a:lnTo>
                    <a:pt x="1060754" y="88900"/>
                  </a:lnTo>
                  <a:lnTo>
                    <a:pt x="1086168" y="88900"/>
                  </a:lnTo>
                  <a:lnTo>
                    <a:pt x="1095199" y="76200"/>
                  </a:lnTo>
                  <a:lnTo>
                    <a:pt x="1119333" y="63500"/>
                  </a:lnTo>
                  <a:lnTo>
                    <a:pt x="1147896" y="50800"/>
                  </a:lnTo>
                  <a:lnTo>
                    <a:pt x="1240346" y="50800"/>
                  </a:lnTo>
                  <a:lnTo>
                    <a:pt x="1196771" y="2540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3102" y="2117344"/>
            <a:ext cx="2072191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4723891" y="2739758"/>
            <a:ext cx="1711960" cy="1765300"/>
          </a:xfrm>
          <a:custGeom>
            <a:avLst/>
            <a:gdLst/>
            <a:ahLst/>
            <a:cxnLst/>
            <a:rect l="l" t="t" r="r" b="b"/>
            <a:pathLst>
              <a:path w="1711960" h="1765300" extrusionOk="0">
                <a:moveTo>
                  <a:pt x="836298" y="1689100"/>
                </a:moveTo>
                <a:lnTo>
                  <a:pt x="815594" y="1689100"/>
                </a:lnTo>
                <a:lnTo>
                  <a:pt x="826404" y="1714500"/>
                </a:lnTo>
                <a:lnTo>
                  <a:pt x="840835" y="1727200"/>
                </a:lnTo>
                <a:lnTo>
                  <a:pt x="858456" y="1739900"/>
                </a:lnTo>
                <a:lnTo>
                  <a:pt x="878840" y="1752600"/>
                </a:lnTo>
                <a:lnTo>
                  <a:pt x="893318" y="1765300"/>
                </a:lnTo>
                <a:lnTo>
                  <a:pt x="982424" y="1765300"/>
                </a:lnTo>
                <a:lnTo>
                  <a:pt x="999545" y="1752600"/>
                </a:lnTo>
                <a:lnTo>
                  <a:pt x="913145" y="1752600"/>
                </a:lnTo>
                <a:lnTo>
                  <a:pt x="900249" y="1739900"/>
                </a:lnTo>
                <a:lnTo>
                  <a:pt x="887984" y="1739900"/>
                </a:lnTo>
                <a:lnTo>
                  <a:pt x="866771" y="1727200"/>
                </a:lnTo>
                <a:lnTo>
                  <a:pt x="849249" y="1701800"/>
                </a:lnTo>
                <a:lnTo>
                  <a:pt x="836298" y="1689100"/>
                </a:lnTo>
                <a:close/>
              </a:path>
              <a:path w="1711960" h="1765300" extrusionOk="0">
                <a:moveTo>
                  <a:pt x="1047877" y="1625600"/>
                </a:moveTo>
                <a:lnTo>
                  <a:pt x="1040130" y="1638300"/>
                </a:lnTo>
                <a:lnTo>
                  <a:pt x="1040003" y="1651000"/>
                </a:lnTo>
                <a:lnTo>
                  <a:pt x="1030837" y="1689100"/>
                </a:lnTo>
                <a:lnTo>
                  <a:pt x="1009538" y="1714500"/>
                </a:lnTo>
                <a:lnTo>
                  <a:pt x="978548" y="1739900"/>
                </a:lnTo>
                <a:lnTo>
                  <a:pt x="940308" y="1752600"/>
                </a:lnTo>
                <a:lnTo>
                  <a:pt x="999545" y="1752600"/>
                </a:lnTo>
                <a:lnTo>
                  <a:pt x="1016666" y="1739900"/>
                </a:lnTo>
                <a:lnTo>
                  <a:pt x="1042193" y="1701800"/>
                </a:lnTo>
                <a:lnTo>
                  <a:pt x="1057148" y="1663700"/>
                </a:lnTo>
                <a:lnTo>
                  <a:pt x="1085322" y="1663700"/>
                </a:lnTo>
                <a:lnTo>
                  <a:pt x="1075404" y="1651000"/>
                </a:lnTo>
                <a:lnTo>
                  <a:pt x="1065819" y="1651000"/>
                </a:lnTo>
                <a:lnTo>
                  <a:pt x="1056640" y="1638300"/>
                </a:lnTo>
                <a:lnTo>
                  <a:pt x="1053973" y="1638300"/>
                </a:lnTo>
                <a:lnTo>
                  <a:pt x="1047877" y="1625600"/>
                </a:lnTo>
                <a:close/>
              </a:path>
              <a:path w="1711960" h="1765300" extrusionOk="0">
                <a:moveTo>
                  <a:pt x="579866" y="1612900"/>
                </a:moveTo>
                <a:lnTo>
                  <a:pt x="555625" y="1612900"/>
                </a:lnTo>
                <a:lnTo>
                  <a:pt x="573416" y="1638300"/>
                </a:lnTo>
                <a:lnTo>
                  <a:pt x="595185" y="1676400"/>
                </a:lnTo>
                <a:lnTo>
                  <a:pt x="621240" y="1701800"/>
                </a:lnTo>
                <a:lnTo>
                  <a:pt x="651891" y="1727200"/>
                </a:lnTo>
                <a:lnTo>
                  <a:pt x="677519" y="1727200"/>
                </a:lnTo>
                <a:lnTo>
                  <a:pt x="686688" y="1739900"/>
                </a:lnTo>
                <a:lnTo>
                  <a:pt x="723278" y="1739900"/>
                </a:lnTo>
                <a:lnTo>
                  <a:pt x="758809" y="1727200"/>
                </a:lnTo>
                <a:lnTo>
                  <a:pt x="790505" y="1714500"/>
                </a:lnTo>
                <a:lnTo>
                  <a:pt x="675894" y="1714500"/>
                </a:lnTo>
                <a:lnTo>
                  <a:pt x="670813" y="1701800"/>
                </a:lnTo>
                <a:lnTo>
                  <a:pt x="661035" y="1701800"/>
                </a:lnTo>
                <a:lnTo>
                  <a:pt x="630769" y="1676400"/>
                </a:lnTo>
                <a:lnTo>
                  <a:pt x="605789" y="1651000"/>
                </a:lnTo>
                <a:lnTo>
                  <a:pt x="585382" y="1625600"/>
                </a:lnTo>
                <a:lnTo>
                  <a:pt x="579866" y="1612900"/>
                </a:lnTo>
                <a:close/>
              </a:path>
              <a:path w="1711960" h="1765300" extrusionOk="0">
                <a:moveTo>
                  <a:pt x="828167" y="1651000"/>
                </a:moveTo>
                <a:lnTo>
                  <a:pt x="809625" y="1651000"/>
                </a:lnTo>
                <a:lnTo>
                  <a:pt x="787068" y="1689100"/>
                </a:lnTo>
                <a:lnTo>
                  <a:pt x="753951" y="1714500"/>
                </a:lnTo>
                <a:lnTo>
                  <a:pt x="790505" y="1714500"/>
                </a:lnTo>
                <a:lnTo>
                  <a:pt x="815594" y="1689100"/>
                </a:lnTo>
                <a:lnTo>
                  <a:pt x="836298" y="1689100"/>
                </a:lnTo>
                <a:lnTo>
                  <a:pt x="828802" y="1663700"/>
                </a:lnTo>
                <a:lnTo>
                  <a:pt x="828167" y="1651000"/>
                </a:lnTo>
                <a:close/>
              </a:path>
              <a:path w="1711960" h="1765300" extrusionOk="0">
                <a:moveTo>
                  <a:pt x="1298321" y="1511300"/>
                </a:moveTo>
                <a:lnTo>
                  <a:pt x="1282065" y="1511300"/>
                </a:lnTo>
                <a:lnTo>
                  <a:pt x="1283335" y="1524000"/>
                </a:lnTo>
                <a:lnTo>
                  <a:pt x="1283827" y="1574800"/>
                </a:lnTo>
                <a:lnTo>
                  <a:pt x="1270445" y="1612900"/>
                </a:lnTo>
                <a:lnTo>
                  <a:pt x="1246049" y="1638300"/>
                </a:lnTo>
                <a:lnTo>
                  <a:pt x="1213497" y="1663700"/>
                </a:lnTo>
                <a:lnTo>
                  <a:pt x="1175649" y="1676400"/>
                </a:lnTo>
                <a:lnTo>
                  <a:pt x="1078918" y="1676400"/>
                </a:lnTo>
                <a:lnTo>
                  <a:pt x="1086485" y="1689100"/>
                </a:lnTo>
                <a:lnTo>
                  <a:pt x="1124505" y="1701800"/>
                </a:lnTo>
                <a:lnTo>
                  <a:pt x="1163433" y="1701800"/>
                </a:lnTo>
                <a:lnTo>
                  <a:pt x="1201291" y="1689100"/>
                </a:lnTo>
                <a:lnTo>
                  <a:pt x="1265903" y="1651000"/>
                </a:lnTo>
                <a:lnTo>
                  <a:pt x="1302541" y="1587500"/>
                </a:lnTo>
                <a:lnTo>
                  <a:pt x="1305433" y="1536700"/>
                </a:lnTo>
                <a:lnTo>
                  <a:pt x="1390761" y="1536700"/>
                </a:lnTo>
                <a:lnTo>
                  <a:pt x="1428528" y="1524000"/>
                </a:lnTo>
                <a:lnTo>
                  <a:pt x="1340509" y="1524000"/>
                </a:lnTo>
                <a:lnTo>
                  <a:pt x="1298321" y="1511300"/>
                </a:lnTo>
                <a:close/>
              </a:path>
              <a:path w="1711960" h="1765300" extrusionOk="0">
                <a:moveTo>
                  <a:pt x="1095502" y="1663700"/>
                </a:moveTo>
                <a:lnTo>
                  <a:pt x="1057148" y="1663700"/>
                </a:lnTo>
                <a:lnTo>
                  <a:pt x="1064214" y="1676400"/>
                </a:lnTo>
                <a:lnTo>
                  <a:pt x="1135364" y="1676400"/>
                </a:lnTo>
                <a:lnTo>
                  <a:pt x="1095502" y="1663700"/>
                </a:lnTo>
                <a:close/>
              </a:path>
              <a:path w="1711960" h="1765300" extrusionOk="0">
                <a:moveTo>
                  <a:pt x="568833" y="1587500"/>
                </a:moveTo>
                <a:lnTo>
                  <a:pt x="552196" y="1587500"/>
                </a:lnTo>
                <a:lnTo>
                  <a:pt x="512175" y="1612900"/>
                </a:lnTo>
                <a:lnTo>
                  <a:pt x="466153" y="1625600"/>
                </a:lnTo>
                <a:lnTo>
                  <a:pt x="357124" y="1625600"/>
                </a:lnTo>
                <a:lnTo>
                  <a:pt x="361950" y="1638300"/>
                </a:lnTo>
                <a:lnTo>
                  <a:pt x="410874" y="1651000"/>
                </a:lnTo>
                <a:lnTo>
                  <a:pt x="461883" y="1651000"/>
                </a:lnTo>
                <a:lnTo>
                  <a:pt x="511343" y="1638300"/>
                </a:lnTo>
                <a:lnTo>
                  <a:pt x="555625" y="1612900"/>
                </a:lnTo>
                <a:lnTo>
                  <a:pt x="579866" y="1612900"/>
                </a:lnTo>
                <a:lnTo>
                  <a:pt x="568833" y="1587500"/>
                </a:lnTo>
                <a:close/>
              </a:path>
              <a:path w="1711960" h="1765300" extrusionOk="0">
                <a:moveTo>
                  <a:pt x="302133" y="1422400"/>
                </a:moveTo>
                <a:lnTo>
                  <a:pt x="203410" y="1422400"/>
                </a:lnTo>
                <a:lnTo>
                  <a:pt x="227837" y="1435100"/>
                </a:lnTo>
                <a:lnTo>
                  <a:pt x="278384" y="1435100"/>
                </a:lnTo>
                <a:lnTo>
                  <a:pt x="272463" y="1473200"/>
                </a:lnTo>
                <a:lnTo>
                  <a:pt x="276650" y="1524000"/>
                </a:lnTo>
                <a:lnTo>
                  <a:pt x="290719" y="1562100"/>
                </a:lnTo>
                <a:lnTo>
                  <a:pt x="314443" y="1600200"/>
                </a:lnTo>
                <a:lnTo>
                  <a:pt x="347599" y="1625600"/>
                </a:lnTo>
                <a:lnTo>
                  <a:pt x="418036" y="1625600"/>
                </a:lnTo>
                <a:lnTo>
                  <a:pt x="371729" y="1612900"/>
                </a:lnTo>
                <a:lnTo>
                  <a:pt x="359410" y="1612900"/>
                </a:lnTo>
                <a:lnTo>
                  <a:pt x="321885" y="1574800"/>
                </a:lnTo>
                <a:lnTo>
                  <a:pt x="299243" y="1524000"/>
                </a:lnTo>
                <a:lnTo>
                  <a:pt x="292365" y="1473200"/>
                </a:lnTo>
                <a:lnTo>
                  <a:pt x="302133" y="1422400"/>
                </a:lnTo>
                <a:close/>
              </a:path>
              <a:path w="1711960" h="1765300" extrusionOk="0">
                <a:moveTo>
                  <a:pt x="1390761" y="1536700"/>
                </a:moveTo>
                <a:lnTo>
                  <a:pt x="1305433" y="1536700"/>
                </a:lnTo>
                <a:lnTo>
                  <a:pt x="1349135" y="1549400"/>
                </a:lnTo>
                <a:lnTo>
                  <a:pt x="1390761" y="1536700"/>
                </a:lnTo>
                <a:close/>
              </a:path>
              <a:path w="1711960" h="1765300" extrusionOk="0">
                <a:moveTo>
                  <a:pt x="1617980" y="533400"/>
                </a:moveTo>
                <a:lnTo>
                  <a:pt x="1560607" y="533400"/>
                </a:lnTo>
                <a:lnTo>
                  <a:pt x="1585821" y="546100"/>
                </a:lnTo>
                <a:lnTo>
                  <a:pt x="1609725" y="558800"/>
                </a:lnTo>
                <a:lnTo>
                  <a:pt x="1634093" y="571500"/>
                </a:lnTo>
                <a:lnTo>
                  <a:pt x="1655222" y="596900"/>
                </a:lnTo>
                <a:lnTo>
                  <a:pt x="1672304" y="609600"/>
                </a:lnTo>
                <a:lnTo>
                  <a:pt x="1684528" y="647700"/>
                </a:lnTo>
                <a:lnTo>
                  <a:pt x="1691871" y="685800"/>
                </a:lnTo>
                <a:lnTo>
                  <a:pt x="1686035" y="723900"/>
                </a:lnTo>
                <a:lnTo>
                  <a:pt x="1668654" y="774700"/>
                </a:lnTo>
                <a:lnTo>
                  <a:pt x="1641360" y="800100"/>
                </a:lnTo>
                <a:lnTo>
                  <a:pt x="1605788" y="825500"/>
                </a:lnTo>
                <a:lnTo>
                  <a:pt x="1599565" y="838200"/>
                </a:lnTo>
                <a:lnTo>
                  <a:pt x="1599692" y="850900"/>
                </a:lnTo>
                <a:lnTo>
                  <a:pt x="1612011" y="850900"/>
                </a:lnTo>
                <a:lnTo>
                  <a:pt x="1641278" y="876300"/>
                </a:lnTo>
                <a:lnTo>
                  <a:pt x="1661366" y="901700"/>
                </a:lnTo>
                <a:lnTo>
                  <a:pt x="1671286" y="939800"/>
                </a:lnTo>
                <a:lnTo>
                  <a:pt x="1670050" y="977900"/>
                </a:lnTo>
                <a:lnTo>
                  <a:pt x="1657040" y="1016000"/>
                </a:lnTo>
                <a:lnTo>
                  <a:pt x="1634648" y="1041400"/>
                </a:lnTo>
                <a:lnTo>
                  <a:pt x="1605541" y="1079500"/>
                </a:lnTo>
                <a:lnTo>
                  <a:pt x="1572387" y="1092200"/>
                </a:lnTo>
                <a:lnTo>
                  <a:pt x="1566926" y="1104900"/>
                </a:lnTo>
                <a:lnTo>
                  <a:pt x="1565529" y="1104900"/>
                </a:lnTo>
                <a:lnTo>
                  <a:pt x="1570736" y="1117600"/>
                </a:lnTo>
                <a:lnTo>
                  <a:pt x="1600101" y="1143000"/>
                </a:lnTo>
                <a:lnTo>
                  <a:pt x="1615636" y="1181100"/>
                </a:lnTo>
                <a:lnTo>
                  <a:pt x="1618512" y="1219200"/>
                </a:lnTo>
                <a:lnTo>
                  <a:pt x="1609899" y="1257300"/>
                </a:lnTo>
                <a:lnTo>
                  <a:pt x="1562895" y="1308100"/>
                </a:lnTo>
                <a:lnTo>
                  <a:pt x="1526846" y="1320800"/>
                </a:lnTo>
                <a:lnTo>
                  <a:pt x="1477391" y="1320800"/>
                </a:lnTo>
                <a:lnTo>
                  <a:pt x="1468882" y="1333500"/>
                </a:lnTo>
                <a:lnTo>
                  <a:pt x="1472184" y="1333500"/>
                </a:lnTo>
                <a:lnTo>
                  <a:pt x="1483960" y="1384300"/>
                </a:lnTo>
                <a:lnTo>
                  <a:pt x="1482433" y="1422400"/>
                </a:lnTo>
                <a:lnTo>
                  <a:pt x="1469467" y="1460500"/>
                </a:lnTo>
                <a:lnTo>
                  <a:pt x="1416677" y="1511300"/>
                </a:lnTo>
                <a:lnTo>
                  <a:pt x="1380583" y="1524000"/>
                </a:lnTo>
                <a:lnTo>
                  <a:pt x="1428528" y="1524000"/>
                </a:lnTo>
                <a:lnTo>
                  <a:pt x="1460658" y="1498600"/>
                </a:lnTo>
                <a:lnTo>
                  <a:pt x="1485371" y="1473200"/>
                </a:lnTo>
                <a:lnTo>
                  <a:pt x="1500886" y="1435100"/>
                </a:lnTo>
                <a:lnTo>
                  <a:pt x="1505423" y="1384300"/>
                </a:lnTo>
                <a:lnTo>
                  <a:pt x="1497203" y="1346200"/>
                </a:lnTo>
                <a:lnTo>
                  <a:pt x="1538354" y="1346200"/>
                </a:lnTo>
                <a:lnTo>
                  <a:pt x="1576387" y="1320800"/>
                </a:lnTo>
                <a:lnTo>
                  <a:pt x="1608324" y="1295400"/>
                </a:lnTo>
                <a:lnTo>
                  <a:pt x="1631188" y="1257300"/>
                </a:lnTo>
                <a:lnTo>
                  <a:pt x="1641302" y="1219200"/>
                </a:lnTo>
                <a:lnTo>
                  <a:pt x="1637617" y="1181100"/>
                </a:lnTo>
                <a:lnTo>
                  <a:pt x="1621668" y="1143000"/>
                </a:lnTo>
                <a:lnTo>
                  <a:pt x="1594993" y="1104900"/>
                </a:lnTo>
                <a:lnTo>
                  <a:pt x="1630027" y="1079500"/>
                </a:lnTo>
                <a:lnTo>
                  <a:pt x="1659620" y="1054100"/>
                </a:lnTo>
                <a:lnTo>
                  <a:pt x="1681093" y="1016000"/>
                </a:lnTo>
                <a:lnTo>
                  <a:pt x="1691767" y="965200"/>
                </a:lnTo>
                <a:lnTo>
                  <a:pt x="1690340" y="927100"/>
                </a:lnTo>
                <a:lnTo>
                  <a:pt x="1679305" y="889000"/>
                </a:lnTo>
                <a:lnTo>
                  <a:pt x="1659387" y="863600"/>
                </a:lnTo>
                <a:lnTo>
                  <a:pt x="1631315" y="838200"/>
                </a:lnTo>
                <a:lnTo>
                  <a:pt x="1665750" y="812800"/>
                </a:lnTo>
                <a:lnTo>
                  <a:pt x="1691608" y="774700"/>
                </a:lnTo>
                <a:lnTo>
                  <a:pt x="1707475" y="723900"/>
                </a:lnTo>
                <a:lnTo>
                  <a:pt x="1711936" y="685800"/>
                </a:lnTo>
                <a:lnTo>
                  <a:pt x="1703578" y="635000"/>
                </a:lnTo>
                <a:lnTo>
                  <a:pt x="1689613" y="609600"/>
                </a:lnTo>
                <a:lnTo>
                  <a:pt x="1670065" y="584200"/>
                </a:lnTo>
                <a:lnTo>
                  <a:pt x="1645874" y="558800"/>
                </a:lnTo>
                <a:lnTo>
                  <a:pt x="1617980" y="533400"/>
                </a:lnTo>
                <a:close/>
              </a:path>
              <a:path w="1711960" h="1765300" extrusionOk="0">
                <a:moveTo>
                  <a:pt x="163068" y="1193800"/>
                </a:moveTo>
                <a:lnTo>
                  <a:pt x="136525" y="1193800"/>
                </a:lnTo>
                <a:lnTo>
                  <a:pt x="115069" y="1231900"/>
                </a:lnTo>
                <a:lnTo>
                  <a:pt x="105187" y="1282700"/>
                </a:lnTo>
                <a:lnTo>
                  <a:pt x="108021" y="1320800"/>
                </a:lnTo>
                <a:lnTo>
                  <a:pt x="124713" y="1358900"/>
                </a:lnTo>
                <a:lnTo>
                  <a:pt x="149240" y="1397000"/>
                </a:lnTo>
                <a:lnTo>
                  <a:pt x="180340" y="1422400"/>
                </a:lnTo>
                <a:lnTo>
                  <a:pt x="304038" y="1422400"/>
                </a:lnTo>
                <a:lnTo>
                  <a:pt x="302006" y="1409700"/>
                </a:lnTo>
                <a:lnTo>
                  <a:pt x="216632" y="1409700"/>
                </a:lnTo>
                <a:lnTo>
                  <a:pt x="195580" y="1397000"/>
                </a:lnTo>
                <a:lnTo>
                  <a:pt x="159377" y="1371600"/>
                </a:lnTo>
                <a:lnTo>
                  <a:pt x="135416" y="1333500"/>
                </a:lnTo>
                <a:lnTo>
                  <a:pt x="126305" y="1282700"/>
                </a:lnTo>
                <a:lnTo>
                  <a:pt x="134652" y="1244600"/>
                </a:lnTo>
                <a:lnTo>
                  <a:pt x="163068" y="1193800"/>
                </a:lnTo>
                <a:close/>
              </a:path>
              <a:path w="1711960" h="1765300" extrusionOk="0">
                <a:moveTo>
                  <a:pt x="124587" y="1003300"/>
                </a:moveTo>
                <a:lnTo>
                  <a:pt x="96393" y="1003300"/>
                </a:lnTo>
                <a:lnTo>
                  <a:pt x="66080" y="1041400"/>
                </a:lnTo>
                <a:lnTo>
                  <a:pt x="53416" y="1079500"/>
                </a:lnTo>
                <a:lnTo>
                  <a:pt x="57393" y="1117600"/>
                </a:lnTo>
                <a:lnTo>
                  <a:pt x="77007" y="1155700"/>
                </a:lnTo>
                <a:lnTo>
                  <a:pt x="111252" y="1181100"/>
                </a:lnTo>
                <a:lnTo>
                  <a:pt x="117183" y="1193800"/>
                </a:lnTo>
                <a:lnTo>
                  <a:pt x="167005" y="1193800"/>
                </a:lnTo>
                <a:lnTo>
                  <a:pt x="166116" y="1181100"/>
                </a:lnTo>
                <a:lnTo>
                  <a:pt x="138303" y="1181100"/>
                </a:lnTo>
                <a:lnTo>
                  <a:pt x="129547" y="1168400"/>
                </a:lnTo>
                <a:lnTo>
                  <a:pt x="121412" y="1168400"/>
                </a:lnTo>
                <a:lnTo>
                  <a:pt x="91189" y="1143000"/>
                </a:lnTo>
                <a:lnTo>
                  <a:pt x="75309" y="1104900"/>
                </a:lnTo>
                <a:lnTo>
                  <a:pt x="74859" y="1066800"/>
                </a:lnTo>
                <a:lnTo>
                  <a:pt x="90923" y="1028700"/>
                </a:lnTo>
                <a:lnTo>
                  <a:pt x="124587" y="1003300"/>
                </a:lnTo>
                <a:close/>
              </a:path>
              <a:path w="1711960" h="1765300" extrusionOk="0">
                <a:moveTo>
                  <a:pt x="130048" y="990600"/>
                </a:moveTo>
                <a:lnTo>
                  <a:pt x="88392" y="990600"/>
                </a:lnTo>
                <a:lnTo>
                  <a:pt x="92329" y="1003300"/>
                </a:lnTo>
                <a:lnTo>
                  <a:pt x="132207" y="1003300"/>
                </a:lnTo>
                <a:lnTo>
                  <a:pt x="130048" y="990600"/>
                </a:lnTo>
                <a:close/>
              </a:path>
              <a:path w="1711960" h="1765300" extrusionOk="0">
                <a:moveTo>
                  <a:pt x="327529" y="266700"/>
                </a:moveTo>
                <a:lnTo>
                  <a:pt x="277336" y="266700"/>
                </a:lnTo>
                <a:lnTo>
                  <a:pt x="231191" y="279400"/>
                </a:lnTo>
                <a:lnTo>
                  <a:pt x="193548" y="317500"/>
                </a:lnTo>
                <a:lnTo>
                  <a:pt x="169130" y="368300"/>
                </a:lnTo>
                <a:lnTo>
                  <a:pt x="162036" y="419100"/>
                </a:lnTo>
                <a:lnTo>
                  <a:pt x="167776" y="469900"/>
                </a:lnTo>
                <a:lnTo>
                  <a:pt x="181863" y="520700"/>
                </a:lnTo>
                <a:lnTo>
                  <a:pt x="134500" y="520700"/>
                </a:lnTo>
                <a:lnTo>
                  <a:pt x="89281" y="533400"/>
                </a:lnTo>
                <a:lnTo>
                  <a:pt x="52633" y="558800"/>
                </a:lnTo>
                <a:lnTo>
                  <a:pt x="30987" y="609600"/>
                </a:lnTo>
                <a:lnTo>
                  <a:pt x="28513" y="647700"/>
                </a:lnTo>
                <a:lnTo>
                  <a:pt x="39481" y="685800"/>
                </a:lnTo>
                <a:lnTo>
                  <a:pt x="61473" y="711200"/>
                </a:lnTo>
                <a:lnTo>
                  <a:pt x="92075" y="736600"/>
                </a:lnTo>
                <a:lnTo>
                  <a:pt x="58364" y="749300"/>
                </a:lnTo>
                <a:lnTo>
                  <a:pt x="30416" y="774700"/>
                </a:lnTo>
                <a:lnTo>
                  <a:pt x="10279" y="812800"/>
                </a:lnTo>
                <a:lnTo>
                  <a:pt x="0" y="850900"/>
                </a:lnTo>
                <a:lnTo>
                  <a:pt x="2496" y="889000"/>
                </a:lnTo>
                <a:lnTo>
                  <a:pt x="19399" y="939800"/>
                </a:lnTo>
                <a:lnTo>
                  <a:pt x="47684" y="965200"/>
                </a:lnTo>
                <a:lnTo>
                  <a:pt x="84328" y="990600"/>
                </a:lnTo>
                <a:lnTo>
                  <a:pt x="114309" y="990600"/>
                </a:lnTo>
                <a:lnTo>
                  <a:pt x="107108" y="977900"/>
                </a:lnTo>
                <a:lnTo>
                  <a:pt x="93218" y="977900"/>
                </a:lnTo>
                <a:lnTo>
                  <a:pt x="61464" y="952500"/>
                </a:lnTo>
                <a:lnTo>
                  <a:pt x="36925" y="927100"/>
                </a:lnTo>
                <a:lnTo>
                  <a:pt x="22244" y="889000"/>
                </a:lnTo>
                <a:lnTo>
                  <a:pt x="20066" y="850900"/>
                </a:lnTo>
                <a:lnTo>
                  <a:pt x="34248" y="812800"/>
                </a:lnTo>
                <a:lnTo>
                  <a:pt x="62277" y="787400"/>
                </a:lnTo>
                <a:lnTo>
                  <a:pt x="99522" y="762000"/>
                </a:lnTo>
                <a:lnTo>
                  <a:pt x="146810" y="762000"/>
                </a:lnTo>
                <a:lnTo>
                  <a:pt x="147970" y="749300"/>
                </a:lnTo>
                <a:lnTo>
                  <a:pt x="145440" y="736600"/>
                </a:lnTo>
                <a:lnTo>
                  <a:pt x="137413" y="736600"/>
                </a:lnTo>
                <a:lnTo>
                  <a:pt x="128774" y="723900"/>
                </a:lnTo>
                <a:lnTo>
                  <a:pt x="104521" y="723900"/>
                </a:lnTo>
                <a:lnTo>
                  <a:pt x="79996" y="698500"/>
                </a:lnTo>
                <a:lnTo>
                  <a:pt x="61388" y="685800"/>
                </a:lnTo>
                <a:lnTo>
                  <a:pt x="50282" y="647700"/>
                </a:lnTo>
                <a:lnTo>
                  <a:pt x="48260" y="622300"/>
                </a:lnTo>
                <a:lnTo>
                  <a:pt x="65851" y="571500"/>
                </a:lnTo>
                <a:lnTo>
                  <a:pt x="101838" y="546100"/>
                </a:lnTo>
                <a:lnTo>
                  <a:pt x="147325" y="533400"/>
                </a:lnTo>
                <a:lnTo>
                  <a:pt x="207645" y="533400"/>
                </a:lnTo>
                <a:lnTo>
                  <a:pt x="191656" y="482600"/>
                </a:lnTo>
                <a:lnTo>
                  <a:pt x="182514" y="431800"/>
                </a:lnTo>
                <a:lnTo>
                  <a:pt x="185588" y="381000"/>
                </a:lnTo>
                <a:lnTo>
                  <a:pt x="206248" y="330200"/>
                </a:lnTo>
                <a:lnTo>
                  <a:pt x="244375" y="292100"/>
                </a:lnTo>
                <a:lnTo>
                  <a:pt x="407003" y="292100"/>
                </a:lnTo>
                <a:lnTo>
                  <a:pt x="405511" y="279400"/>
                </a:lnTo>
                <a:lnTo>
                  <a:pt x="377317" y="279400"/>
                </a:lnTo>
                <a:lnTo>
                  <a:pt x="327529" y="266700"/>
                </a:lnTo>
                <a:close/>
              </a:path>
              <a:path w="1711960" h="1765300" extrusionOk="0">
                <a:moveTo>
                  <a:pt x="207645" y="533400"/>
                </a:moveTo>
                <a:lnTo>
                  <a:pt x="147325" y="533400"/>
                </a:lnTo>
                <a:lnTo>
                  <a:pt x="193421" y="546100"/>
                </a:lnTo>
                <a:lnTo>
                  <a:pt x="207851" y="546100"/>
                </a:lnTo>
                <a:lnTo>
                  <a:pt x="207645" y="533400"/>
                </a:lnTo>
                <a:close/>
              </a:path>
              <a:path w="1711960" h="1765300" extrusionOk="0">
                <a:moveTo>
                  <a:pt x="1490936" y="368300"/>
                </a:moveTo>
                <a:lnTo>
                  <a:pt x="1454404" y="368300"/>
                </a:lnTo>
                <a:lnTo>
                  <a:pt x="1464448" y="381000"/>
                </a:lnTo>
                <a:lnTo>
                  <a:pt x="1473708" y="381000"/>
                </a:lnTo>
                <a:lnTo>
                  <a:pt x="1482014" y="393700"/>
                </a:lnTo>
                <a:lnTo>
                  <a:pt x="1489202" y="406400"/>
                </a:lnTo>
                <a:lnTo>
                  <a:pt x="1502134" y="431800"/>
                </a:lnTo>
                <a:lnTo>
                  <a:pt x="1506743" y="457200"/>
                </a:lnTo>
                <a:lnTo>
                  <a:pt x="1504900" y="495300"/>
                </a:lnTo>
                <a:lnTo>
                  <a:pt x="1498473" y="520700"/>
                </a:lnTo>
                <a:lnTo>
                  <a:pt x="1497203" y="533400"/>
                </a:lnTo>
                <a:lnTo>
                  <a:pt x="1595235" y="533400"/>
                </a:lnTo>
                <a:lnTo>
                  <a:pt x="1571275" y="520700"/>
                </a:lnTo>
                <a:lnTo>
                  <a:pt x="1521333" y="520700"/>
                </a:lnTo>
                <a:lnTo>
                  <a:pt x="1526248" y="482600"/>
                </a:lnTo>
                <a:lnTo>
                  <a:pt x="1525127" y="444500"/>
                </a:lnTo>
                <a:lnTo>
                  <a:pt x="1516457" y="419100"/>
                </a:lnTo>
                <a:lnTo>
                  <a:pt x="1498727" y="381000"/>
                </a:lnTo>
                <a:lnTo>
                  <a:pt x="1490936" y="368300"/>
                </a:lnTo>
                <a:close/>
              </a:path>
              <a:path w="1711960" h="1765300" extrusionOk="0">
                <a:moveTo>
                  <a:pt x="1420018" y="355600"/>
                </a:moveTo>
                <a:lnTo>
                  <a:pt x="1369949" y="355600"/>
                </a:lnTo>
                <a:lnTo>
                  <a:pt x="1372235" y="368300"/>
                </a:lnTo>
                <a:lnTo>
                  <a:pt x="1401897" y="368300"/>
                </a:lnTo>
                <a:lnTo>
                  <a:pt x="1420018" y="355600"/>
                </a:lnTo>
                <a:close/>
              </a:path>
              <a:path w="1711960" h="1765300" extrusionOk="0">
                <a:moveTo>
                  <a:pt x="1472973" y="355600"/>
                </a:moveTo>
                <a:lnTo>
                  <a:pt x="1420018" y="355600"/>
                </a:lnTo>
                <a:lnTo>
                  <a:pt x="1437711" y="368300"/>
                </a:lnTo>
                <a:lnTo>
                  <a:pt x="1482312" y="368300"/>
                </a:lnTo>
                <a:lnTo>
                  <a:pt x="1472973" y="355600"/>
                </a:lnTo>
                <a:close/>
              </a:path>
              <a:path w="1711960" h="1765300" extrusionOk="0">
                <a:moveTo>
                  <a:pt x="1280467" y="177800"/>
                </a:moveTo>
                <a:lnTo>
                  <a:pt x="1197119" y="177800"/>
                </a:lnTo>
                <a:lnTo>
                  <a:pt x="1155827" y="190500"/>
                </a:lnTo>
                <a:lnTo>
                  <a:pt x="1231423" y="190500"/>
                </a:lnTo>
                <a:lnTo>
                  <a:pt x="1272210" y="203200"/>
                </a:lnTo>
                <a:lnTo>
                  <a:pt x="1311021" y="215900"/>
                </a:lnTo>
                <a:lnTo>
                  <a:pt x="1344439" y="241300"/>
                </a:lnTo>
                <a:lnTo>
                  <a:pt x="1367964" y="266700"/>
                </a:lnTo>
                <a:lnTo>
                  <a:pt x="1378225" y="317500"/>
                </a:lnTo>
                <a:lnTo>
                  <a:pt x="1371854" y="355600"/>
                </a:lnTo>
                <a:lnTo>
                  <a:pt x="1463040" y="355600"/>
                </a:lnTo>
                <a:lnTo>
                  <a:pt x="1447075" y="342900"/>
                </a:lnTo>
                <a:lnTo>
                  <a:pt x="1395730" y="342900"/>
                </a:lnTo>
                <a:lnTo>
                  <a:pt x="1397502" y="304800"/>
                </a:lnTo>
                <a:lnTo>
                  <a:pt x="1388189" y="266700"/>
                </a:lnTo>
                <a:lnTo>
                  <a:pt x="1368994" y="241300"/>
                </a:lnTo>
                <a:lnTo>
                  <a:pt x="1341120" y="203200"/>
                </a:lnTo>
                <a:lnTo>
                  <a:pt x="1324975" y="203200"/>
                </a:lnTo>
                <a:lnTo>
                  <a:pt x="1319403" y="190500"/>
                </a:lnTo>
                <a:lnTo>
                  <a:pt x="1280467" y="177800"/>
                </a:lnTo>
                <a:close/>
              </a:path>
              <a:path w="1711960" h="1765300" extrusionOk="0">
                <a:moveTo>
                  <a:pt x="404971" y="292100"/>
                </a:moveTo>
                <a:lnTo>
                  <a:pt x="345015" y="292100"/>
                </a:lnTo>
                <a:lnTo>
                  <a:pt x="394716" y="304800"/>
                </a:lnTo>
                <a:lnTo>
                  <a:pt x="400510" y="304800"/>
                </a:lnTo>
                <a:lnTo>
                  <a:pt x="404971" y="292100"/>
                </a:lnTo>
                <a:close/>
              </a:path>
              <a:path w="1711960" h="1765300" extrusionOk="0">
                <a:moveTo>
                  <a:pt x="532340" y="76200"/>
                </a:moveTo>
                <a:lnTo>
                  <a:pt x="472404" y="76200"/>
                </a:lnTo>
                <a:lnTo>
                  <a:pt x="442722" y="88900"/>
                </a:lnTo>
                <a:lnTo>
                  <a:pt x="406061" y="114300"/>
                </a:lnTo>
                <a:lnTo>
                  <a:pt x="380599" y="152400"/>
                </a:lnTo>
                <a:lnTo>
                  <a:pt x="366927" y="190500"/>
                </a:lnTo>
                <a:lnTo>
                  <a:pt x="365636" y="228600"/>
                </a:lnTo>
                <a:lnTo>
                  <a:pt x="377317" y="279400"/>
                </a:lnTo>
                <a:lnTo>
                  <a:pt x="405511" y="279400"/>
                </a:lnTo>
                <a:lnTo>
                  <a:pt x="386641" y="241300"/>
                </a:lnTo>
                <a:lnTo>
                  <a:pt x="387619" y="190500"/>
                </a:lnTo>
                <a:lnTo>
                  <a:pt x="407386" y="139700"/>
                </a:lnTo>
                <a:lnTo>
                  <a:pt x="444881" y="101600"/>
                </a:lnTo>
                <a:lnTo>
                  <a:pt x="471166" y="101600"/>
                </a:lnTo>
                <a:lnTo>
                  <a:pt x="498094" y="88900"/>
                </a:lnTo>
                <a:lnTo>
                  <a:pt x="560451" y="88900"/>
                </a:lnTo>
                <a:lnTo>
                  <a:pt x="532340" y="76200"/>
                </a:lnTo>
                <a:close/>
              </a:path>
              <a:path w="1711960" h="1765300" extrusionOk="0">
                <a:moveTo>
                  <a:pt x="631221" y="190500"/>
                </a:moveTo>
                <a:lnTo>
                  <a:pt x="618617" y="190500"/>
                </a:lnTo>
                <a:lnTo>
                  <a:pt x="620649" y="203200"/>
                </a:lnTo>
                <a:lnTo>
                  <a:pt x="625935" y="203200"/>
                </a:lnTo>
                <a:lnTo>
                  <a:pt x="631221" y="190500"/>
                </a:lnTo>
                <a:close/>
              </a:path>
              <a:path w="1711960" h="1765300" extrusionOk="0">
                <a:moveTo>
                  <a:pt x="1090980" y="76200"/>
                </a:moveTo>
                <a:lnTo>
                  <a:pt x="1023679" y="76200"/>
                </a:lnTo>
                <a:lnTo>
                  <a:pt x="1068705" y="88900"/>
                </a:lnTo>
                <a:lnTo>
                  <a:pt x="1094682" y="101600"/>
                </a:lnTo>
                <a:lnTo>
                  <a:pt x="1115742" y="127000"/>
                </a:lnTo>
                <a:lnTo>
                  <a:pt x="1130301" y="165100"/>
                </a:lnTo>
                <a:lnTo>
                  <a:pt x="1136777" y="203200"/>
                </a:lnTo>
                <a:lnTo>
                  <a:pt x="1190113" y="203200"/>
                </a:lnTo>
                <a:lnTo>
                  <a:pt x="1231423" y="190500"/>
                </a:lnTo>
                <a:lnTo>
                  <a:pt x="1155827" y="190500"/>
                </a:lnTo>
                <a:lnTo>
                  <a:pt x="1146827" y="152400"/>
                </a:lnTo>
                <a:lnTo>
                  <a:pt x="1129934" y="114300"/>
                </a:lnTo>
                <a:lnTo>
                  <a:pt x="1106017" y="88900"/>
                </a:lnTo>
                <a:lnTo>
                  <a:pt x="1090980" y="76200"/>
                </a:lnTo>
                <a:close/>
              </a:path>
              <a:path w="1711960" h="1765300" extrusionOk="0">
                <a:moveTo>
                  <a:pt x="560451" y="88900"/>
                </a:moveTo>
                <a:lnTo>
                  <a:pt x="498094" y="88900"/>
                </a:lnTo>
                <a:lnTo>
                  <a:pt x="524640" y="101600"/>
                </a:lnTo>
                <a:lnTo>
                  <a:pt x="549783" y="114300"/>
                </a:lnTo>
                <a:lnTo>
                  <a:pt x="572426" y="127000"/>
                </a:lnTo>
                <a:lnTo>
                  <a:pt x="591677" y="139700"/>
                </a:lnTo>
                <a:lnTo>
                  <a:pt x="606522" y="165100"/>
                </a:lnTo>
                <a:lnTo>
                  <a:pt x="615950" y="190500"/>
                </a:lnTo>
                <a:lnTo>
                  <a:pt x="635508" y="190500"/>
                </a:lnTo>
                <a:lnTo>
                  <a:pt x="635254" y="177800"/>
                </a:lnTo>
                <a:lnTo>
                  <a:pt x="631024" y="139700"/>
                </a:lnTo>
                <a:lnTo>
                  <a:pt x="612013" y="139700"/>
                </a:lnTo>
                <a:lnTo>
                  <a:pt x="600991" y="127000"/>
                </a:lnTo>
                <a:lnTo>
                  <a:pt x="588613" y="114300"/>
                </a:lnTo>
                <a:lnTo>
                  <a:pt x="575044" y="101600"/>
                </a:lnTo>
                <a:lnTo>
                  <a:pt x="560451" y="88900"/>
                </a:lnTo>
                <a:close/>
              </a:path>
              <a:path w="1711960" h="1765300" extrusionOk="0">
                <a:moveTo>
                  <a:pt x="823341" y="25400"/>
                </a:moveTo>
                <a:lnTo>
                  <a:pt x="790575" y="25400"/>
                </a:lnTo>
                <a:lnTo>
                  <a:pt x="817830" y="50800"/>
                </a:lnTo>
                <a:lnTo>
                  <a:pt x="839835" y="76200"/>
                </a:lnTo>
                <a:lnTo>
                  <a:pt x="858101" y="114300"/>
                </a:lnTo>
                <a:lnTo>
                  <a:pt x="874141" y="139700"/>
                </a:lnTo>
                <a:lnTo>
                  <a:pt x="875030" y="152400"/>
                </a:lnTo>
                <a:lnTo>
                  <a:pt x="891159" y="152400"/>
                </a:lnTo>
                <a:lnTo>
                  <a:pt x="894842" y="139700"/>
                </a:lnTo>
                <a:lnTo>
                  <a:pt x="897128" y="139700"/>
                </a:lnTo>
                <a:lnTo>
                  <a:pt x="908897" y="127000"/>
                </a:lnTo>
                <a:lnTo>
                  <a:pt x="885825" y="127000"/>
                </a:lnTo>
                <a:lnTo>
                  <a:pt x="873865" y="101600"/>
                </a:lnTo>
                <a:lnTo>
                  <a:pt x="860536" y="76200"/>
                </a:lnTo>
                <a:lnTo>
                  <a:pt x="844230" y="50800"/>
                </a:lnTo>
                <a:lnTo>
                  <a:pt x="823341" y="25400"/>
                </a:lnTo>
                <a:close/>
              </a:path>
              <a:path w="1711960" h="1765300" extrusionOk="0">
                <a:moveTo>
                  <a:pt x="760729" y="0"/>
                </a:moveTo>
                <a:lnTo>
                  <a:pt x="712597" y="0"/>
                </a:lnTo>
                <a:lnTo>
                  <a:pt x="684210" y="12700"/>
                </a:lnTo>
                <a:lnTo>
                  <a:pt x="641105" y="50800"/>
                </a:lnTo>
                <a:lnTo>
                  <a:pt x="620996" y="88900"/>
                </a:lnTo>
                <a:lnTo>
                  <a:pt x="612013" y="139700"/>
                </a:lnTo>
                <a:lnTo>
                  <a:pt x="631024" y="139700"/>
                </a:lnTo>
                <a:lnTo>
                  <a:pt x="638790" y="101600"/>
                </a:lnTo>
                <a:lnTo>
                  <a:pt x="658133" y="63500"/>
                </a:lnTo>
                <a:lnTo>
                  <a:pt x="688759" y="38100"/>
                </a:lnTo>
                <a:lnTo>
                  <a:pt x="730377" y="25400"/>
                </a:lnTo>
                <a:lnTo>
                  <a:pt x="812927" y="25400"/>
                </a:lnTo>
                <a:lnTo>
                  <a:pt x="807338" y="12700"/>
                </a:lnTo>
                <a:lnTo>
                  <a:pt x="784748" y="12700"/>
                </a:lnTo>
                <a:lnTo>
                  <a:pt x="760729" y="0"/>
                </a:lnTo>
                <a:close/>
              </a:path>
              <a:path w="1711960" h="1765300" extrusionOk="0">
                <a:moveTo>
                  <a:pt x="1044067" y="50800"/>
                </a:moveTo>
                <a:lnTo>
                  <a:pt x="998249" y="50800"/>
                </a:lnTo>
                <a:lnTo>
                  <a:pt x="954801" y="63500"/>
                </a:lnTo>
                <a:lnTo>
                  <a:pt x="916426" y="88900"/>
                </a:lnTo>
                <a:lnTo>
                  <a:pt x="885825" y="127000"/>
                </a:lnTo>
                <a:lnTo>
                  <a:pt x="908897" y="127000"/>
                </a:lnTo>
                <a:lnTo>
                  <a:pt x="932437" y="101600"/>
                </a:lnTo>
                <a:lnTo>
                  <a:pt x="976439" y="76200"/>
                </a:lnTo>
                <a:lnTo>
                  <a:pt x="1090980" y="76200"/>
                </a:lnTo>
                <a:lnTo>
                  <a:pt x="1075944" y="63500"/>
                </a:lnTo>
                <a:lnTo>
                  <a:pt x="1052423" y="63500"/>
                </a:lnTo>
                <a:lnTo>
                  <a:pt x="1044067" y="50800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>
            <a:off x="0" y="897127"/>
            <a:ext cx="842644" cy="480695"/>
            <a:chOff x="0" y="897127"/>
            <a:chExt cx="842644" cy="480695"/>
          </a:xfrm>
        </p:grpSpPr>
        <p:sp>
          <p:nvSpPr>
            <p:cNvPr id="153" name="Google Shape;153;p5"/>
            <p:cNvSpPr/>
            <p:nvPr/>
          </p:nvSpPr>
          <p:spPr>
            <a:xfrm>
              <a:off x="0" y="904493"/>
              <a:ext cx="833755" cy="457200"/>
            </a:xfrm>
            <a:custGeom>
              <a:avLst/>
              <a:gdLst/>
              <a:ahLst/>
              <a:cxnLst/>
              <a:rect l="l" t="t" r="r" b="b"/>
              <a:pathLst>
                <a:path w="833755" h="457200" extrusionOk="0">
                  <a:moveTo>
                    <a:pt x="833297" y="0"/>
                  </a:moveTo>
                  <a:lnTo>
                    <a:pt x="723957" y="2397"/>
                  </a:lnTo>
                  <a:lnTo>
                    <a:pt x="624921" y="4018"/>
                  </a:lnTo>
                  <a:lnTo>
                    <a:pt x="529767" y="4698"/>
                  </a:lnTo>
                  <a:lnTo>
                    <a:pt x="496389" y="4492"/>
                  </a:lnTo>
                  <a:lnTo>
                    <a:pt x="459155" y="3555"/>
                  </a:lnTo>
                  <a:lnTo>
                    <a:pt x="449770" y="3555"/>
                  </a:lnTo>
                  <a:lnTo>
                    <a:pt x="193338" y="8766"/>
                  </a:lnTo>
                  <a:lnTo>
                    <a:pt x="0" y="14491"/>
                  </a:lnTo>
                  <a:lnTo>
                    <a:pt x="0" y="457201"/>
                  </a:lnTo>
                  <a:lnTo>
                    <a:pt x="512765" y="456791"/>
                  </a:lnTo>
                  <a:lnTo>
                    <a:pt x="581139" y="456183"/>
                  </a:lnTo>
                  <a:lnTo>
                    <a:pt x="660134" y="454023"/>
                  </a:lnTo>
                  <a:lnTo>
                    <a:pt x="735544" y="450135"/>
                  </a:lnTo>
                  <a:lnTo>
                    <a:pt x="792035" y="446414"/>
                  </a:lnTo>
                  <a:lnTo>
                    <a:pt x="825068" y="367653"/>
                  </a:lnTo>
                  <a:lnTo>
                    <a:pt x="830738" y="215614"/>
                  </a:lnTo>
                  <a:lnTo>
                    <a:pt x="832932" y="66956"/>
                  </a:lnTo>
                  <a:lnTo>
                    <a:pt x="833297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0" y="897127"/>
              <a:ext cx="842644" cy="480695"/>
            </a:xfrm>
            <a:custGeom>
              <a:avLst/>
              <a:gdLst/>
              <a:ahLst/>
              <a:cxnLst/>
              <a:rect l="l" t="t" r="r" b="b"/>
              <a:pathLst>
                <a:path w="842644" h="480694" extrusionOk="0">
                  <a:moveTo>
                    <a:pt x="0" y="466185"/>
                  </a:moveTo>
                  <a:lnTo>
                    <a:pt x="0" y="480133"/>
                  </a:lnTo>
                  <a:lnTo>
                    <a:pt x="664140" y="471941"/>
                  </a:lnTo>
                  <a:lnTo>
                    <a:pt x="818057" y="468249"/>
                  </a:lnTo>
                  <a:lnTo>
                    <a:pt x="822680" y="468249"/>
                  </a:lnTo>
                  <a:lnTo>
                    <a:pt x="824798" y="466217"/>
                  </a:lnTo>
                  <a:lnTo>
                    <a:pt x="30919" y="466217"/>
                  </a:lnTo>
                  <a:lnTo>
                    <a:pt x="0" y="466185"/>
                  </a:lnTo>
                  <a:close/>
                </a:path>
                <a:path w="842644" h="480694" extrusionOk="0">
                  <a:moveTo>
                    <a:pt x="841671" y="15367"/>
                  </a:moveTo>
                  <a:lnTo>
                    <a:pt x="413448" y="15367"/>
                  </a:lnTo>
                  <a:lnTo>
                    <a:pt x="668409" y="17688"/>
                  </a:lnTo>
                  <a:lnTo>
                    <a:pt x="821994" y="22225"/>
                  </a:lnTo>
                  <a:lnTo>
                    <a:pt x="821947" y="49530"/>
                  </a:lnTo>
                  <a:lnTo>
                    <a:pt x="821788" y="77025"/>
                  </a:lnTo>
                  <a:lnTo>
                    <a:pt x="821405" y="104521"/>
                  </a:lnTo>
                  <a:lnTo>
                    <a:pt x="820782" y="128174"/>
                  </a:lnTo>
                  <a:lnTo>
                    <a:pt x="820686" y="132969"/>
                  </a:lnTo>
                  <a:lnTo>
                    <a:pt x="819619" y="132969"/>
                  </a:lnTo>
                  <a:lnTo>
                    <a:pt x="819619" y="135000"/>
                  </a:lnTo>
                  <a:lnTo>
                    <a:pt x="820674" y="142494"/>
                  </a:lnTo>
                  <a:lnTo>
                    <a:pt x="820661" y="157352"/>
                  </a:lnTo>
                  <a:lnTo>
                    <a:pt x="819178" y="207309"/>
                  </a:lnTo>
                  <a:lnTo>
                    <a:pt x="817074" y="257118"/>
                  </a:lnTo>
                  <a:lnTo>
                    <a:pt x="814319" y="306800"/>
                  </a:lnTo>
                  <a:lnTo>
                    <a:pt x="810883" y="356376"/>
                  </a:lnTo>
                  <a:lnTo>
                    <a:pt x="806653" y="406715"/>
                  </a:lnTo>
                  <a:lnTo>
                    <a:pt x="801852" y="455295"/>
                  </a:lnTo>
                  <a:lnTo>
                    <a:pt x="30919" y="466217"/>
                  </a:lnTo>
                  <a:lnTo>
                    <a:pt x="824798" y="466217"/>
                  </a:lnTo>
                  <a:lnTo>
                    <a:pt x="832117" y="406715"/>
                  </a:lnTo>
                  <a:lnTo>
                    <a:pt x="835712" y="351647"/>
                  </a:lnTo>
                  <a:lnTo>
                    <a:pt x="837776" y="296554"/>
                  </a:lnTo>
                  <a:lnTo>
                    <a:pt x="837984" y="241426"/>
                  </a:lnTo>
                  <a:lnTo>
                    <a:pt x="840199" y="184824"/>
                  </a:lnTo>
                  <a:lnTo>
                    <a:pt x="841559" y="128174"/>
                  </a:lnTo>
                  <a:lnTo>
                    <a:pt x="842052" y="71477"/>
                  </a:lnTo>
                  <a:lnTo>
                    <a:pt x="841671" y="15367"/>
                  </a:lnTo>
                  <a:close/>
                </a:path>
                <a:path w="842644" h="480694" extrusionOk="0">
                  <a:moveTo>
                    <a:pt x="406476" y="0"/>
                  </a:moveTo>
                  <a:lnTo>
                    <a:pt x="310317" y="221"/>
                  </a:lnTo>
                  <a:lnTo>
                    <a:pt x="0" y="5008"/>
                  </a:lnTo>
                  <a:lnTo>
                    <a:pt x="0" y="20215"/>
                  </a:lnTo>
                  <a:lnTo>
                    <a:pt x="313428" y="15596"/>
                  </a:lnTo>
                  <a:lnTo>
                    <a:pt x="841671" y="15367"/>
                  </a:lnTo>
                  <a:lnTo>
                    <a:pt x="841667" y="10541"/>
                  </a:lnTo>
                  <a:lnTo>
                    <a:pt x="837057" y="7366"/>
                  </a:lnTo>
                  <a:lnTo>
                    <a:pt x="832434" y="7366"/>
                  </a:lnTo>
                  <a:lnTo>
                    <a:pt x="619369" y="1873"/>
                  </a:lnTo>
                  <a:lnTo>
                    <a:pt x="40647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5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156" name="Google Shape;156;p5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>
            <a:off x="0" y="1548891"/>
            <a:ext cx="1320165" cy="478790"/>
            <a:chOff x="0" y="1548891"/>
            <a:chExt cx="1320165" cy="478790"/>
          </a:xfrm>
        </p:grpSpPr>
        <p:sp>
          <p:nvSpPr>
            <p:cNvPr id="160" name="Google Shape;160;p5"/>
            <p:cNvSpPr/>
            <p:nvPr/>
          </p:nvSpPr>
          <p:spPr>
            <a:xfrm>
              <a:off x="0" y="1557908"/>
              <a:ext cx="1315085" cy="450215"/>
            </a:xfrm>
            <a:custGeom>
              <a:avLst/>
              <a:gdLst/>
              <a:ahLst/>
              <a:cxnLst/>
              <a:rect l="l" t="t" r="r" b="b"/>
              <a:pathLst>
                <a:path w="1315085" h="450214" extrusionOk="0">
                  <a:moveTo>
                    <a:pt x="1314576" y="0"/>
                  </a:moveTo>
                  <a:lnTo>
                    <a:pt x="1298701" y="8508"/>
                  </a:lnTo>
                  <a:lnTo>
                    <a:pt x="830338" y="13335"/>
                  </a:lnTo>
                  <a:lnTo>
                    <a:pt x="578375" y="11128"/>
                  </a:lnTo>
                  <a:lnTo>
                    <a:pt x="341485" y="9530"/>
                  </a:lnTo>
                  <a:lnTo>
                    <a:pt x="100049" y="8636"/>
                  </a:lnTo>
                  <a:lnTo>
                    <a:pt x="0" y="8753"/>
                  </a:lnTo>
                  <a:lnTo>
                    <a:pt x="0" y="435392"/>
                  </a:lnTo>
                  <a:lnTo>
                    <a:pt x="138814" y="438920"/>
                  </a:lnTo>
                  <a:lnTo>
                    <a:pt x="471182" y="449198"/>
                  </a:lnTo>
                  <a:lnTo>
                    <a:pt x="1271523" y="450088"/>
                  </a:lnTo>
                  <a:lnTo>
                    <a:pt x="1286823" y="365831"/>
                  </a:lnTo>
                  <a:lnTo>
                    <a:pt x="1300670" y="212661"/>
                  </a:lnTo>
                  <a:lnTo>
                    <a:pt x="1310707" y="65682"/>
                  </a:lnTo>
                  <a:lnTo>
                    <a:pt x="1314576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0" y="1548891"/>
              <a:ext cx="1320165" cy="478790"/>
            </a:xfrm>
            <a:custGeom>
              <a:avLst/>
              <a:gdLst/>
              <a:ahLst/>
              <a:cxnLst/>
              <a:rect l="l" t="t" r="r" b="b"/>
              <a:pathLst>
                <a:path w="1320165" h="478789" extrusionOk="0">
                  <a:moveTo>
                    <a:pt x="0" y="441205"/>
                  </a:moveTo>
                  <a:lnTo>
                    <a:pt x="0" y="459404"/>
                  </a:lnTo>
                  <a:lnTo>
                    <a:pt x="1140688" y="470789"/>
                  </a:lnTo>
                  <a:lnTo>
                    <a:pt x="1158593" y="472819"/>
                  </a:lnTo>
                  <a:lnTo>
                    <a:pt x="1176986" y="474265"/>
                  </a:lnTo>
                  <a:lnTo>
                    <a:pt x="1195582" y="475307"/>
                  </a:lnTo>
                  <a:lnTo>
                    <a:pt x="1214094" y="476123"/>
                  </a:lnTo>
                  <a:lnTo>
                    <a:pt x="1223525" y="476861"/>
                  </a:lnTo>
                  <a:lnTo>
                    <a:pt x="1233506" y="477742"/>
                  </a:lnTo>
                  <a:lnTo>
                    <a:pt x="1243773" y="478480"/>
                  </a:lnTo>
                  <a:lnTo>
                    <a:pt x="1254061" y="478790"/>
                  </a:lnTo>
                  <a:lnTo>
                    <a:pt x="1262024" y="478790"/>
                  </a:lnTo>
                  <a:lnTo>
                    <a:pt x="1269860" y="478155"/>
                  </a:lnTo>
                  <a:lnTo>
                    <a:pt x="1276858" y="476250"/>
                  </a:lnTo>
                  <a:lnTo>
                    <a:pt x="1290118" y="476250"/>
                  </a:lnTo>
                  <a:lnTo>
                    <a:pt x="1290701" y="472059"/>
                  </a:lnTo>
                  <a:lnTo>
                    <a:pt x="1292146" y="459105"/>
                  </a:lnTo>
                  <a:lnTo>
                    <a:pt x="1276858" y="459105"/>
                  </a:lnTo>
                  <a:lnTo>
                    <a:pt x="1227146" y="456696"/>
                  </a:lnTo>
                  <a:lnTo>
                    <a:pt x="1177455" y="454936"/>
                  </a:lnTo>
                  <a:lnTo>
                    <a:pt x="0" y="441205"/>
                  </a:lnTo>
                  <a:close/>
                </a:path>
                <a:path w="1320165" h="478789" extrusionOk="0">
                  <a:moveTo>
                    <a:pt x="1290118" y="476250"/>
                  </a:moveTo>
                  <a:lnTo>
                    <a:pt x="1276858" y="476250"/>
                  </a:lnTo>
                  <a:lnTo>
                    <a:pt x="1278128" y="477901"/>
                  </a:lnTo>
                  <a:lnTo>
                    <a:pt x="1280287" y="478790"/>
                  </a:lnTo>
                  <a:lnTo>
                    <a:pt x="1286256" y="478790"/>
                  </a:lnTo>
                  <a:lnTo>
                    <a:pt x="1290066" y="476631"/>
                  </a:lnTo>
                  <a:lnTo>
                    <a:pt x="1290118" y="476250"/>
                  </a:lnTo>
                  <a:close/>
                </a:path>
                <a:path w="1320165" h="478789" extrusionOk="0">
                  <a:moveTo>
                    <a:pt x="1319788" y="17525"/>
                  </a:moveTo>
                  <a:lnTo>
                    <a:pt x="1302893" y="17525"/>
                  </a:lnTo>
                  <a:lnTo>
                    <a:pt x="1302497" y="66803"/>
                  </a:lnTo>
                  <a:lnTo>
                    <a:pt x="1301414" y="116005"/>
                  </a:lnTo>
                  <a:lnTo>
                    <a:pt x="1299670" y="165142"/>
                  </a:lnTo>
                  <a:lnTo>
                    <a:pt x="1297260" y="214768"/>
                  </a:lnTo>
                  <a:lnTo>
                    <a:pt x="1294310" y="263255"/>
                  </a:lnTo>
                  <a:lnTo>
                    <a:pt x="1290748" y="312250"/>
                  </a:lnTo>
                  <a:lnTo>
                    <a:pt x="1286633" y="361217"/>
                  </a:lnTo>
                  <a:lnTo>
                    <a:pt x="1281994" y="410166"/>
                  </a:lnTo>
                  <a:lnTo>
                    <a:pt x="1276858" y="459105"/>
                  </a:lnTo>
                  <a:lnTo>
                    <a:pt x="1292146" y="459105"/>
                  </a:lnTo>
                  <a:lnTo>
                    <a:pt x="1296444" y="420586"/>
                  </a:lnTo>
                  <a:lnTo>
                    <a:pt x="1301565" y="369121"/>
                  </a:lnTo>
                  <a:lnTo>
                    <a:pt x="1306063" y="317664"/>
                  </a:lnTo>
                  <a:lnTo>
                    <a:pt x="1309937" y="266213"/>
                  </a:lnTo>
                  <a:lnTo>
                    <a:pt x="1313214" y="214222"/>
                  </a:lnTo>
                  <a:lnTo>
                    <a:pt x="1315809" y="163326"/>
                  </a:lnTo>
                  <a:lnTo>
                    <a:pt x="1317805" y="111888"/>
                  </a:lnTo>
                  <a:lnTo>
                    <a:pt x="1319172" y="60452"/>
                  </a:lnTo>
                  <a:lnTo>
                    <a:pt x="1319788" y="17525"/>
                  </a:lnTo>
                  <a:close/>
                </a:path>
                <a:path w="1320165" h="478789" extrusionOk="0">
                  <a:moveTo>
                    <a:pt x="1319808" y="16129"/>
                  </a:moveTo>
                  <a:lnTo>
                    <a:pt x="252857" y="16129"/>
                  </a:lnTo>
                  <a:lnTo>
                    <a:pt x="353447" y="16892"/>
                  </a:lnTo>
                  <a:lnTo>
                    <a:pt x="612662" y="22633"/>
                  </a:lnTo>
                  <a:lnTo>
                    <a:pt x="955040" y="29083"/>
                  </a:lnTo>
                  <a:lnTo>
                    <a:pt x="1054446" y="28313"/>
                  </a:lnTo>
                  <a:lnTo>
                    <a:pt x="1104137" y="27226"/>
                  </a:lnTo>
                  <a:lnTo>
                    <a:pt x="1153823" y="25633"/>
                  </a:lnTo>
                  <a:lnTo>
                    <a:pt x="1203509" y="23504"/>
                  </a:lnTo>
                  <a:lnTo>
                    <a:pt x="1253198" y="20812"/>
                  </a:lnTo>
                  <a:lnTo>
                    <a:pt x="1302893" y="17525"/>
                  </a:lnTo>
                  <a:lnTo>
                    <a:pt x="1319788" y="17525"/>
                  </a:lnTo>
                  <a:lnTo>
                    <a:pt x="1319808" y="16129"/>
                  </a:lnTo>
                  <a:close/>
                </a:path>
                <a:path w="1320165" h="478789" extrusionOk="0">
                  <a:moveTo>
                    <a:pt x="282181" y="0"/>
                  </a:moveTo>
                  <a:lnTo>
                    <a:pt x="179451" y="591"/>
                  </a:lnTo>
                  <a:lnTo>
                    <a:pt x="76771" y="2730"/>
                  </a:lnTo>
                  <a:lnTo>
                    <a:pt x="0" y="5561"/>
                  </a:lnTo>
                  <a:lnTo>
                    <a:pt x="0" y="22633"/>
                  </a:lnTo>
                  <a:lnTo>
                    <a:pt x="92953" y="18530"/>
                  </a:lnTo>
                  <a:lnTo>
                    <a:pt x="143396" y="17061"/>
                  </a:lnTo>
                  <a:lnTo>
                    <a:pt x="193941" y="16256"/>
                  </a:lnTo>
                  <a:lnTo>
                    <a:pt x="1319808" y="16129"/>
                  </a:lnTo>
                  <a:lnTo>
                    <a:pt x="1319869" y="11937"/>
                  </a:lnTo>
                  <a:lnTo>
                    <a:pt x="959307" y="11937"/>
                  </a:lnTo>
                  <a:lnTo>
                    <a:pt x="801525" y="10265"/>
                  </a:lnTo>
                  <a:lnTo>
                    <a:pt x="385012" y="724"/>
                  </a:lnTo>
                  <a:lnTo>
                    <a:pt x="282181" y="0"/>
                  </a:lnTo>
                  <a:close/>
                </a:path>
                <a:path w="1320165" h="478789" extrusionOk="0">
                  <a:moveTo>
                    <a:pt x="1315720" y="508"/>
                  </a:moveTo>
                  <a:lnTo>
                    <a:pt x="1311402" y="508"/>
                  </a:lnTo>
                  <a:lnTo>
                    <a:pt x="1261176" y="3867"/>
                  </a:lnTo>
                  <a:lnTo>
                    <a:pt x="1210922" y="6572"/>
                  </a:lnTo>
                  <a:lnTo>
                    <a:pt x="1160641" y="8672"/>
                  </a:lnTo>
                  <a:lnTo>
                    <a:pt x="1110337" y="10211"/>
                  </a:lnTo>
                  <a:lnTo>
                    <a:pt x="1060012" y="11238"/>
                  </a:lnTo>
                  <a:lnTo>
                    <a:pt x="959307" y="11937"/>
                  </a:lnTo>
                  <a:lnTo>
                    <a:pt x="1319869" y="11937"/>
                  </a:lnTo>
                  <a:lnTo>
                    <a:pt x="1319911" y="4825"/>
                  </a:lnTo>
                  <a:lnTo>
                    <a:pt x="1315720" y="508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163" name="Google Shape;163;p5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166" name="Google Shape;166;p5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5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169" name="Google Shape;169;p5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" name="Google Shape;17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5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 txBox="1"/>
          <p:nvPr/>
        </p:nvSpPr>
        <p:spPr>
          <a:xfrm>
            <a:off x="1172972" y="2683001"/>
            <a:ext cx="1254125" cy="129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" marR="5080" lvl="0" indent="-1904" algn="ctr" rtl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Ss will Blending  and segmenting  words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3133089" y="2302001"/>
            <a:ext cx="1283970" cy="86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Ss will read text 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4928361" y="2987497"/>
            <a:ext cx="1341755" cy="108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ctr" rtl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Ss will answer Qs  about the text.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6911467" y="2454401"/>
            <a:ext cx="1323975" cy="108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marR="0" lvl="0" indent="0" algn="ctr" rtl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Ss will recognize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tricky words.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2335147" y="427177"/>
            <a:ext cx="4528981" cy="69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6F2F9F"/>
                </a:solidFill>
              </a:rPr>
              <a:t>Lesson Objectives</a:t>
            </a:r>
            <a:endParaRPr sz="4400"/>
          </a:p>
        </p:txBody>
      </p:sp>
      <p:sp>
        <p:nvSpPr>
          <p:cNvPr id="181" name="Google Shape;181;p5"/>
          <p:cNvSpPr txBox="1"/>
          <p:nvPr/>
        </p:nvSpPr>
        <p:spPr>
          <a:xfrm>
            <a:off x="250952" y="212547"/>
            <a:ext cx="454025" cy="10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695" marR="0" lvl="0" indent="0" algn="r" rtl="1">
              <a:lnSpc>
                <a:spcPct val="100000"/>
              </a:lnSpc>
              <a:spcBef>
                <a:spcPts val="2515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816355" y="1548129"/>
            <a:ext cx="36830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617219" y="355091"/>
            <a:ext cx="591820" cy="591820"/>
          </a:xfrm>
          <a:custGeom>
            <a:avLst/>
            <a:gdLst/>
            <a:ahLst/>
            <a:cxnLst/>
            <a:rect l="l" t="t" r="r" b="b"/>
            <a:pathLst>
              <a:path w="591819" h="591819" extrusionOk="0">
                <a:moveTo>
                  <a:pt x="295655" y="0"/>
                </a:moveTo>
                <a:lnTo>
                  <a:pt x="247699" y="3868"/>
                </a:lnTo>
                <a:lnTo>
                  <a:pt x="202206" y="15069"/>
                </a:lnTo>
                <a:lnTo>
                  <a:pt x="159786" y="32993"/>
                </a:lnTo>
                <a:lnTo>
                  <a:pt x="121046" y="57034"/>
                </a:lnTo>
                <a:lnTo>
                  <a:pt x="86596" y="86582"/>
                </a:lnTo>
                <a:lnTo>
                  <a:pt x="57045" y="121029"/>
                </a:lnTo>
                <a:lnTo>
                  <a:pt x="33001" y="159769"/>
                </a:lnTo>
                <a:lnTo>
                  <a:pt x="15072" y="202192"/>
                </a:lnTo>
                <a:lnTo>
                  <a:pt x="3869" y="247690"/>
                </a:lnTo>
                <a:lnTo>
                  <a:pt x="0" y="295656"/>
                </a:lnTo>
                <a:lnTo>
                  <a:pt x="3869" y="343621"/>
                </a:lnTo>
                <a:lnTo>
                  <a:pt x="15072" y="389119"/>
                </a:lnTo>
                <a:lnTo>
                  <a:pt x="33001" y="431542"/>
                </a:lnTo>
                <a:lnTo>
                  <a:pt x="57045" y="470282"/>
                </a:lnTo>
                <a:lnTo>
                  <a:pt x="86596" y="504729"/>
                </a:lnTo>
                <a:lnTo>
                  <a:pt x="121046" y="534277"/>
                </a:lnTo>
                <a:lnTo>
                  <a:pt x="159786" y="558318"/>
                </a:lnTo>
                <a:lnTo>
                  <a:pt x="202206" y="576242"/>
                </a:lnTo>
                <a:lnTo>
                  <a:pt x="247699" y="587443"/>
                </a:lnTo>
                <a:lnTo>
                  <a:pt x="295655" y="591312"/>
                </a:lnTo>
                <a:lnTo>
                  <a:pt x="343612" y="587443"/>
                </a:lnTo>
                <a:lnTo>
                  <a:pt x="389105" y="576242"/>
                </a:lnTo>
                <a:lnTo>
                  <a:pt x="431525" y="558318"/>
                </a:lnTo>
                <a:lnTo>
                  <a:pt x="470265" y="534277"/>
                </a:lnTo>
                <a:lnTo>
                  <a:pt x="504715" y="504729"/>
                </a:lnTo>
                <a:lnTo>
                  <a:pt x="534266" y="470282"/>
                </a:lnTo>
                <a:lnTo>
                  <a:pt x="558310" y="431542"/>
                </a:lnTo>
                <a:lnTo>
                  <a:pt x="576239" y="389119"/>
                </a:lnTo>
                <a:lnTo>
                  <a:pt x="587442" y="343621"/>
                </a:lnTo>
                <a:lnTo>
                  <a:pt x="591311" y="295656"/>
                </a:lnTo>
                <a:lnTo>
                  <a:pt x="587442" y="247690"/>
                </a:lnTo>
                <a:lnTo>
                  <a:pt x="576239" y="202192"/>
                </a:lnTo>
                <a:lnTo>
                  <a:pt x="558310" y="159769"/>
                </a:lnTo>
                <a:lnTo>
                  <a:pt x="534266" y="121029"/>
                </a:lnTo>
                <a:lnTo>
                  <a:pt x="504715" y="86582"/>
                </a:lnTo>
                <a:lnTo>
                  <a:pt x="470265" y="57034"/>
                </a:lnTo>
                <a:lnTo>
                  <a:pt x="431525" y="32993"/>
                </a:lnTo>
                <a:lnTo>
                  <a:pt x="389105" y="15069"/>
                </a:lnTo>
                <a:lnTo>
                  <a:pt x="343612" y="3868"/>
                </a:lnTo>
                <a:lnTo>
                  <a:pt x="295655" y="0"/>
                </a:lnTo>
                <a:close/>
              </a:path>
            </a:pathLst>
          </a:custGeom>
          <a:solidFill>
            <a:srgbClr val="F3CC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012" y="3857244"/>
            <a:ext cx="120395" cy="2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3483" y="4390644"/>
            <a:ext cx="120395" cy="22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/>
        </p:nvSpPr>
        <p:spPr>
          <a:xfrm>
            <a:off x="7887716" y="567054"/>
            <a:ext cx="91440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4254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of  contents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6"/>
          <p:cNvGrpSpPr/>
          <p:nvPr/>
        </p:nvGrpSpPr>
        <p:grpSpPr>
          <a:xfrm>
            <a:off x="2333444" y="364743"/>
            <a:ext cx="4476115" cy="4406900"/>
            <a:chOff x="2333444" y="364743"/>
            <a:chExt cx="4476115" cy="4406900"/>
          </a:xfrm>
        </p:grpSpPr>
        <p:pic>
          <p:nvPicPr>
            <p:cNvPr id="192" name="Google Shape;192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59073" y="385571"/>
              <a:ext cx="4423234" cy="4360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6"/>
            <p:cNvSpPr/>
            <p:nvPr/>
          </p:nvSpPr>
          <p:spPr>
            <a:xfrm>
              <a:off x="2560320" y="2464561"/>
              <a:ext cx="1126490" cy="2000885"/>
            </a:xfrm>
            <a:custGeom>
              <a:avLst/>
              <a:gdLst/>
              <a:ahLst/>
              <a:cxnLst/>
              <a:rect l="l" t="t" r="r" b="b"/>
              <a:pathLst>
                <a:path w="1126489" h="2000885" extrusionOk="0">
                  <a:moveTo>
                    <a:pt x="83185" y="0"/>
                  </a:moveTo>
                  <a:lnTo>
                    <a:pt x="61775" y="1000"/>
                  </a:lnTo>
                  <a:lnTo>
                    <a:pt x="40782" y="3810"/>
                  </a:lnTo>
                  <a:lnTo>
                    <a:pt x="20194" y="8143"/>
                  </a:lnTo>
                  <a:lnTo>
                    <a:pt x="0" y="13715"/>
                  </a:lnTo>
                  <a:lnTo>
                    <a:pt x="537775" y="1051067"/>
                  </a:lnTo>
                  <a:lnTo>
                    <a:pt x="938947" y="1815450"/>
                  </a:lnTo>
                  <a:lnTo>
                    <a:pt x="1033907" y="1994915"/>
                  </a:lnTo>
                  <a:lnTo>
                    <a:pt x="1081591" y="2000416"/>
                  </a:lnTo>
                  <a:lnTo>
                    <a:pt x="1097280" y="2000758"/>
                  </a:lnTo>
                  <a:lnTo>
                    <a:pt x="1126235" y="1999742"/>
                  </a:lnTo>
                  <a:lnTo>
                    <a:pt x="578331" y="955655"/>
                  </a:lnTo>
                  <a:lnTo>
                    <a:pt x="130093" y="91102"/>
                  </a:lnTo>
                  <a:lnTo>
                    <a:pt x="83185" y="0"/>
                  </a:lnTo>
                  <a:close/>
                </a:path>
              </a:pathLst>
            </a:custGeom>
            <a:solidFill>
              <a:srgbClr val="FFE9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388758" y="1976627"/>
              <a:ext cx="250825" cy="483234"/>
            </a:xfrm>
            <a:custGeom>
              <a:avLst/>
              <a:gdLst/>
              <a:ahLst/>
              <a:cxnLst/>
              <a:rect l="l" t="t" r="r" b="b"/>
              <a:pathLst>
                <a:path w="250825" h="483235" extrusionOk="0">
                  <a:moveTo>
                    <a:pt x="1889" y="0"/>
                  </a:moveTo>
                  <a:lnTo>
                    <a:pt x="0" y="40008"/>
                  </a:lnTo>
                  <a:lnTo>
                    <a:pt x="8318" y="104691"/>
                  </a:lnTo>
                  <a:lnTo>
                    <a:pt x="23606" y="180768"/>
                  </a:lnTo>
                  <a:lnTo>
                    <a:pt x="39290" y="225436"/>
                  </a:lnTo>
                  <a:lnTo>
                    <a:pt x="59951" y="267273"/>
                  </a:lnTo>
                  <a:lnTo>
                    <a:pt x="84918" y="306709"/>
                  </a:lnTo>
                  <a:lnTo>
                    <a:pt x="113518" y="344170"/>
                  </a:lnTo>
                  <a:lnTo>
                    <a:pt x="145079" y="380087"/>
                  </a:lnTo>
                  <a:lnTo>
                    <a:pt x="178929" y="414887"/>
                  </a:lnTo>
                  <a:lnTo>
                    <a:pt x="214396" y="449000"/>
                  </a:lnTo>
                  <a:lnTo>
                    <a:pt x="250809" y="482854"/>
                  </a:lnTo>
                  <a:lnTo>
                    <a:pt x="91932" y="176064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DDEDF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2333444" y="364743"/>
              <a:ext cx="4476115" cy="4406900"/>
            </a:xfrm>
            <a:custGeom>
              <a:avLst/>
              <a:gdLst/>
              <a:ahLst/>
              <a:cxnLst/>
              <a:rect l="l" t="t" r="r" b="b"/>
              <a:pathLst>
                <a:path w="4476115" h="4406900" extrusionOk="0">
                  <a:moveTo>
                    <a:pt x="1615011" y="4051300"/>
                  </a:moveTo>
                  <a:lnTo>
                    <a:pt x="1562280" y="4051300"/>
                  </a:lnTo>
                  <a:lnTo>
                    <a:pt x="1575251" y="4102100"/>
                  </a:lnTo>
                  <a:lnTo>
                    <a:pt x="1592544" y="4140200"/>
                  </a:lnTo>
                  <a:lnTo>
                    <a:pt x="1613925" y="4178300"/>
                  </a:lnTo>
                  <a:lnTo>
                    <a:pt x="1639162" y="4216400"/>
                  </a:lnTo>
                  <a:lnTo>
                    <a:pt x="1668020" y="4254500"/>
                  </a:lnTo>
                  <a:lnTo>
                    <a:pt x="1700266" y="4292600"/>
                  </a:lnTo>
                  <a:lnTo>
                    <a:pt x="1735665" y="4318000"/>
                  </a:lnTo>
                  <a:lnTo>
                    <a:pt x="1773984" y="4356100"/>
                  </a:lnTo>
                  <a:lnTo>
                    <a:pt x="1814990" y="4368800"/>
                  </a:lnTo>
                  <a:lnTo>
                    <a:pt x="1858449" y="4394200"/>
                  </a:lnTo>
                  <a:lnTo>
                    <a:pt x="1904126" y="4406900"/>
                  </a:lnTo>
                  <a:lnTo>
                    <a:pt x="2091759" y="4406900"/>
                  </a:lnTo>
                  <a:lnTo>
                    <a:pt x="2138042" y="4394200"/>
                  </a:lnTo>
                  <a:lnTo>
                    <a:pt x="2182460" y="4368800"/>
                  </a:lnTo>
                  <a:lnTo>
                    <a:pt x="2203565" y="4356100"/>
                  </a:lnTo>
                  <a:lnTo>
                    <a:pt x="1958647" y="4356100"/>
                  </a:lnTo>
                  <a:lnTo>
                    <a:pt x="1909613" y="4343400"/>
                  </a:lnTo>
                  <a:lnTo>
                    <a:pt x="1862802" y="4330700"/>
                  </a:lnTo>
                  <a:lnTo>
                    <a:pt x="1818601" y="4318000"/>
                  </a:lnTo>
                  <a:lnTo>
                    <a:pt x="1777401" y="4292600"/>
                  </a:lnTo>
                  <a:lnTo>
                    <a:pt x="1739590" y="4254500"/>
                  </a:lnTo>
                  <a:lnTo>
                    <a:pt x="1705559" y="4229100"/>
                  </a:lnTo>
                  <a:lnTo>
                    <a:pt x="1675696" y="4178300"/>
                  </a:lnTo>
                  <a:lnTo>
                    <a:pt x="1650391" y="4140200"/>
                  </a:lnTo>
                  <a:lnTo>
                    <a:pt x="1630032" y="4102100"/>
                  </a:lnTo>
                  <a:lnTo>
                    <a:pt x="1615011" y="4051300"/>
                  </a:lnTo>
                  <a:close/>
                </a:path>
                <a:path w="4476115" h="4406900" extrusionOk="0">
                  <a:moveTo>
                    <a:pt x="2419276" y="4064000"/>
                  </a:moveTo>
                  <a:lnTo>
                    <a:pt x="2386351" y="4064000"/>
                  </a:lnTo>
                  <a:lnTo>
                    <a:pt x="2380553" y="4076700"/>
                  </a:lnTo>
                  <a:lnTo>
                    <a:pt x="2376350" y="4076700"/>
                  </a:lnTo>
                  <a:lnTo>
                    <a:pt x="2358981" y="4127500"/>
                  </a:lnTo>
                  <a:lnTo>
                    <a:pt x="2337045" y="4165600"/>
                  </a:lnTo>
                  <a:lnTo>
                    <a:pt x="2310916" y="4203700"/>
                  </a:lnTo>
                  <a:lnTo>
                    <a:pt x="2280964" y="4241800"/>
                  </a:lnTo>
                  <a:lnTo>
                    <a:pt x="2247561" y="4267200"/>
                  </a:lnTo>
                  <a:lnTo>
                    <a:pt x="2211078" y="4292600"/>
                  </a:lnTo>
                  <a:lnTo>
                    <a:pt x="2171887" y="4318000"/>
                  </a:lnTo>
                  <a:lnTo>
                    <a:pt x="2130361" y="4330700"/>
                  </a:lnTo>
                  <a:lnTo>
                    <a:pt x="2086869" y="4343400"/>
                  </a:lnTo>
                  <a:lnTo>
                    <a:pt x="2041784" y="4356100"/>
                  </a:lnTo>
                  <a:lnTo>
                    <a:pt x="2203565" y="4356100"/>
                  </a:lnTo>
                  <a:lnTo>
                    <a:pt x="2264332" y="4318000"/>
                  </a:lnTo>
                  <a:lnTo>
                    <a:pt x="2301102" y="4292600"/>
                  </a:lnTo>
                  <a:lnTo>
                    <a:pt x="2334638" y="4254500"/>
                  </a:lnTo>
                  <a:lnTo>
                    <a:pt x="2364598" y="4216400"/>
                  </a:lnTo>
                  <a:lnTo>
                    <a:pt x="2390639" y="4178300"/>
                  </a:lnTo>
                  <a:lnTo>
                    <a:pt x="2412418" y="4127500"/>
                  </a:lnTo>
                  <a:lnTo>
                    <a:pt x="2497044" y="4127500"/>
                  </a:lnTo>
                  <a:lnTo>
                    <a:pt x="2457286" y="4102100"/>
                  </a:lnTo>
                  <a:lnTo>
                    <a:pt x="2419276" y="4064000"/>
                  </a:lnTo>
                  <a:close/>
                </a:path>
                <a:path w="4476115" h="4406900" extrusionOk="0">
                  <a:moveTo>
                    <a:pt x="2497044" y="4127500"/>
                  </a:moveTo>
                  <a:lnTo>
                    <a:pt x="2412418" y="4127500"/>
                  </a:lnTo>
                  <a:lnTo>
                    <a:pt x="2451736" y="4152900"/>
                  </a:lnTo>
                  <a:lnTo>
                    <a:pt x="2492885" y="4191000"/>
                  </a:lnTo>
                  <a:lnTo>
                    <a:pt x="2535670" y="4203700"/>
                  </a:lnTo>
                  <a:lnTo>
                    <a:pt x="2579899" y="4229100"/>
                  </a:lnTo>
                  <a:lnTo>
                    <a:pt x="2719314" y="4267200"/>
                  </a:lnTo>
                  <a:lnTo>
                    <a:pt x="2838463" y="4267200"/>
                  </a:lnTo>
                  <a:lnTo>
                    <a:pt x="2862252" y="4254500"/>
                  </a:lnTo>
                  <a:lnTo>
                    <a:pt x="2907483" y="4241800"/>
                  </a:lnTo>
                  <a:lnTo>
                    <a:pt x="2949825" y="4229100"/>
                  </a:lnTo>
                  <a:lnTo>
                    <a:pt x="2962735" y="4216400"/>
                  </a:lnTo>
                  <a:lnTo>
                    <a:pt x="2718185" y="4216400"/>
                  </a:lnTo>
                  <a:lnTo>
                    <a:pt x="2625698" y="4191000"/>
                  </a:lnTo>
                  <a:lnTo>
                    <a:pt x="2581360" y="4178300"/>
                  </a:lnTo>
                  <a:lnTo>
                    <a:pt x="2538438" y="4152900"/>
                  </a:lnTo>
                  <a:lnTo>
                    <a:pt x="2497044" y="4127500"/>
                  </a:lnTo>
                  <a:close/>
                </a:path>
                <a:path w="4476115" h="4406900" extrusionOk="0">
                  <a:moveTo>
                    <a:pt x="3090027" y="3911600"/>
                  </a:moveTo>
                  <a:lnTo>
                    <a:pt x="3058689" y="3911600"/>
                  </a:lnTo>
                  <a:lnTo>
                    <a:pt x="3053586" y="3924300"/>
                  </a:lnTo>
                  <a:lnTo>
                    <a:pt x="3052625" y="3937000"/>
                  </a:lnTo>
                  <a:lnTo>
                    <a:pt x="3052741" y="3987800"/>
                  </a:lnTo>
                  <a:lnTo>
                    <a:pt x="3043815" y="4025900"/>
                  </a:lnTo>
                  <a:lnTo>
                    <a:pt x="3026797" y="4064000"/>
                  </a:lnTo>
                  <a:lnTo>
                    <a:pt x="3002636" y="4102100"/>
                  </a:lnTo>
                  <a:lnTo>
                    <a:pt x="2972280" y="4140200"/>
                  </a:lnTo>
                  <a:lnTo>
                    <a:pt x="2936679" y="4165600"/>
                  </a:lnTo>
                  <a:lnTo>
                    <a:pt x="2896782" y="4191000"/>
                  </a:lnTo>
                  <a:lnTo>
                    <a:pt x="2853538" y="4203700"/>
                  </a:lnTo>
                  <a:lnTo>
                    <a:pt x="2807896" y="4216400"/>
                  </a:lnTo>
                  <a:lnTo>
                    <a:pt x="2962735" y="4216400"/>
                  </a:lnTo>
                  <a:lnTo>
                    <a:pt x="2988556" y="4191000"/>
                  </a:lnTo>
                  <a:lnTo>
                    <a:pt x="3022955" y="4165600"/>
                  </a:lnTo>
                  <a:lnTo>
                    <a:pt x="3052299" y="4127500"/>
                  </a:lnTo>
                  <a:lnTo>
                    <a:pt x="3075868" y="4089400"/>
                  </a:lnTo>
                  <a:lnTo>
                    <a:pt x="3092939" y="4051300"/>
                  </a:lnTo>
                  <a:lnTo>
                    <a:pt x="3102790" y="4000500"/>
                  </a:lnTo>
                  <a:lnTo>
                    <a:pt x="3205101" y="4000500"/>
                  </a:lnTo>
                  <a:lnTo>
                    <a:pt x="3181028" y="3987800"/>
                  </a:lnTo>
                  <a:lnTo>
                    <a:pt x="3137753" y="3962400"/>
                  </a:lnTo>
                  <a:lnTo>
                    <a:pt x="3101012" y="3924300"/>
                  </a:lnTo>
                  <a:lnTo>
                    <a:pt x="3096091" y="3924300"/>
                  </a:lnTo>
                  <a:lnTo>
                    <a:pt x="3090027" y="3911600"/>
                  </a:lnTo>
                  <a:close/>
                </a:path>
                <a:path w="4476115" h="4406900" extrusionOk="0">
                  <a:moveTo>
                    <a:pt x="1008024" y="3683000"/>
                  </a:moveTo>
                  <a:lnTo>
                    <a:pt x="955347" y="3683000"/>
                  </a:lnTo>
                  <a:lnTo>
                    <a:pt x="950473" y="3733800"/>
                  </a:lnTo>
                  <a:lnTo>
                    <a:pt x="950738" y="3771900"/>
                  </a:lnTo>
                  <a:lnTo>
                    <a:pt x="956066" y="3822700"/>
                  </a:lnTo>
                  <a:lnTo>
                    <a:pt x="966385" y="3860800"/>
                  </a:lnTo>
                  <a:lnTo>
                    <a:pt x="981620" y="3911600"/>
                  </a:lnTo>
                  <a:lnTo>
                    <a:pt x="1001698" y="3949700"/>
                  </a:lnTo>
                  <a:lnTo>
                    <a:pt x="1026544" y="3987800"/>
                  </a:lnTo>
                  <a:lnTo>
                    <a:pt x="1056086" y="4025900"/>
                  </a:lnTo>
                  <a:lnTo>
                    <a:pt x="1090247" y="4051300"/>
                  </a:lnTo>
                  <a:lnTo>
                    <a:pt x="1128956" y="4076700"/>
                  </a:lnTo>
                  <a:lnTo>
                    <a:pt x="1174172" y="4102100"/>
                  </a:lnTo>
                  <a:lnTo>
                    <a:pt x="1269509" y="4127500"/>
                  </a:lnTo>
                  <a:lnTo>
                    <a:pt x="1370244" y="4127500"/>
                  </a:lnTo>
                  <a:lnTo>
                    <a:pt x="1470724" y="4102100"/>
                  </a:lnTo>
                  <a:lnTo>
                    <a:pt x="1517974" y="4076700"/>
                  </a:lnTo>
                  <a:lnTo>
                    <a:pt x="1291828" y="4076700"/>
                  </a:lnTo>
                  <a:lnTo>
                    <a:pt x="1249998" y="4064000"/>
                  </a:lnTo>
                  <a:lnTo>
                    <a:pt x="1209721" y="4051300"/>
                  </a:lnTo>
                  <a:lnTo>
                    <a:pt x="1171510" y="4038600"/>
                  </a:lnTo>
                  <a:lnTo>
                    <a:pt x="1135878" y="4013200"/>
                  </a:lnTo>
                  <a:lnTo>
                    <a:pt x="1103340" y="3987800"/>
                  </a:lnTo>
                  <a:lnTo>
                    <a:pt x="1074410" y="3949700"/>
                  </a:lnTo>
                  <a:lnTo>
                    <a:pt x="1049600" y="3924300"/>
                  </a:lnTo>
                  <a:lnTo>
                    <a:pt x="1029425" y="3886200"/>
                  </a:lnTo>
                  <a:lnTo>
                    <a:pt x="1014399" y="3835400"/>
                  </a:lnTo>
                  <a:lnTo>
                    <a:pt x="1005035" y="3797300"/>
                  </a:lnTo>
                  <a:lnTo>
                    <a:pt x="1001847" y="3746500"/>
                  </a:lnTo>
                  <a:lnTo>
                    <a:pt x="1005348" y="3695700"/>
                  </a:lnTo>
                  <a:lnTo>
                    <a:pt x="1008024" y="3683000"/>
                  </a:lnTo>
                  <a:close/>
                </a:path>
                <a:path w="4476115" h="4406900" extrusionOk="0">
                  <a:moveTo>
                    <a:pt x="3205101" y="4000500"/>
                  </a:moveTo>
                  <a:lnTo>
                    <a:pt x="3102790" y="4000500"/>
                  </a:lnTo>
                  <a:lnTo>
                    <a:pt x="3143349" y="4025900"/>
                  </a:lnTo>
                  <a:lnTo>
                    <a:pt x="3187626" y="4051300"/>
                  </a:lnTo>
                  <a:lnTo>
                    <a:pt x="3234738" y="4076700"/>
                  </a:lnTo>
                  <a:lnTo>
                    <a:pt x="3283801" y="4089400"/>
                  </a:lnTo>
                  <a:lnTo>
                    <a:pt x="3374836" y="4089400"/>
                  </a:lnTo>
                  <a:lnTo>
                    <a:pt x="3454981" y="4064000"/>
                  </a:lnTo>
                  <a:lnTo>
                    <a:pt x="3493315" y="4051300"/>
                  </a:lnTo>
                  <a:lnTo>
                    <a:pt x="3506743" y="4038600"/>
                  </a:lnTo>
                  <a:lnTo>
                    <a:pt x="3333422" y="4038600"/>
                  </a:lnTo>
                  <a:lnTo>
                    <a:pt x="3229174" y="4013200"/>
                  </a:lnTo>
                  <a:lnTo>
                    <a:pt x="3205101" y="4000500"/>
                  </a:lnTo>
                  <a:close/>
                </a:path>
                <a:path w="4476115" h="4406900" extrusionOk="0">
                  <a:moveTo>
                    <a:pt x="1588641" y="3975100"/>
                  </a:moveTo>
                  <a:lnTo>
                    <a:pt x="1567106" y="3975100"/>
                  </a:lnTo>
                  <a:lnTo>
                    <a:pt x="1561772" y="3987800"/>
                  </a:lnTo>
                  <a:lnTo>
                    <a:pt x="1519039" y="4025900"/>
                  </a:lnTo>
                  <a:lnTo>
                    <a:pt x="1474325" y="4051300"/>
                  </a:lnTo>
                  <a:lnTo>
                    <a:pt x="1381513" y="4076700"/>
                  </a:lnTo>
                  <a:lnTo>
                    <a:pt x="1517974" y="4076700"/>
                  </a:lnTo>
                  <a:lnTo>
                    <a:pt x="1562280" y="4051300"/>
                  </a:lnTo>
                  <a:lnTo>
                    <a:pt x="1615011" y="4051300"/>
                  </a:lnTo>
                  <a:lnTo>
                    <a:pt x="1605714" y="4000500"/>
                  </a:lnTo>
                  <a:lnTo>
                    <a:pt x="1602658" y="3987800"/>
                  </a:lnTo>
                  <a:lnTo>
                    <a:pt x="1596697" y="3987800"/>
                  </a:lnTo>
                  <a:lnTo>
                    <a:pt x="1588641" y="3975100"/>
                  </a:lnTo>
                  <a:close/>
                </a:path>
                <a:path w="4476115" h="4406900" extrusionOk="0">
                  <a:moveTo>
                    <a:pt x="3592502" y="3594100"/>
                  </a:moveTo>
                  <a:lnTo>
                    <a:pt x="3589708" y="3594100"/>
                  </a:lnTo>
                  <a:lnTo>
                    <a:pt x="3577840" y="3606800"/>
                  </a:lnTo>
                  <a:lnTo>
                    <a:pt x="3569912" y="3619500"/>
                  </a:lnTo>
                  <a:lnTo>
                    <a:pt x="3566866" y="3632200"/>
                  </a:lnTo>
                  <a:lnTo>
                    <a:pt x="3569642" y="3644900"/>
                  </a:lnTo>
                  <a:lnTo>
                    <a:pt x="3584954" y="3683000"/>
                  </a:lnTo>
                  <a:lnTo>
                    <a:pt x="3593363" y="3721100"/>
                  </a:lnTo>
                  <a:lnTo>
                    <a:pt x="3594962" y="3771900"/>
                  </a:lnTo>
                  <a:lnTo>
                    <a:pt x="3589848" y="3822700"/>
                  </a:lnTo>
                  <a:lnTo>
                    <a:pt x="3578115" y="3860800"/>
                  </a:lnTo>
                  <a:lnTo>
                    <a:pt x="3559858" y="3898900"/>
                  </a:lnTo>
                  <a:lnTo>
                    <a:pt x="3535174" y="3937000"/>
                  </a:lnTo>
                  <a:lnTo>
                    <a:pt x="3504155" y="3975100"/>
                  </a:lnTo>
                  <a:lnTo>
                    <a:pt x="3466899" y="4000500"/>
                  </a:lnTo>
                  <a:lnTo>
                    <a:pt x="3402113" y="4025900"/>
                  </a:lnTo>
                  <a:lnTo>
                    <a:pt x="3368012" y="4038600"/>
                  </a:lnTo>
                  <a:lnTo>
                    <a:pt x="3506743" y="4038600"/>
                  </a:lnTo>
                  <a:lnTo>
                    <a:pt x="3533600" y="4013200"/>
                  </a:lnTo>
                  <a:lnTo>
                    <a:pt x="3567812" y="3987800"/>
                  </a:lnTo>
                  <a:lnTo>
                    <a:pt x="3595908" y="3937000"/>
                  </a:lnTo>
                  <a:lnTo>
                    <a:pt x="3617845" y="3898900"/>
                  </a:lnTo>
                  <a:lnTo>
                    <a:pt x="3633580" y="3860800"/>
                  </a:lnTo>
                  <a:lnTo>
                    <a:pt x="3643072" y="3810000"/>
                  </a:lnTo>
                  <a:lnTo>
                    <a:pt x="3646276" y="3759200"/>
                  </a:lnTo>
                  <a:lnTo>
                    <a:pt x="3643149" y="3708400"/>
                  </a:lnTo>
                  <a:lnTo>
                    <a:pt x="3633650" y="3670300"/>
                  </a:lnTo>
                  <a:lnTo>
                    <a:pt x="3812381" y="3670300"/>
                  </a:lnTo>
                  <a:lnTo>
                    <a:pt x="3853553" y="3657600"/>
                  </a:lnTo>
                  <a:lnTo>
                    <a:pt x="3892614" y="3632200"/>
                  </a:lnTo>
                  <a:lnTo>
                    <a:pt x="3929311" y="3619500"/>
                  </a:lnTo>
                  <a:lnTo>
                    <a:pt x="3662209" y="3619500"/>
                  </a:lnTo>
                  <a:lnTo>
                    <a:pt x="3630521" y="3606800"/>
                  </a:lnTo>
                  <a:lnTo>
                    <a:pt x="3595296" y="3606800"/>
                  </a:lnTo>
                  <a:lnTo>
                    <a:pt x="3592502" y="3594100"/>
                  </a:lnTo>
                  <a:close/>
                </a:path>
                <a:path w="4476115" h="4406900" extrusionOk="0">
                  <a:moveTo>
                    <a:pt x="658959" y="660400"/>
                  </a:moveTo>
                  <a:lnTo>
                    <a:pt x="562954" y="660400"/>
                  </a:lnTo>
                  <a:lnTo>
                    <a:pt x="511905" y="673100"/>
                  </a:lnTo>
                  <a:lnTo>
                    <a:pt x="462952" y="698500"/>
                  </a:lnTo>
                  <a:lnTo>
                    <a:pt x="417079" y="723900"/>
                  </a:lnTo>
                  <a:lnTo>
                    <a:pt x="375269" y="749300"/>
                  </a:lnTo>
                  <a:lnTo>
                    <a:pt x="338508" y="787400"/>
                  </a:lnTo>
                  <a:lnTo>
                    <a:pt x="311378" y="825500"/>
                  </a:lnTo>
                  <a:lnTo>
                    <a:pt x="291109" y="876300"/>
                  </a:lnTo>
                  <a:lnTo>
                    <a:pt x="277467" y="914400"/>
                  </a:lnTo>
                  <a:lnTo>
                    <a:pt x="270215" y="965200"/>
                  </a:lnTo>
                  <a:lnTo>
                    <a:pt x="269119" y="1016000"/>
                  </a:lnTo>
                  <a:lnTo>
                    <a:pt x="273944" y="1066800"/>
                  </a:lnTo>
                  <a:lnTo>
                    <a:pt x="284456" y="1104900"/>
                  </a:lnTo>
                  <a:lnTo>
                    <a:pt x="300418" y="1155700"/>
                  </a:lnTo>
                  <a:lnTo>
                    <a:pt x="321595" y="1193800"/>
                  </a:lnTo>
                  <a:lnTo>
                    <a:pt x="347754" y="1231900"/>
                  </a:lnTo>
                  <a:lnTo>
                    <a:pt x="378658" y="1270000"/>
                  </a:lnTo>
                  <a:lnTo>
                    <a:pt x="414073" y="1295400"/>
                  </a:lnTo>
                  <a:lnTo>
                    <a:pt x="369233" y="1308100"/>
                  </a:lnTo>
                  <a:lnTo>
                    <a:pt x="323944" y="1333500"/>
                  </a:lnTo>
                  <a:lnTo>
                    <a:pt x="279047" y="1346200"/>
                  </a:lnTo>
                  <a:lnTo>
                    <a:pt x="235384" y="1371600"/>
                  </a:lnTo>
                  <a:lnTo>
                    <a:pt x="193796" y="1384300"/>
                  </a:lnTo>
                  <a:lnTo>
                    <a:pt x="155125" y="1409700"/>
                  </a:lnTo>
                  <a:lnTo>
                    <a:pt x="120212" y="1447800"/>
                  </a:lnTo>
                  <a:lnTo>
                    <a:pt x="89900" y="1473200"/>
                  </a:lnTo>
                  <a:lnTo>
                    <a:pt x="65029" y="1511300"/>
                  </a:lnTo>
                  <a:lnTo>
                    <a:pt x="46441" y="1549399"/>
                  </a:lnTo>
                  <a:lnTo>
                    <a:pt x="34978" y="1600199"/>
                  </a:lnTo>
                  <a:lnTo>
                    <a:pt x="30266" y="1650999"/>
                  </a:lnTo>
                  <a:lnTo>
                    <a:pt x="32287" y="1701799"/>
                  </a:lnTo>
                  <a:lnTo>
                    <a:pt x="40446" y="1752599"/>
                  </a:lnTo>
                  <a:lnTo>
                    <a:pt x="54145" y="1803399"/>
                  </a:lnTo>
                  <a:lnTo>
                    <a:pt x="72789" y="1854199"/>
                  </a:lnTo>
                  <a:lnTo>
                    <a:pt x="95780" y="1892299"/>
                  </a:lnTo>
                  <a:lnTo>
                    <a:pt x="122522" y="1930399"/>
                  </a:lnTo>
                  <a:lnTo>
                    <a:pt x="152418" y="1981199"/>
                  </a:lnTo>
                  <a:lnTo>
                    <a:pt x="184873" y="2019299"/>
                  </a:lnTo>
                  <a:lnTo>
                    <a:pt x="219288" y="2057399"/>
                  </a:lnTo>
                  <a:lnTo>
                    <a:pt x="255069" y="2082799"/>
                  </a:lnTo>
                  <a:lnTo>
                    <a:pt x="212077" y="2095499"/>
                  </a:lnTo>
                  <a:lnTo>
                    <a:pt x="171290" y="2120899"/>
                  </a:lnTo>
                  <a:lnTo>
                    <a:pt x="133337" y="2146299"/>
                  </a:lnTo>
                  <a:lnTo>
                    <a:pt x="98851" y="2171699"/>
                  </a:lnTo>
                  <a:lnTo>
                    <a:pt x="68459" y="2209799"/>
                  </a:lnTo>
                  <a:lnTo>
                    <a:pt x="42794" y="2235199"/>
                  </a:lnTo>
                  <a:lnTo>
                    <a:pt x="22485" y="2285999"/>
                  </a:lnTo>
                  <a:lnTo>
                    <a:pt x="8163" y="2324099"/>
                  </a:lnTo>
                  <a:lnTo>
                    <a:pt x="458" y="2362199"/>
                  </a:lnTo>
                  <a:lnTo>
                    <a:pt x="0" y="2412999"/>
                  </a:lnTo>
                  <a:lnTo>
                    <a:pt x="7419" y="2451099"/>
                  </a:lnTo>
                  <a:lnTo>
                    <a:pt x="22037" y="2501899"/>
                  </a:lnTo>
                  <a:lnTo>
                    <a:pt x="43110" y="2539999"/>
                  </a:lnTo>
                  <a:lnTo>
                    <a:pt x="69870" y="2578099"/>
                  </a:lnTo>
                  <a:lnTo>
                    <a:pt x="101547" y="2603499"/>
                  </a:lnTo>
                  <a:lnTo>
                    <a:pt x="137371" y="2641599"/>
                  </a:lnTo>
                  <a:lnTo>
                    <a:pt x="176574" y="2654299"/>
                  </a:lnTo>
                  <a:lnTo>
                    <a:pt x="218385" y="2679699"/>
                  </a:lnTo>
                  <a:lnTo>
                    <a:pt x="262037" y="2679699"/>
                  </a:lnTo>
                  <a:lnTo>
                    <a:pt x="306758" y="2692399"/>
                  </a:lnTo>
                  <a:lnTo>
                    <a:pt x="275035" y="2730499"/>
                  </a:lnTo>
                  <a:lnTo>
                    <a:pt x="248927" y="2768599"/>
                  </a:lnTo>
                  <a:lnTo>
                    <a:pt x="228728" y="2806699"/>
                  </a:lnTo>
                  <a:lnTo>
                    <a:pt x="214731" y="2857499"/>
                  </a:lnTo>
                  <a:lnTo>
                    <a:pt x="207228" y="2908299"/>
                  </a:lnTo>
                  <a:lnTo>
                    <a:pt x="206513" y="2959099"/>
                  </a:lnTo>
                  <a:lnTo>
                    <a:pt x="212880" y="2997199"/>
                  </a:lnTo>
                  <a:lnTo>
                    <a:pt x="226621" y="3047999"/>
                  </a:lnTo>
                  <a:lnTo>
                    <a:pt x="246785" y="3098799"/>
                  </a:lnTo>
                  <a:lnTo>
                    <a:pt x="272214" y="3136899"/>
                  </a:lnTo>
                  <a:lnTo>
                    <a:pt x="302322" y="3162299"/>
                  </a:lnTo>
                  <a:lnTo>
                    <a:pt x="336522" y="3200399"/>
                  </a:lnTo>
                  <a:lnTo>
                    <a:pt x="374227" y="3225799"/>
                  </a:lnTo>
                  <a:lnTo>
                    <a:pt x="414850" y="3251199"/>
                  </a:lnTo>
                  <a:lnTo>
                    <a:pt x="457806" y="3263900"/>
                  </a:lnTo>
                  <a:lnTo>
                    <a:pt x="502506" y="3276600"/>
                  </a:lnTo>
                  <a:lnTo>
                    <a:pt x="629338" y="3276600"/>
                  </a:lnTo>
                  <a:lnTo>
                    <a:pt x="612497" y="3327400"/>
                  </a:lnTo>
                  <a:lnTo>
                    <a:pt x="603605" y="3378200"/>
                  </a:lnTo>
                  <a:lnTo>
                    <a:pt x="602158" y="3416300"/>
                  </a:lnTo>
                  <a:lnTo>
                    <a:pt x="607651" y="3454400"/>
                  </a:lnTo>
                  <a:lnTo>
                    <a:pt x="619580" y="3505200"/>
                  </a:lnTo>
                  <a:lnTo>
                    <a:pt x="637440" y="3543300"/>
                  </a:lnTo>
                  <a:lnTo>
                    <a:pt x="660725" y="3581400"/>
                  </a:lnTo>
                  <a:lnTo>
                    <a:pt x="721557" y="3632200"/>
                  </a:lnTo>
                  <a:lnTo>
                    <a:pt x="758094" y="3657600"/>
                  </a:lnTo>
                  <a:lnTo>
                    <a:pt x="798039" y="3670300"/>
                  </a:lnTo>
                  <a:lnTo>
                    <a:pt x="840886" y="3683000"/>
                  </a:lnTo>
                  <a:lnTo>
                    <a:pt x="886132" y="3695700"/>
                  </a:lnTo>
                  <a:lnTo>
                    <a:pt x="903055" y="3695700"/>
                  </a:lnTo>
                  <a:lnTo>
                    <a:pt x="920263" y="3683000"/>
                  </a:lnTo>
                  <a:lnTo>
                    <a:pt x="1008024" y="3683000"/>
                  </a:lnTo>
                  <a:lnTo>
                    <a:pt x="1016053" y="3644900"/>
                  </a:lnTo>
                  <a:lnTo>
                    <a:pt x="1011449" y="3632200"/>
                  </a:lnTo>
                  <a:lnTo>
                    <a:pt x="844363" y="3632200"/>
                  </a:lnTo>
                  <a:lnTo>
                    <a:pt x="803503" y="3619500"/>
                  </a:lnTo>
                  <a:lnTo>
                    <a:pt x="766240" y="3606800"/>
                  </a:lnTo>
                  <a:lnTo>
                    <a:pt x="733229" y="3581400"/>
                  </a:lnTo>
                  <a:lnTo>
                    <a:pt x="705125" y="3543300"/>
                  </a:lnTo>
                  <a:lnTo>
                    <a:pt x="682583" y="3517900"/>
                  </a:lnTo>
                  <a:lnTo>
                    <a:pt x="666259" y="3479800"/>
                  </a:lnTo>
                  <a:lnTo>
                    <a:pt x="656808" y="3441700"/>
                  </a:lnTo>
                  <a:lnTo>
                    <a:pt x="654885" y="3390900"/>
                  </a:lnTo>
                  <a:lnTo>
                    <a:pt x="661146" y="3352800"/>
                  </a:lnTo>
                  <a:lnTo>
                    <a:pt x="676245" y="3302000"/>
                  </a:lnTo>
                  <a:lnTo>
                    <a:pt x="700839" y="3263900"/>
                  </a:lnTo>
                  <a:lnTo>
                    <a:pt x="705189" y="3251199"/>
                  </a:lnTo>
                  <a:lnTo>
                    <a:pt x="700966" y="3238499"/>
                  </a:lnTo>
                  <a:lnTo>
                    <a:pt x="690838" y="3225799"/>
                  </a:lnTo>
                  <a:lnTo>
                    <a:pt x="543391" y="3225799"/>
                  </a:lnTo>
                  <a:lnTo>
                    <a:pt x="494162" y="3213099"/>
                  </a:lnTo>
                  <a:lnTo>
                    <a:pt x="446863" y="3200399"/>
                  </a:lnTo>
                  <a:lnTo>
                    <a:pt x="402516" y="3174999"/>
                  </a:lnTo>
                  <a:lnTo>
                    <a:pt x="362146" y="3149599"/>
                  </a:lnTo>
                  <a:lnTo>
                    <a:pt x="326776" y="3111499"/>
                  </a:lnTo>
                  <a:lnTo>
                    <a:pt x="297432" y="3073399"/>
                  </a:lnTo>
                  <a:lnTo>
                    <a:pt x="275135" y="3035299"/>
                  </a:lnTo>
                  <a:lnTo>
                    <a:pt x="263242" y="2984499"/>
                  </a:lnTo>
                  <a:lnTo>
                    <a:pt x="260910" y="2933699"/>
                  </a:lnTo>
                  <a:lnTo>
                    <a:pt x="267365" y="2895599"/>
                  </a:lnTo>
                  <a:lnTo>
                    <a:pt x="281828" y="2844799"/>
                  </a:lnTo>
                  <a:lnTo>
                    <a:pt x="303523" y="2806699"/>
                  </a:lnTo>
                  <a:lnTo>
                    <a:pt x="331674" y="2768599"/>
                  </a:lnTo>
                  <a:lnTo>
                    <a:pt x="365503" y="2730499"/>
                  </a:lnTo>
                  <a:lnTo>
                    <a:pt x="404235" y="2705099"/>
                  </a:lnTo>
                  <a:lnTo>
                    <a:pt x="447093" y="2679699"/>
                  </a:lnTo>
                  <a:lnTo>
                    <a:pt x="455594" y="2666999"/>
                  </a:lnTo>
                  <a:lnTo>
                    <a:pt x="448236" y="2641599"/>
                  </a:lnTo>
                  <a:lnTo>
                    <a:pt x="315902" y="2641599"/>
                  </a:lnTo>
                  <a:lnTo>
                    <a:pt x="271391" y="2628899"/>
                  </a:lnTo>
                  <a:lnTo>
                    <a:pt x="228143" y="2628899"/>
                  </a:lnTo>
                  <a:lnTo>
                    <a:pt x="187206" y="2603499"/>
                  </a:lnTo>
                  <a:lnTo>
                    <a:pt x="149626" y="2578099"/>
                  </a:lnTo>
                  <a:lnTo>
                    <a:pt x="116449" y="2552699"/>
                  </a:lnTo>
                  <a:lnTo>
                    <a:pt x="88722" y="2514599"/>
                  </a:lnTo>
                  <a:lnTo>
                    <a:pt x="67490" y="2476499"/>
                  </a:lnTo>
                  <a:lnTo>
                    <a:pt x="54873" y="2425699"/>
                  </a:lnTo>
                  <a:lnTo>
                    <a:pt x="51725" y="2387599"/>
                  </a:lnTo>
                  <a:lnTo>
                    <a:pt x="57214" y="2336799"/>
                  </a:lnTo>
                  <a:lnTo>
                    <a:pt x="70507" y="2298699"/>
                  </a:lnTo>
                  <a:lnTo>
                    <a:pt x="90771" y="2260599"/>
                  </a:lnTo>
                  <a:lnTo>
                    <a:pt x="117172" y="2222499"/>
                  </a:lnTo>
                  <a:lnTo>
                    <a:pt x="148879" y="2197099"/>
                  </a:lnTo>
                  <a:lnTo>
                    <a:pt x="185057" y="2171699"/>
                  </a:lnTo>
                  <a:lnTo>
                    <a:pt x="224874" y="2146299"/>
                  </a:lnTo>
                  <a:lnTo>
                    <a:pt x="267497" y="2133599"/>
                  </a:lnTo>
                  <a:lnTo>
                    <a:pt x="326201" y="2133599"/>
                  </a:lnTo>
                  <a:lnTo>
                    <a:pt x="335619" y="2120899"/>
                  </a:lnTo>
                  <a:lnTo>
                    <a:pt x="337845" y="2108199"/>
                  </a:lnTo>
                  <a:lnTo>
                    <a:pt x="330380" y="2082799"/>
                  </a:lnTo>
                  <a:lnTo>
                    <a:pt x="294300" y="2057399"/>
                  </a:lnTo>
                  <a:lnTo>
                    <a:pt x="258907" y="2019299"/>
                  </a:lnTo>
                  <a:lnTo>
                    <a:pt x="224889" y="1981199"/>
                  </a:lnTo>
                  <a:lnTo>
                    <a:pt x="192934" y="1943099"/>
                  </a:lnTo>
                  <a:lnTo>
                    <a:pt x="163730" y="1904999"/>
                  </a:lnTo>
                  <a:lnTo>
                    <a:pt x="137963" y="1866899"/>
                  </a:lnTo>
                  <a:lnTo>
                    <a:pt x="116321" y="1816099"/>
                  </a:lnTo>
                  <a:lnTo>
                    <a:pt x="99493" y="1777999"/>
                  </a:lnTo>
                  <a:lnTo>
                    <a:pt x="88165" y="1727199"/>
                  </a:lnTo>
                  <a:lnTo>
                    <a:pt x="83026" y="1676399"/>
                  </a:lnTo>
                  <a:lnTo>
                    <a:pt x="84762" y="1625599"/>
                  </a:lnTo>
                  <a:lnTo>
                    <a:pt x="93704" y="1574799"/>
                  </a:lnTo>
                  <a:lnTo>
                    <a:pt x="110136" y="1536699"/>
                  </a:lnTo>
                  <a:lnTo>
                    <a:pt x="133131" y="1511300"/>
                  </a:lnTo>
                  <a:lnTo>
                    <a:pt x="161766" y="1473200"/>
                  </a:lnTo>
                  <a:lnTo>
                    <a:pt x="195117" y="1447800"/>
                  </a:lnTo>
                  <a:lnTo>
                    <a:pt x="232257" y="1422400"/>
                  </a:lnTo>
                  <a:lnTo>
                    <a:pt x="272262" y="1409700"/>
                  </a:lnTo>
                  <a:lnTo>
                    <a:pt x="314209" y="1384300"/>
                  </a:lnTo>
                  <a:lnTo>
                    <a:pt x="442445" y="1346200"/>
                  </a:lnTo>
                  <a:lnTo>
                    <a:pt x="482907" y="1333500"/>
                  </a:lnTo>
                  <a:lnTo>
                    <a:pt x="495516" y="1320800"/>
                  </a:lnTo>
                  <a:lnTo>
                    <a:pt x="501481" y="1308100"/>
                  </a:lnTo>
                  <a:lnTo>
                    <a:pt x="499874" y="1295400"/>
                  </a:lnTo>
                  <a:lnTo>
                    <a:pt x="489765" y="1282700"/>
                  </a:lnTo>
                  <a:lnTo>
                    <a:pt x="452517" y="1270000"/>
                  </a:lnTo>
                  <a:lnTo>
                    <a:pt x="419362" y="1231900"/>
                  </a:lnTo>
                  <a:lnTo>
                    <a:pt x="390554" y="1206500"/>
                  </a:lnTo>
                  <a:lnTo>
                    <a:pt x="366345" y="1168400"/>
                  </a:lnTo>
                  <a:lnTo>
                    <a:pt x="346986" y="1130300"/>
                  </a:lnTo>
                  <a:lnTo>
                    <a:pt x="332730" y="1092200"/>
                  </a:lnTo>
                  <a:lnTo>
                    <a:pt x="323829" y="1041400"/>
                  </a:lnTo>
                  <a:lnTo>
                    <a:pt x="320535" y="1003300"/>
                  </a:lnTo>
                  <a:lnTo>
                    <a:pt x="323101" y="952500"/>
                  </a:lnTo>
                  <a:lnTo>
                    <a:pt x="331779" y="914400"/>
                  </a:lnTo>
                  <a:lnTo>
                    <a:pt x="346822" y="876300"/>
                  </a:lnTo>
                  <a:lnTo>
                    <a:pt x="368480" y="838200"/>
                  </a:lnTo>
                  <a:lnTo>
                    <a:pt x="399378" y="800100"/>
                  </a:lnTo>
                  <a:lnTo>
                    <a:pt x="435404" y="762000"/>
                  </a:lnTo>
                  <a:lnTo>
                    <a:pt x="475573" y="749300"/>
                  </a:lnTo>
                  <a:lnTo>
                    <a:pt x="518895" y="723900"/>
                  </a:lnTo>
                  <a:lnTo>
                    <a:pt x="564384" y="723900"/>
                  </a:lnTo>
                  <a:lnTo>
                    <a:pt x="611050" y="711200"/>
                  </a:lnTo>
                  <a:lnTo>
                    <a:pt x="843702" y="711200"/>
                  </a:lnTo>
                  <a:lnTo>
                    <a:pt x="838945" y="698500"/>
                  </a:lnTo>
                  <a:lnTo>
                    <a:pt x="785421" y="698500"/>
                  </a:lnTo>
                  <a:lnTo>
                    <a:pt x="744648" y="685800"/>
                  </a:lnTo>
                  <a:lnTo>
                    <a:pt x="658959" y="660400"/>
                  </a:lnTo>
                  <a:close/>
                </a:path>
                <a:path w="4476115" h="4406900" extrusionOk="0">
                  <a:moveTo>
                    <a:pt x="3769349" y="3670300"/>
                  </a:moveTo>
                  <a:lnTo>
                    <a:pt x="3702302" y="3670300"/>
                  </a:lnTo>
                  <a:lnTo>
                    <a:pt x="3724709" y="3683000"/>
                  </a:lnTo>
                  <a:lnTo>
                    <a:pt x="3769349" y="3670300"/>
                  </a:lnTo>
                  <a:close/>
                </a:path>
                <a:path w="4476115" h="4406900" extrusionOk="0">
                  <a:moveTo>
                    <a:pt x="1003087" y="3619500"/>
                  </a:moveTo>
                  <a:lnTo>
                    <a:pt x="983541" y="3619500"/>
                  </a:lnTo>
                  <a:lnTo>
                    <a:pt x="959084" y="3632200"/>
                  </a:lnTo>
                  <a:lnTo>
                    <a:pt x="1011449" y="3632200"/>
                  </a:lnTo>
                  <a:lnTo>
                    <a:pt x="1003087" y="3619500"/>
                  </a:lnTo>
                  <a:close/>
                </a:path>
                <a:path w="4476115" h="4406900" extrusionOk="0">
                  <a:moveTo>
                    <a:pt x="3793494" y="482600"/>
                  </a:moveTo>
                  <a:lnTo>
                    <a:pt x="3633575" y="482600"/>
                  </a:lnTo>
                  <a:lnTo>
                    <a:pt x="3730376" y="508000"/>
                  </a:lnTo>
                  <a:lnTo>
                    <a:pt x="3775937" y="533400"/>
                  </a:lnTo>
                  <a:lnTo>
                    <a:pt x="3818753" y="558800"/>
                  </a:lnTo>
                  <a:lnTo>
                    <a:pt x="3858186" y="596900"/>
                  </a:lnTo>
                  <a:lnTo>
                    <a:pt x="3890920" y="622300"/>
                  </a:lnTo>
                  <a:lnTo>
                    <a:pt x="3918225" y="660400"/>
                  </a:lnTo>
                  <a:lnTo>
                    <a:pt x="3940149" y="711200"/>
                  </a:lnTo>
                  <a:lnTo>
                    <a:pt x="3956738" y="749300"/>
                  </a:lnTo>
                  <a:lnTo>
                    <a:pt x="3968041" y="800100"/>
                  </a:lnTo>
                  <a:lnTo>
                    <a:pt x="3974105" y="850900"/>
                  </a:lnTo>
                  <a:lnTo>
                    <a:pt x="3974978" y="889000"/>
                  </a:lnTo>
                  <a:lnTo>
                    <a:pt x="3970708" y="939800"/>
                  </a:lnTo>
                  <a:lnTo>
                    <a:pt x="3961342" y="990600"/>
                  </a:lnTo>
                  <a:lnTo>
                    <a:pt x="3946927" y="1028700"/>
                  </a:lnTo>
                  <a:lnTo>
                    <a:pt x="3927512" y="1079500"/>
                  </a:lnTo>
                  <a:lnTo>
                    <a:pt x="3903144" y="1117600"/>
                  </a:lnTo>
                  <a:lnTo>
                    <a:pt x="3899572" y="1130300"/>
                  </a:lnTo>
                  <a:lnTo>
                    <a:pt x="3902954" y="1143000"/>
                  </a:lnTo>
                  <a:lnTo>
                    <a:pt x="3911574" y="1155700"/>
                  </a:lnTo>
                  <a:lnTo>
                    <a:pt x="3989576" y="1155700"/>
                  </a:lnTo>
                  <a:lnTo>
                    <a:pt x="4035421" y="1168400"/>
                  </a:lnTo>
                  <a:lnTo>
                    <a:pt x="4078321" y="1193800"/>
                  </a:lnTo>
                  <a:lnTo>
                    <a:pt x="4117568" y="1219200"/>
                  </a:lnTo>
                  <a:lnTo>
                    <a:pt x="4152451" y="1244600"/>
                  </a:lnTo>
                  <a:lnTo>
                    <a:pt x="4182260" y="1282700"/>
                  </a:lnTo>
                  <a:lnTo>
                    <a:pt x="4206286" y="1320800"/>
                  </a:lnTo>
                  <a:lnTo>
                    <a:pt x="4223819" y="1371600"/>
                  </a:lnTo>
                  <a:lnTo>
                    <a:pt x="4235340" y="1422400"/>
                  </a:lnTo>
                  <a:lnTo>
                    <a:pt x="4239168" y="1473200"/>
                  </a:lnTo>
                  <a:lnTo>
                    <a:pt x="4236064" y="1524000"/>
                  </a:lnTo>
                  <a:lnTo>
                    <a:pt x="4226788" y="1574799"/>
                  </a:lnTo>
                  <a:lnTo>
                    <a:pt x="4212100" y="1625599"/>
                  </a:lnTo>
                  <a:lnTo>
                    <a:pt x="4192762" y="1676399"/>
                  </a:lnTo>
                  <a:lnTo>
                    <a:pt x="4169533" y="1714499"/>
                  </a:lnTo>
                  <a:lnTo>
                    <a:pt x="4143174" y="1765299"/>
                  </a:lnTo>
                  <a:lnTo>
                    <a:pt x="4139265" y="1777999"/>
                  </a:lnTo>
                  <a:lnTo>
                    <a:pt x="4141047" y="1790699"/>
                  </a:lnTo>
                  <a:lnTo>
                    <a:pt x="4147639" y="1790699"/>
                  </a:lnTo>
                  <a:lnTo>
                    <a:pt x="4158160" y="1803399"/>
                  </a:lnTo>
                  <a:lnTo>
                    <a:pt x="4200959" y="1816099"/>
                  </a:lnTo>
                  <a:lnTo>
                    <a:pt x="4240023" y="1828799"/>
                  </a:lnTo>
                  <a:lnTo>
                    <a:pt x="4306751" y="1866899"/>
                  </a:lnTo>
                  <a:lnTo>
                    <a:pt x="4357954" y="1917699"/>
                  </a:lnTo>
                  <a:lnTo>
                    <a:pt x="4377611" y="1955799"/>
                  </a:lnTo>
                  <a:lnTo>
                    <a:pt x="4393240" y="1981199"/>
                  </a:lnTo>
                  <a:lnTo>
                    <a:pt x="4404792" y="2019299"/>
                  </a:lnTo>
                  <a:lnTo>
                    <a:pt x="4412217" y="2057399"/>
                  </a:lnTo>
                  <a:lnTo>
                    <a:pt x="4415467" y="2095499"/>
                  </a:lnTo>
                  <a:lnTo>
                    <a:pt x="4414493" y="2120899"/>
                  </a:lnTo>
                  <a:lnTo>
                    <a:pt x="4409246" y="2158999"/>
                  </a:lnTo>
                  <a:lnTo>
                    <a:pt x="4399676" y="2197099"/>
                  </a:lnTo>
                  <a:lnTo>
                    <a:pt x="4385736" y="2235199"/>
                  </a:lnTo>
                  <a:lnTo>
                    <a:pt x="4367376" y="2260599"/>
                  </a:lnTo>
                  <a:lnTo>
                    <a:pt x="4344547" y="2298699"/>
                  </a:lnTo>
                  <a:lnTo>
                    <a:pt x="4317200" y="2324099"/>
                  </a:lnTo>
                  <a:lnTo>
                    <a:pt x="4285287" y="2349499"/>
                  </a:lnTo>
                  <a:lnTo>
                    <a:pt x="4248757" y="2362199"/>
                  </a:lnTo>
                  <a:lnTo>
                    <a:pt x="4207563" y="2374899"/>
                  </a:lnTo>
                  <a:lnTo>
                    <a:pt x="4196814" y="2387599"/>
                  </a:lnTo>
                  <a:lnTo>
                    <a:pt x="4189862" y="2400299"/>
                  </a:lnTo>
                  <a:lnTo>
                    <a:pt x="4188936" y="2412999"/>
                  </a:lnTo>
                  <a:lnTo>
                    <a:pt x="4196260" y="2425699"/>
                  </a:lnTo>
                  <a:lnTo>
                    <a:pt x="4229697" y="2451099"/>
                  </a:lnTo>
                  <a:lnTo>
                    <a:pt x="4258231" y="2489199"/>
                  </a:lnTo>
                  <a:lnTo>
                    <a:pt x="4301009" y="2552699"/>
                  </a:lnTo>
                  <a:lnTo>
                    <a:pt x="4315464" y="2590799"/>
                  </a:lnTo>
                  <a:lnTo>
                    <a:pt x="4325434" y="2628899"/>
                  </a:lnTo>
                  <a:lnTo>
                    <a:pt x="4331026" y="2666999"/>
                  </a:lnTo>
                  <a:lnTo>
                    <a:pt x="4332343" y="2705099"/>
                  </a:lnTo>
                  <a:lnTo>
                    <a:pt x="4329491" y="2743199"/>
                  </a:lnTo>
                  <a:lnTo>
                    <a:pt x="4322574" y="2781299"/>
                  </a:lnTo>
                  <a:lnTo>
                    <a:pt x="4311698" y="2819399"/>
                  </a:lnTo>
                  <a:lnTo>
                    <a:pt x="4296966" y="2844799"/>
                  </a:lnTo>
                  <a:lnTo>
                    <a:pt x="4278483" y="2882899"/>
                  </a:lnTo>
                  <a:lnTo>
                    <a:pt x="4256355" y="2908299"/>
                  </a:lnTo>
                  <a:lnTo>
                    <a:pt x="4230685" y="2946399"/>
                  </a:lnTo>
                  <a:lnTo>
                    <a:pt x="4201580" y="2971799"/>
                  </a:lnTo>
                  <a:lnTo>
                    <a:pt x="4169142" y="2984499"/>
                  </a:lnTo>
                  <a:lnTo>
                    <a:pt x="4133478" y="3009899"/>
                  </a:lnTo>
                  <a:lnTo>
                    <a:pt x="4094692" y="3022599"/>
                  </a:lnTo>
                  <a:lnTo>
                    <a:pt x="4052889" y="3035299"/>
                  </a:lnTo>
                  <a:lnTo>
                    <a:pt x="3995382" y="3035299"/>
                  </a:lnTo>
                  <a:lnTo>
                    <a:pt x="3985281" y="3047999"/>
                  </a:lnTo>
                  <a:lnTo>
                    <a:pt x="3980848" y="3060699"/>
                  </a:lnTo>
                  <a:lnTo>
                    <a:pt x="3985059" y="3073399"/>
                  </a:lnTo>
                  <a:lnTo>
                    <a:pt x="4012125" y="3111499"/>
                  </a:lnTo>
                  <a:lnTo>
                    <a:pt x="4032766" y="3162299"/>
                  </a:lnTo>
                  <a:lnTo>
                    <a:pt x="4047270" y="3200399"/>
                  </a:lnTo>
                  <a:lnTo>
                    <a:pt x="4055923" y="3238499"/>
                  </a:lnTo>
                  <a:lnTo>
                    <a:pt x="4059013" y="3289300"/>
                  </a:lnTo>
                  <a:lnTo>
                    <a:pt x="4056828" y="3327400"/>
                  </a:lnTo>
                  <a:lnTo>
                    <a:pt x="4049655" y="3365500"/>
                  </a:lnTo>
                  <a:lnTo>
                    <a:pt x="4037780" y="3403600"/>
                  </a:lnTo>
                  <a:lnTo>
                    <a:pt x="4021492" y="3441700"/>
                  </a:lnTo>
                  <a:lnTo>
                    <a:pt x="4001078" y="3479800"/>
                  </a:lnTo>
                  <a:lnTo>
                    <a:pt x="3949019" y="3530600"/>
                  </a:lnTo>
                  <a:lnTo>
                    <a:pt x="3917950" y="3556000"/>
                  </a:lnTo>
                  <a:lnTo>
                    <a:pt x="3883903" y="3581400"/>
                  </a:lnTo>
                  <a:lnTo>
                    <a:pt x="3847167" y="3606800"/>
                  </a:lnTo>
                  <a:lnTo>
                    <a:pt x="3808028" y="3619500"/>
                  </a:lnTo>
                  <a:lnTo>
                    <a:pt x="3929311" y="3619500"/>
                  </a:lnTo>
                  <a:lnTo>
                    <a:pt x="3963392" y="3594100"/>
                  </a:lnTo>
                  <a:lnTo>
                    <a:pt x="3994605" y="3568700"/>
                  </a:lnTo>
                  <a:lnTo>
                    <a:pt x="4022697" y="3530600"/>
                  </a:lnTo>
                  <a:lnTo>
                    <a:pt x="4047417" y="3492500"/>
                  </a:lnTo>
                  <a:lnTo>
                    <a:pt x="4068512" y="3467100"/>
                  </a:lnTo>
                  <a:lnTo>
                    <a:pt x="4085730" y="3429000"/>
                  </a:lnTo>
                  <a:lnTo>
                    <a:pt x="4098819" y="3378200"/>
                  </a:lnTo>
                  <a:lnTo>
                    <a:pt x="4107526" y="3340100"/>
                  </a:lnTo>
                  <a:lnTo>
                    <a:pt x="4111600" y="3302000"/>
                  </a:lnTo>
                  <a:lnTo>
                    <a:pt x="4110788" y="3251199"/>
                  </a:lnTo>
                  <a:lnTo>
                    <a:pt x="4104838" y="3213099"/>
                  </a:lnTo>
                  <a:lnTo>
                    <a:pt x="4093498" y="3174999"/>
                  </a:lnTo>
                  <a:lnTo>
                    <a:pt x="4076516" y="3124199"/>
                  </a:lnTo>
                  <a:lnTo>
                    <a:pt x="4053639" y="3086099"/>
                  </a:lnTo>
                  <a:lnTo>
                    <a:pt x="4097611" y="3073399"/>
                  </a:lnTo>
                  <a:lnTo>
                    <a:pt x="4138918" y="3060699"/>
                  </a:lnTo>
                  <a:lnTo>
                    <a:pt x="4177444" y="3047999"/>
                  </a:lnTo>
                  <a:lnTo>
                    <a:pt x="4213074" y="3022599"/>
                  </a:lnTo>
                  <a:lnTo>
                    <a:pt x="4245694" y="2997199"/>
                  </a:lnTo>
                  <a:lnTo>
                    <a:pt x="4275187" y="2971799"/>
                  </a:lnTo>
                  <a:lnTo>
                    <a:pt x="4301440" y="2933699"/>
                  </a:lnTo>
                  <a:lnTo>
                    <a:pt x="4324336" y="2908299"/>
                  </a:lnTo>
                  <a:lnTo>
                    <a:pt x="4343761" y="2870199"/>
                  </a:lnTo>
                  <a:lnTo>
                    <a:pt x="4359600" y="2832099"/>
                  </a:lnTo>
                  <a:lnTo>
                    <a:pt x="4371737" y="2793999"/>
                  </a:lnTo>
                  <a:lnTo>
                    <a:pt x="4380058" y="2755899"/>
                  </a:lnTo>
                  <a:lnTo>
                    <a:pt x="4384447" y="2717799"/>
                  </a:lnTo>
                  <a:lnTo>
                    <a:pt x="4384789" y="2679699"/>
                  </a:lnTo>
                  <a:lnTo>
                    <a:pt x="4380970" y="2641599"/>
                  </a:lnTo>
                  <a:lnTo>
                    <a:pt x="4372873" y="2603499"/>
                  </a:lnTo>
                  <a:lnTo>
                    <a:pt x="4360384" y="2552699"/>
                  </a:lnTo>
                  <a:lnTo>
                    <a:pt x="4343388" y="2514599"/>
                  </a:lnTo>
                  <a:lnTo>
                    <a:pt x="4321770" y="2489199"/>
                  </a:lnTo>
                  <a:lnTo>
                    <a:pt x="4295414" y="2451099"/>
                  </a:lnTo>
                  <a:lnTo>
                    <a:pt x="4264205" y="2412999"/>
                  </a:lnTo>
                  <a:lnTo>
                    <a:pt x="4306013" y="2387599"/>
                  </a:lnTo>
                  <a:lnTo>
                    <a:pt x="4344471" y="2362199"/>
                  </a:lnTo>
                  <a:lnTo>
                    <a:pt x="4379051" y="2336799"/>
                  </a:lnTo>
                  <a:lnTo>
                    <a:pt x="4409225" y="2298699"/>
                  </a:lnTo>
                  <a:lnTo>
                    <a:pt x="4434465" y="2260599"/>
                  </a:lnTo>
                  <a:lnTo>
                    <a:pt x="4454244" y="2209799"/>
                  </a:lnTo>
                  <a:lnTo>
                    <a:pt x="4468034" y="2171699"/>
                  </a:lnTo>
                  <a:lnTo>
                    <a:pt x="4475306" y="2120899"/>
                  </a:lnTo>
                  <a:lnTo>
                    <a:pt x="4475533" y="2070099"/>
                  </a:lnTo>
                  <a:lnTo>
                    <a:pt x="4468136" y="2019299"/>
                  </a:lnTo>
                  <a:lnTo>
                    <a:pt x="4453651" y="1981199"/>
                  </a:lnTo>
                  <a:lnTo>
                    <a:pt x="4432711" y="1930399"/>
                  </a:lnTo>
                  <a:lnTo>
                    <a:pt x="4405950" y="1892299"/>
                  </a:lnTo>
                  <a:lnTo>
                    <a:pt x="4374005" y="1854199"/>
                  </a:lnTo>
                  <a:lnTo>
                    <a:pt x="4337508" y="1828799"/>
                  </a:lnTo>
                  <a:lnTo>
                    <a:pt x="4297094" y="1790699"/>
                  </a:lnTo>
                  <a:lnTo>
                    <a:pt x="4253398" y="1777999"/>
                  </a:lnTo>
                  <a:lnTo>
                    <a:pt x="4207055" y="1765299"/>
                  </a:lnTo>
                  <a:lnTo>
                    <a:pt x="4230847" y="1714499"/>
                  </a:lnTo>
                  <a:lnTo>
                    <a:pt x="4251426" y="1663699"/>
                  </a:lnTo>
                  <a:lnTo>
                    <a:pt x="4268288" y="1625599"/>
                  </a:lnTo>
                  <a:lnTo>
                    <a:pt x="4280929" y="1574799"/>
                  </a:lnTo>
                  <a:lnTo>
                    <a:pt x="4288846" y="1524000"/>
                  </a:lnTo>
                  <a:lnTo>
                    <a:pt x="4291534" y="1473200"/>
                  </a:lnTo>
                  <a:lnTo>
                    <a:pt x="4288489" y="1422400"/>
                  </a:lnTo>
                  <a:lnTo>
                    <a:pt x="4279209" y="1371600"/>
                  </a:lnTo>
                  <a:lnTo>
                    <a:pt x="4263189" y="1320800"/>
                  </a:lnTo>
                  <a:lnTo>
                    <a:pt x="4241663" y="1282700"/>
                  </a:lnTo>
                  <a:lnTo>
                    <a:pt x="4214784" y="1244600"/>
                  </a:lnTo>
                  <a:lnTo>
                    <a:pt x="4183092" y="1206500"/>
                  </a:lnTo>
                  <a:lnTo>
                    <a:pt x="4147127" y="1168400"/>
                  </a:lnTo>
                  <a:lnTo>
                    <a:pt x="4107429" y="1143000"/>
                  </a:lnTo>
                  <a:lnTo>
                    <a:pt x="4064539" y="1130300"/>
                  </a:lnTo>
                  <a:lnTo>
                    <a:pt x="4018997" y="1117600"/>
                  </a:lnTo>
                  <a:lnTo>
                    <a:pt x="3971343" y="1104900"/>
                  </a:lnTo>
                  <a:lnTo>
                    <a:pt x="3991011" y="1066800"/>
                  </a:lnTo>
                  <a:lnTo>
                    <a:pt x="4006508" y="1016000"/>
                  </a:lnTo>
                  <a:lnTo>
                    <a:pt x="4017811" y="977900"/>
                  </a:lnTo>
                  <a:lnTo>
                    <a:pt x="4024895" y="927100"/>
                  </a:lnTo>
                  <a:lnTo>
                    <a:pt x="4027738" y="889000"/>
                  </a:lnTo>
                  <a:lnTo>
                    <a:pt x="4026317" y="838200"/>
                  </a:lnTo>
                  <a:lnTo>
                    <a:pt x="4020609" y="800100"/>
                  </a:lnTo>
                  <a:lnTo>
                    <a:pt x="4010589" y="749300"/>
                  </a:lnTo>
                  <a:lnTo>
                    <a:pt x="3996236" y="711200"/>
                  </a:lnTo>
                  <a:lnTo>
                    <a:pt x="3977525" y="660400"/>
                  </a:lnTo>
                  <a:lnTo>
                    <a:pt x="3954434" y="622300"/>
                  </a:lnTo>
                  <a:lnTo>
                    <a:pt x="3926938" y="584200"/>
                  </a:lnTo>
                  <a:lnTo>
                    <a:pt x="3895016" y="558800"/>
                  </a:lnTo>
                  <a:lnTo>
                    <a:pt x="3856718" y="520700"/>
                  </a:lnTo>
                  <a:lnTo>
                    <a:pt x="3815409" y="495300"/>
                  </a:lnTo>
                  <a:lnTo>
                    <a:pt x="3793494" y="482600"/>
                  </a:lnTo>
                  <a:close/>
                </a:path>
                <a:path w="4476115" h="4406900" extrusionOk="0">
                  <a:moveTo>
                    <a:pt x="620762" y="3276600"/>
                  </a:moveTo>
                  <a:lnTo>
                    <a:pt x="548364" y="3276600"/>
                  </a:lnTo>
                  <a:lnTo>
                    <a:pt x="594794" y="3289300"/>
                  </a:lnTo>
                  <a:lnTo>
                    <a:pt x="612161" y="3289300"/>
                  </a:lnTo>
                  <a:lnTo>
                    <a:pt x="620762" y="3276600"/>
                  </a:lnTo>
                  <a:close/>
                </a:path>
                <a:path w="4476115" h="4406900" extrusionOk="0">
                  <a:moveTo>
                    <a:pt x="410517" y="2616199"/>
                  </a:moveTo>
                  <a:lnTo>
                    <a:pt x="404294" y="2616199"/>
                  </a:lnTo>
                  <a:lnTo>
                    <a:pt x="382553" y="2628899"/>
                  </a:lnTo>
                  <a:lnTo>
                    <a:pt x="360479" y="2628899"/>
                  </a:lnTo>
                  <a:lnTo>
                    <a:pt x="338214" y="2641599"/>
                  </a:lnTo>
                  <a:lnTo>
                    <a:pt x="448236" y="2641599"/>
                  </a:lnTo>
                  <a:lnTo>
                    <a:pt x="431163" y="2628899"/>
                  </a:lnTo>
                  <a:lnTo>
                    <a:pt x="410517" y="2616199"/>
                  </a:lnTo>
                  <a:close/>
                </a:path>
                <a:path w="4476115" h="4406900" extrusionOk="0">
                  <a:moveTo>
                    <a:pt x="843702" y="711200"/>
                  </a:moveTo>
                  <a:lnTo>
                    <a:pt x="657668" y="711200"/>
                  </a:lnTo>
                  <a:lnTo>
                    <a:pt x="703534" y="723900"/>
                  </a:lnTo>
                  <a:lnTo>
                    <a:pt x="747686" y="736600"/>
                  </a:lnTo>
                  <a:lnTo>
                    <a:pt x="789161" y="762000"/>
                  </a:lnTo>
                  <a:lnTo>
                    <a:pt x="826994" y="787400"/>
                  </a:lnTo>
                  <a:lnTo>
                    <a:pt x="860224" y="825500"/>
                  </a:lnTo>
                  <a:lnTo>
                    <a:pt x="867590" y="825500"/>
                  </a:lnTo>
                  <a:lnTo>
                    <a:pt x="873686" y="838200"/>
                  </a:lnTo>
                  <a:lnTo>
                    <a:pt x="879528" y="838200"/>
                  </a:lnTo>
                  <a:lnTo>
                    <a:pt x="892786" y="825500"/>
                  </a:lnTo>
                  <a:lnTo>
                    <a:pt x="902436" y="812800"/>
                  </a:lnTo>
                  <a:lnTo>
                    <a:pt x="905585" y="800100"/>
                  </a:lnTo>
                  <a:lnTo>
                    <a:pt x="899340" y="787400"/>
                  </a:lnTo>
                  <a:lnTo>
                    <a:pt x="896546" y="787400"/>
                  </a:lnTo>
                  <a:lnTo>
                    <a:pt x="867749" y="749300"/>
                  </a:lnTo>
                  <a:lnTo>
                    <a:pt x="843702" y="711200"/>
                  </a:lnTo>
                  <a:close/>
                </a:path>
                <a:path w="4476115" h="4406900" extrusionOk="0">
                  <a:moveTo>
                    <a:pt x="1144196" y="203200"/>
                  </a:moveTo>
                  <a:lnTo>
                    <a:pt x="1045264" y="203200"/>
                  </a:lnTo>
                  <a:lnTo>
                    <a:pt x="995025" y="215900"/>
                  </a:lnTo>
                  <a:lnTo>
                    <a:pt x="946779" y="228600"/>
                  </a:lnTo>
                  <a:lnTo>
                    <a:pt x="902087" y="254000"/>
                  </a:lnTo>
                  <a:lnTo>
                    <a:pt x="862510" y="292100"/>
                  </a:lnTo>
                  <a:lnTo>
                    <a:pt x="825322" y="317500"/>
                  </a:lnTo>
                  <a:lnTo>
                    <a:pt x="794706" y="368300"/>
                  </a:lnTo>
                  <a:lnTo>
                    <a:pt x="771118" y="406400"/>
                  </a:lnTo>
                  <a:lnTo>
                    <a:pt x="755012" y="444500"/>
                  </a:lnTo>
                  <a:lnTo>
                    <a:pt x="746843" y="495300"/>
                  </a:lnTo>
                  <a:lnTo>
                    <a:pt x="747067" y="546100"/>
                  </a:lnTo>
                  <a:lnTo>
                    <a:pt x="751917" y="584200"/>
                  </a:lnTo>
                  <a:lnTo>
                    <a:pt x="759958" y="622300"/>
                  </a:lnTo>
                  <a:lnTo>
                    <a:pt x="771142" y="660400"/>
                  </a:lnTo>
                  <a:lnTo>
                    <a:pt x="785421" y="698500"/>
                  </a:lnTo>
                  <a:lnTo>
                    <a:pt x="838945" y="698500"/>
                  </a:lnTo>
                  <a:lnTo>
                    <a:pt x="824674" y="660400"/>
                  </a:lnTo>
                  <a:lnTo>
                    <a:pt x="810934" y="622300"/>
                  </a:lnTo>
                  <a:lnTo>
                    <a:pt x="802750" y="571500"/>
                  </a:lnTo>
                  <a:lnTo>
                    <a:pt x="800391" y="533400"/>
                  </a:lnTo>
                  <a:lnTo>
                    <a:pt x="804126" y="495300"/>
                  </a:lnTo>
                  <a:lnTo>
                    <a:pt x="814222" y="444500"/>
                  </a:lnTo>
                  <a:lnTo>
                    <a:pt x="830949" y="406400"/>
                  </a:lnTo>
                  <a:lnTo>
                    <a:pt x="854574" y="368300"/>
                  </a:lnTo>
                  <a:lnTo>
                    <a:pt x="885368" y="330200"/>
                  </a:lnTo>
                  <a:lnTo>
                    <a:pt x="961838" y="279400"/>
                  </a:lnTo>
                  <a:lnTo>
                    <a:pt x="1036843" y="254000"/>
                  </a:lnTo>
                  <a:lnTo>
                    <a:pt x="1280388" y="254000"/>
                  </a:lnTo>
                  <a:lnTo>
                    <a:pt x="1237508" y="241300"/>
                  </a:lnTo>
                  <a:lnTo>
                    <a:pt x="1192293" y="215900"/>
                  </a:lnTo>
                  <a:lnTo>
                    <a:pt x="1144196" y="203200"/>
                  </a:lnTo>
                  <a:close/>
                </a:path>
                <a:path w="4476115" h="4406900" extrusionOk="0">
                  <a:moveTo>
                    <a:pt x="3168267" y="241300"/>
                  </a:moveTo>
                  <a:lnTo>
                    <a:pt x="3036472" y="241300"/>
                  </a:lnTo>
                  <a:lnTo>
                    <a:pt x="3066563" y="254000"/>
                  </a:lnTo>
                  <a:lnTo>
                    <a:pt x="3095940" y="266700"/>
                  </a:lnTo>
                  <a:lnTo>
                    <a:pt x="3124126" y="279400"/>
                  </a:lnTo>
                  <a:lnTo>
                    <a:pt x="3163160" y="304800"/>
                  </a:lnTo>
                  <a:lnTo>
                    <a:pt x="3196426" y="342900"/>
                  </a:lnTo>
                  <a:lnTo>
                    <a:pt x="3224394" y="368300"/>
                  </a:lnTo>
                  <a:lnTo>
                    <a:pt x="3247532" y="419100"/>
                  </a:lnTo>
                  <a:lnTo>
                    <a:pt x="3266309" y="457200"/>
                  </a:lnTo>
                  <a:lnTo>
                    <a:pt x="3281194" y="508000"/>
                  </a:lnTo>
                  <a:lnTo>
                    <a:pt x="3292655" y="546100"/>
                  </a:lnTo>
                  <a:lnTo>
                    <a:pt x="3296205" y="558800"/>
                  </a:lnTo>
                  <a:lnTo>
                    <a:pt x="3302386" y="558800"/>
                  </a:lnTo>
                  <a:lnTo>
                    <a:pt x="3310211" y="571500"/>
                  </a:lnTo>
                  <a:lnTo>
                    <a:pt x="3327326" y="571500"/>
                  </a:lnTo>
                  <a:lnTo>
                    <a:pt x="3330628" y="558800"/>
                  </a:lnTo>
                  <a:lnTo>
                    <a:pt x="3376653" y="533400"/>
                  </a:lnTo>
                  <a:lnTo>
                    <a:pt x="3425787" y="508000"/>
                  </a:lnTo>
                  <a:lnTo>
                    <a:pt x="3477206" y="495300"/>
                  </a:lnTo>
                  <a:lnTo>
                    <a:pt x="3334438" y="495300"/>
                  </a:lnTo>
                  <a:lnTo>
                    <a:pt x="3318523" y="444500"/>
                  </a:lnTo>
                  <a:lnTo>
                    <a:pt x="3298322" y="406400"/>
                  </a:lnTo>
                  <a:lnTo>
                    <a:pt x="3273516" y="355600"/>
                  </a:lnTo>
                  <a:lnTo>
                    <a:pt x="3243785" y="317500"/>
                  </a:lnTo>
                  <a:lnTo>
                    <a:pt x="3208808" y="279400"/>
                  </a:lnTo>
                  <a:lnTo>
                    <a:pt x="3168267" y="241300"/>
                  </a:lnTo>
                  <a:close/>
                </a:path>
                <a:path w="4476115" h="4406900" extrusionOk="0">
                  <a:moveTo>
                    <a:pt x="3629847" y="431800"/>
                  </a:moveTo>
                  <a:lnTo>
                    <a:pt x="3529445" y="431800"/>
                  </a:lnTo>
                  <a:lnTo>
                    <a:pt x="3380508" y="469900"/>
                  </a:lnTo>
                  <a:lnTo>
                    <a:pt x="3334438" y="495300"/>
                  </a:lnTo>
                  <a:lnTo>
                    <a:pt x="3477206" y="495300"/>
                  </a:lnTo>
                  <a:lnTo>
                    <a:pt x="3530089" y="482600"/>
                  </a:lnTo>
                  <a:lnTo>
                    <a:pt x="3793494" y="482600"/>
                  </a:lnTo>
                  <a:lnTo>
                    <a:pt x="3771579" y="469900"/>
                  </a:lnTo>
                  <a:lnTo>
                    <a:pt x="3678309" y="444500"/>
                  </a:lnTo>
                  <a:lnTo>
                    <a:pt x="3629847" y="431800"/>
                  </a:lnTo>
                  <a:close/>
                </a:path>
                <a:path w="4476115" h="4406900" extrusionOk="0">
                  <a:moveTo>
                    <a:pt x="1280388" y="254000"/>
                  </a:moveTo>
                  <a:lnTo>
                    <a:pt x="1123709" y="254000"/>
                  </a:lnTo>
                  <a:lnTo>
                    <a:pt x="1172720" y="266700"/>
                  </a:lnTo>
                  <a:lnTo>
                    <a:pt x="1220595" y="292100"/>
                  </a:lnTo>
                  <a:lnTo>
                    <a:pt x="1267307" y="317500"/>
                  </a:lnTo>
                  <a:lnTo>
                    <a:pt x="1312833" y="342900"/>
                  </a:lnTo>
                  <a:lnTo>
                    <a:pt x="1357148" y="381000"/>
                  </a:lnTo>
                  <a:lnTo>
                    <a:pt x="1400228" y="419100"/>
                  </a:lnTo>
                  <a:lnTo>
                    <a:pt x="1425898" y="419100"/>
                  </a:lnTo>
                  <a:lnTo>
                    <a:pt x="1430710" y="406400"/>
                  </a:lnTo>
                  <a:lnTo>
                    <a:pt x="1434391" y="406400"/>
                  </a:lnTo>
                  <a:lnTo>
                    <a:pt x="1440277" y="393700"/>
                  </a:lnTo>
                  <a:lnTo>
                    <a:pt x="1448429" y="393700"/>
                  </a:lnTo>
                  <a:lnTo>
                    <a:pt x="1454207" y="342900"/>
                  </a:lnTo>
                  <a:lnTo>
                    <a:pt x="1400482" y="342900"/>
                  </a:lnTo>
                  <a:lnTo>
                    <a:pt x="1361328" y="317500"/>
                  </a:lnTo>
                  <a:lnTo>
                    <a:pt x="1321479" y="292100"/>
                  </a:lnTo>
                  <a:lnTo>
                    <a:pt x="1280388" y="254000"/>
                  </a:lnTo>
                  <a:close/>
                </a:path>
                <a:path w="4476115" h="4406900" extrusionOk="0">
                  <a:moveTo>
                    <a:pt x="1820172" y="0"/>
                  </a:moveTo>
                  <a:lnTo>
                    <a:pt x="1706993" y="0"/>
                  </a:lnTo>
                  <a:lnTo>
                    <a:pt x="1685089" y="12700"/>
                  </a:lnTo>
                  <a:lnTo>
                    <a:pt x="1639295" y="25400"/>
                  </a:lnTo>
                  <a:lnTo>
                    <a:pt x="1596712" y="50800"/>
                  </a:lnTo>
                  <a:lnTo>
                    <a:pt x="1557582" y="76200"/>
                  </a:lnTo>
                  <a:lnTo>
                    <a:pt x="1522143" y="101600"/>
                  </a:lnTo>
                  <a:lnTo>
                    <a:pt x="1490636" y="139700"/>
                  </a:lnTo>
                  <a:lnTo>
                    <a:pt x="1463301" y="177800"/>
                  </a:lnTo>
                  <a:lnTo>
                    <a:pt x="1440379" y="215900"/>
                  </a:lnTo>
                  <a:lnTo>
                    <a:pt x="1422108" y="254000"/>
                  </a:lnTo>
                  <a:lnTo>
                    <a:pt x="1408729" y="304800"/>
                  </a:lnTo>
                  <a:lnTo>
                    <a:pt x="1400482" y="342900"/>
                  </a:lnTo>
                  <a:lnTo>
                    <a:pt x="1454207" y="342900"/>
                  </a:lnTo>
                  <a:lnTo>
                    <a:pt x="1455651" y="330200"/>
                  </a:lnTo>
                  <a:lnTo>
                    <a:pt x="1468341" y="279400"/>
                  </a:lnTo>
                  <a:lnTo>
                    <a:pt x="1487277" y="228600"/>
                  </a:lnTo>
                  <a:lnTo>
                    <a:pt x="1511783" y="190500"/>
                  </a:lnTo>
                  <a:lnTo>
                    <a:pt x="1541180" y="152400"/>
                  </a:lnTo>
                  <a:lnTo>
                    <a:pt x="1574792" y="127000"/>
                  </a:lnTo>
                  <a:lnTo>
                    <a:pt x="1611942" y="101600"/>
                  </a:lnTo>
                  <a:lnTo>
                    <a:pt x="1651952" y="88900"/>
                  </a:lnTo>
                  <a:lnTo>
                    <a:pt x="1694145" y="63500"/>
                  </a:lnTo>
                  <a:lnTo>
                    <a:pt x="1975320" y="63500"/>
                  </a:lnTo>
                  <a:lnTo>
                    <a:pt x="1955059" y="50800"/>
                  </a:lnTo>
                  <a:lnTo>
                    <a:pt x="1911978" y="25400"/>
                  </a:lnTo>
                  <a:lnTo>
                    <a:pt x="1820172" y="0"/>
                  </a:lnTo>
                  <a:close/>
                </a:path>
                <a:path w="4476115" h="4406900" extrusionOk="0">
                  <a:moveTo>
                    <a:pt x="2669473" y="50800"/>
                  </a:moveTo>
                  <a:lnTo>
                    <a:pt x="2535517" y="50800"/>
                  </a:lnTo>
                  <a:lnTo>
                    <a:pt x="2582758" y="63500"/>
                  </a:lnTo>
                  <a:lnTo>
                    <a:pt x="2627890" y="88900"/>
                  </a:lnTo>
                  <a:lnTo>
                    <a:pt x="2669858" y="114300"/>
                  </a:lnTo>
                  <a:lnTo>
                    <a:pt x="2707607" y="139700"/>
                  </a:lnTo>
                  <a:lnTo>
                    <a:pt x="2740083" y="177800"/>
                  </a:lnTo>
                  <a:lnTo>
                    <a:pt x="2766231" y="215900"/>
                  </a:lnTo>
                  <a:lnTo>
                    <a:pt x="2784996" y="254000"/>
                  </a:lnTo>
                  <a:lnTo>
                    <a:pt x="2795323" y="304800"/>
                  </a:lnTo>
                  <a:lnTo>
                    <a:pt x="2798645" y="317500"/>
                  </a:lnTo>
                  <a:lnTo>
                    <a:pt x="2805229" y="317500"/>
                  </a:lnTo>
                  <a:lnTo>
                    <a:pt x="2814004" y="330200"/>
                  </a:lnTo>
                  <a:lnTo>
                    <a:pt x="2835328" y="330200"/>
                  </a:lnTo>
                  <a:lnTo>
                    <a:pt x="2840408" y="317500"/>
                  </a:lnTo>
                  <a:lnTo>
                    <a:pt x="2875198" y="292100"/>
                  </a:lnTo>
                  <a:lnTo>
                    <a:pt x="2915560" y="266700"/>
                  </a:lnTo>
                  <a:lnTo>
                    <a:pt x="2959780" y="254000"/>
                  </a:lnTo>
                  <a:lnTo>
                    <a:pt x="2837868" y="254000"/>
                  </a:lnTo>
                  <a:lnTo>
                    <a:pt x="2820409" y="203200"/>
                  </a:lnTo>
                  <a:lnTo>
                    <a:pt x="2796377" y="165100"/>
                  </a:lnTo>
                  <a:lnTo>
                    <a:pt x="2766424" y="127000"/>
                  </a:lnTo>
                  <a:lnTo>
                    <a:pt x="2731204" y="88900"/>
                  </a:lnTo>
                  <a:lnTo>
                    <a:pt x="2691370" y="63500"/>
                  </a:lnTo>
                  <a:lnTo>
                    <a:pt x="2669473" y="50800"/>
                  </a:lnTo>
                  <a:close/>
                </a:path>
                <a:path w="4476115" h="4406900" extrusionOk="0">
                  <a:moveTo>
                    <a:pt x="3093341" y="203200"/>
                  </a:moveTo>
                  <a:lnTo>
                    <a:pt x="2916354" y="203200"/>
                  </a:lnTo>
                  <a:lnTo>
                    <a:pt x="2875385" y="228600"/>
                  </a:lnTo>
                  <a:lnTo>
                    <a:pt x="2837868" y="254000"/>
                  </a:lnTo>
                  <a:lnTo>
                    <a:pt x="2959780" y="254000"/>
                  </a:lnTo>
                  <a:lnTo>
                    <a:pt x="3006143" y="241300"/>
                  </a:lnTo>
                  <a:lnTo>
                    <a:pt x="3168267" y="241300"/>
                  </a:lnTo>
                  <a:lnTo>
                    <a:pt x="3121840" y="215900"/>
                  </a:lnTo>
                  <a:lnTo>
                    <a:pt x="3093341" y="203200"/>
                  </a:lnTo>
                  <a:close/>
                </a:path>
                <a:path w="4476115" h="4406900" extrusionOk="0">
                  <a:moveTo>
                    <a:pt x="2103554" y="228600"/>
                  </a:moveTo>
                  <a:lnTo>
                    <a:pt x="2072820" y="228600"/>
                  </a:lnTo>
                  <a:lnTo>
                    <a:pt x="2081202" y="241300"/>
                  </a:lnTo>
                  <a:lnTo>
                    <a:pt x="2096696" y="241300"/>
                  </a:lnTo>
                  <a:lnTo>
                    <a:pt x="2103554" y="228600"/>
                  </a:lnTo>
                  <a:close/>
                </a:path>
                <a:path w="4476115" h="4406900" extrusionOk="0">
                  <a:moveTo>
                    <a:pt x="1975320" y="63500"/>
                  </a:moveTo>
                  <a:lnTo>
                    <a:pt x="1828858" y="63500"/>
                  </a:lnTo>
                  <a:lnTo>
                    <a:pt x="1919241" y="88900"/>
                  </a:lnTo>
                  <a:lnTo>
                    <a:pt x="1961609" y="114300"/>
                  </a:lnTo>
                  <a:lnTo>
                    <a:pt x="2001076" y="139700"/>
                  </a:lnTo>
                  <a:lnTo>
                    <a:pt x="2036877" y="177800"/>
                  </a:lnTo>
                  <a:lnTo>
                    <a:pt x="2068248" y="228600"/>
                  </a:lnTo>
                  <a:lnTo>
                    <a:pt x="2108634" y="228600"/>
                  </a:lnTo>
                  <a:lnTo>
                    <a:pt x="2144224" y="203200"/>
                  </a:lnTo>
                  <a:lnTo>
                    <a:pt x="2169144" y="177800"/>
                  </a:lnTo>
                  <a:lnTo>
                    <a:pt x="2096696" y="177800"/>
                  </a:lnTo>
                  <a:lnTo>
                    <a:pt x="2066908" y="139700"/>
                  </a:lnTo>
                  <a:lnTo>
                    <a:pt x="2033033" y="101600"/>
                  </a:lnTo>
                  <a:lnTo>
                    <a:pt x="1995581" y="76200"/>
                  </a:lnTo>
                  <a:lnTo>
                    <a:pt x="1975320" y="63500"/>
                  </a:lnTo>
                  <a:close/>
                </a:path>
                <a:path w="4476115" h="4406900" extrusionOk="0">
                  <a:moveTo>
                    <a:pt x="3034293" y="190500"/>
                  </a:moveTo>
                  <a:lnTo>
                    <a:pt x="3004365" y="190500"/>
                  </a:lnTo>
                  <a:lnTo>
                    <a:pt x="2959705" y="203200"/>
                  </a:lnTo>
                  <a:lnTo>
                    <a:pt x="3064055" y="203200"/>
                  </a:lnTo>
                  <a:lnTo>
                    <a:pt x="3034293" y="190500"/>
                  </a:lnTo>
                  <a:close/>
                </a:path>
                <a:path w="4476115" h="4406900" extrusionOk="0">
                  <a:moveTo>
                    <a:pt x="2534152" y="0"/>
                  </a:moveTo>
                  <a:lnTo>
                    <a:pt x="2436694" y="0"/>
                  </a:lnTo>
                  <a:lnTo>
                    <a:pt x="2298648" y="38100"/>
                  </a:lnTo>
                  <a:lnTo>
                    <a:pt x="2255072" y="63500"/>
                  </a:lnTo>
                  <a:lnTo>
                    <a:pt x="2212948" y="88900"/>
                  </a:lnTo>
                  <a:lnTo>
                    <a:pt x="2172418" y="114300"/>
                  </a:lnTo>
                  <a:lnTo>
                    <a:pt x="2133620" y="139700"/>
                  </a:lnTo>
                  <a:lnTo>
                    <a:pt x="2096696" y="177800"/>
                  </a:lnTo>
                  <a:lnTo>
                    <a:pt x="2169144" y="177800"/>
                  </a:lnTo>
                  <a:lnTo>
                    <a:pt x="2181604" y="165100"/>
                  </a:lnTo>
                  <a:lnTo>
                    <a:pt x="2220700" y="139700"/>
                  </a:lnTo>
                  <a:lnTo>
                    <a:pt x="2261439" y="114300"/>
                  </a:lnTo>
                  <a:lnTo>
                    <a:pt x="2303748" y="101600"/>
                  </a:lnTo>
                  <a:lnTo>
                    <a:pt x="2347554" y="76200"/>
                  </a:lnTo>
                  <a:lnTo>
                    <a:pt x="2439364" y="50800"/>
                  </a:lnTo>
                  <a:lnTo>
                    <a:pt x="2669473" y="50800"/>
                  </a:lnTo>
                  <a:lnTo>
                    <a:pt x="2647576" y="38100"/>
                  </a:lnTo>
                  <a:lnTo>
                    <a:pt x="2600476" y="12700"/>
                  </a:lnTo>
                  <a:lnTo>
                    <a:pt x="2550721" y="12700"/>
                  </a:lnTo>
                  <a:lnTo>
                    <a:pt x="253415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6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197" name="Google Shape;197;p6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200" name="Google Shape;200;p6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7012" y="3857243"/>
              <a:ext cx="120395" cy="227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2712847" y="1442415"/>
            <a:ext cx="3695065" cy="12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>
                <a:solidFill>
                  <a:srgbClr val="FF0000"/>
                </a:solidFill>
              </a:rPr>
              <a:t>Revision</a:t>
            </a:r>
            <a:endParaRPr sz="7900"/>
          </a:p>
        </p:txBody>
      </p:sp>
      <p:pic>
        <p:nvPicPr>
          <p:cNvPr id="204" name="Google Shape;20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483" y="4390644"/>
            <a:ext cx="120395" cy="22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23037" y="-591656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7"/>
          <p:cNvGrpSpPr/>
          <p:nvPr/>
        </p:nvGrpSpPr>
        <p:grpSpPr>
          <a:xfrm>
            <a:off x="1371600" y="1180668"/>
            <a:ext cx="1259840" cy="480695"/>
            <a:chOff x="0" y="897127"/>
            <a:chExt cx="1259840" cy="480695"/>
          </a:xfrm>
        </p:grpSpPr>
        <p:sp>
          <p:nvSpPr>
            <p:cNvPr id="211" name="Google Shape;211;p7"/>
            <p:cNvSpPr/>
            <p:nvPr/>
          </p:nvSpPr>
          <p:spPr>
            <a:xfrm>
              <a:off x="0" y="904493"/>
              <a:ext cx="1250950" cy="459740"/>
            </a:xfrm>
            <a:custGeom>
              <a:avLst/>
              <a:gdLst/>
              <a:ahLst/>
              <a:cxnLst/>
              <a:rect l="l" t="t" r="r" b="b"/>
              <a:pathLst>
                <a:path w="1250950" h="459740" extrusionOk="0">
                  <a:moveTo>
                    <a:pt x="1250619" y="0"/>
                  </a:moveTo>
                  <a:lnTo>
                    <a:pt x="1141280" y="2397"/>
                  </a:lnTo>
                  <a:lnTo>
                    <a:pt x="1042249" y="4018"/>
                  </a:lnTo>
                  <a:lnTo>
                    <a:pt x="947102" y="4698"/>
                  </a:lnTo>
                  <a:lnTo>
                    <a:pt x="913712" y="4492"/>
                  </a:lnTo>
                  <a:lnTo>
                    <a:pt x="876477" y="3555"/>
                  </a:lnTo>
                  <a:lnTo>
                    <a:pt x="867092" y="3555"/>
                  </a:lnTo>
                  <a:lnTo>
                    <a:pt x="610665" y="8766"/>
                  </a:lnTo>
                  <a:lnTo>
                    <a:pt x="215139" y="20478"/>
                  </a:lnTo>
                  <a:lnTo>
                    <a:pt x="0" y="27446"/>
                  </a:lnTo>
                  <a:lnTo>
                    <a:pt x="0" y="459029"/>
                  </a:lnTo>
                  <a:lnTo>
                    <a:pt x="182177" y="459402"/>
                  </a:lnTo>
                  <a:lnTo>
                    <a:pt x="261356" y="459108"/>
                  </a:lnTo>
                  <a:lnTo>
                    <a:pt x="284010" y="458723"/>
                  </a:lnTo>
                  <a:lnTo>
                    <a:pt x="304753" y="458105"/>
                  </a:lnTo>
                  <a:lnTo>
                    <a:pt x="382622" y="457333"/>
                  </a:lnTo>
                  <a:lnTo>
                    <a:pt x="930088" y="456791"/>
                  </a:lnTo>
                  <a:lnTo>
                    <a:pt x="998461" y="456183"/>
                  </a:lnTo>
                  <a:lnTo>
                    <a:pt x="1077458" y="454023"/>
                  </a:lnTo>
                  <a:lnTo>
                    <a:pt x="1152872" y="450135"/>
                  </a:lnTo>
                  <a:lnTo>
                    <a:pt x="1209367" y="446414"/>
                  </a:lnTo>
                  <a:lnTo>
                    <a:pt x="1242395" y="367653"/>
                  </a:lnTo>
                  <a:lnTo>
                    <a:pt x="1248062" y="215614"/>
                  </a:lnTo>
                  <a:lnTo>
                    <a:pt x="1250254" y="66956"/>
                  </a:lnTo>
                  <a:lnTo>
                    <a:pt x="1250619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0" y="897127"/>
              <a:ext cx="1259840" cy="480695"/>
            </a:xfrm>
            <a:custGeom>
              <a:avLst/>
              <a:gdLst/>
              <a:ahLst/>
              <a:cxnLst/>
              <a:rect l="l" t="t" r="r" b="b"/>
              <a:pathLst>
                <a:path w="1259840" h="480694" extrusionOk="0">
                  <a:moveTo>
                    <a:pt x="0" y="464374"/>
                  </a:moveTo>
                  <a:lnTo>
                    <a:pt x="0" y="478733"/>
                  </a:lnTo>
                  <a:lnTo>
                    <a:pt x="351616" y="480224"/>
                  </a:lnTo>
                  <a:lnTo>
                    <a:pt x="1030211" y="473012"/>
                  </a:lnTo>
                  <a:lnTo>
                    <a:pt x="1235392" y="468249"/>
                  </a:lnTo>
                  <a:lnTo>
                    <a:pt x="1240002" y="468249"/>
                  </a:lnTo>
                  <a:lnTo>
                    <a:pt x="1242120" y="466217"/>
                  </a:lnTo>
                  <a:lnTo>
                    <a:pt x="448246" y="466217"/>
                  </a:lnTo>
                  <a:lnTo>
                    <a:pt x="0" y="464374"/>
                  </a:lnTo>
                  <a:close/>
                </a:path>
                <a:path w="1259840" h="480694" extrusionOk="0">
                  <a:moveTo>
                    <a:pt x="1258993" y="15367"/>
                  </a:moveTo>
                  <a:lnTo>
                    <a:pt x="830770" y="15367"/>
                  </a:lnTo>
                  <a:lnTo>
                    <a:pt x="1085731" y="17688"/>
                  </a:lnTo>
                  <a:lnTo>
                    <a:pt x="1239316" y="22225"/>
                  </a:lnTo>
                  <a:lnTo>
                    <a:pt x="1239269" y="49530"/>
                  </a:lnTo>
                  <a:lnTo>
                    <a:pt x="1239110" y="77025"/>
                  </a:lnTo>
                  <a:lnTo>
                    <a:pt x="1238727" y="104521"/>
                  </a:lnTo>
                  <a:lnTo>
                    <a:pt x="1238104" y="128174"/>
                  </a:lnTo>
                  <a:lnTo>
                    <a:pt x="1238008" y="132969"/>
                  </a:lnTo>
                  <a:lnTo>
                    <a:pt x="1236941" y="132969"/>
                  </a:lnTo>
                  <a:lnTo>
                    <a:pt x="1236941" y="135000"/>
                  </a:lnTo>
                  <a:lnTo>
                    <a:pt x="1238008" y="142494"/>
                  </a:lnTo>
                  <a:lnTo>
                    <a:pt x="1237983" y="157352"/>
                  </a:lnTo>
                  <a:lnTo>
                    <a:pt x="1236500" y="207309"/>
                  </a:lnTo>
                  <a:lnTo>
                    <a:pt x="1234396" y="257118"/>
                  </a:lnTo>
                  <a:lnTo>
                    <a:pt x="1231641" y="306800"/>
                  </a:lnTo>
                  <a:lnTo>
                    <a:pt x="1228205" y="356376"/>
                  </a:lnTo>
                  <a:lnTo>
                    <a:pt x="1223975" y="406715"/>
                  </a:lnTo>
                  <a:lnTo>
                    <a:pt x="1219174" y="455295"/>
                  </a:lnTo>
                  <a:lnTo>
                    <a:pt x="448246" y="466217"/>
                  </a:lnTo>
                  <a:lnTo>
                    <a:pt x="1242120" y="466217"/>
                  </a:lnTo>
                  <a:lnTo>
                    <a:pt x="1249444" y="406715"/>
                  </a:lnTo>
                  <a:lnTo>
                    <a:pt x="1253039" y="351647"/>
                  </a:lnTo>
                  <a:lnTo>
                    <a:pt x="1255100" y="296554"/>
                  </a:lnTo>
                  <a:lnTo>
                    <a:pt x="1255306" y="241426"/>
                  </a:lnTo>
                  <a:lnTo>
                    <a:pt x="1257521" y="184824"/>
                  </a:lnTo>
                  <a:lnTo>
                    <a:pt x="1258881" y="128174"/>
                  </a:lnTo>
                  <a:lnTo>
                    <a:pt x="1259374" y="71477"/>
                  </a:lnTo>
                  <a:lnTo>
                    <a:pt x="1258993" y="15367"/>
                  </a:lnTo>
                  <a:close/>
                </a:path>
                <a:path w="1259840" h="480694" extrusionOk="0">
                  <a:moveTo>
                    <a:pt x="823798" y="0"/>
                  </a:moveTo>
                  <a:lnTo>
                    <a:pt x="775720" y="29"/>
                  </a:lnTo>
                  <a:lnTo>
                    <a:pt x="487019" y="3301"/>
                  </a:lnTo>
                  <a:lnTo>
                    <a:pt x="0" y="18003"/>
                  </a:lnTo>
                  <a:lnTo>
                    <a:pt x="0" y="33116"/>
                  </a:lnTo>
                  <a:lnTo>
                    <a:pt x="480732" y="18837"/>
                  </a:lnTo>
                  <a:lnTo>
                    <a:pt x="780759" y="15399"/>
                  </a:lnTo>
                  <a:lnTo>
                    <a:pt x="1258993" y="15367"/>
                  </a:lnTo>
                  <a:lnTo>
                    <a:pt x="1259001" y="10541"/>
                  </a:lnTo>
                  <a:lnTo>
                    <a:pt x="1254379" y="7366"/>
                  </a:lnTo>
                  <a:lnTo>
                    <a:pt x="1249756" y="7366"/>
                  </a:lnTo>
                  <a:lnTo>
                    <a:pt x="1036691" y="1873"/>
                  </a:lnTo>
                  <a:lnTo>
                    <a:pt x="823798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2892440" y="1746478"/>
            <a:ext cx="891540" cy="478790"/>
            <a:chOff x="0" y="1549400"/>
            <a:chExt cx="891540" cy="478790"/>
          </a:xfrm>
        </p:grpSpPr>
        <p:sp>
          <p:nvSpPr>
            <p:cNvPr id="214" name="Google Shape;214;p7"/>
            <p:cNvSpPr/>
            <p:nvPr/>
          </p:nvSpPr>
          <p:spPr>
            <a:xfrm>
              <a:off x="0" y="1557909"/>
              <a:ext cx="886460" cy="450215"/>
            </a:xfrm>
            <a:custGeom>
              <a:avLst/>
              <a:gdLst/>
              <a:ahLst/>
              <a:cxnLst/>
              <a:rect l="l" t="t" r="r" b="b"/>
              <a:pathLst>
                <a:path w="886460" h="450214" extrusionOk="0">
                  <a:moveTo>
                    <a:pt x="885977" y="0"/>
                  </a:moveTo>
                  <a:lnTo>
                    <a:pt x="870064" y="8508"/>
                  </a:lnTo>
                  <a:lnTo>
                    <a:pt x="401713" y="13335"/>
                  </a:lnTo>
                  <a:lnTo>
                    <a:pt x="149748" y="11128"/>
                  </a:lnTo>
                  <a:lnTo>
                    <a:pt x="0" y="10118"/>
                  </a:lnTo>
                  <a:lnTo>
                    <a:pt x="0" y="447817"/>
                  </a:lnTo>
                  <a:lnTo>
                    <a:pt x="42561" y="449198"/>
                  </a:lnTo>
                  <a:lnTo>
                    <a:pt x="842886" y="450088"/>
                  </a:lnTo>
                  <a:lnTo>
                    <a:pt x="858181" y="365831"/>
                  </a:lnTo>
                  <a:lnTo>
                    <a:pt x="872042" y="212661"/>
                  </a:lnTo>
                  <a:lnTo>
                    <a:pt x="882098" y="65682"/>
                  </a:lnTo>
                  <a:lnTo>
                    <a:pt x="885977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0" y="1549400"/>
              <a:ext cx="891540" cy="478790"/>
            </a:xfrm>
            <a:custGeom>
              <a:avLst/>
              <a:gdLst/>
              <a:ahLst/>
              <a:cxnLst/>
              <a:rect l="l" t="t" r="r" b="b"/>
              <a:pathLst>
                <a:path w="891540" h="478789" extrusionOk="0">
                  <a:moveTo>
                    <a:pt x="0" y="445380"/>
                  </a:moveTo>
                  <a:lnTo>
                    <a:pt x="0" y="463080"/>
                  </a:lnTo>
                  <a:lnTo>
                    <a:pt x="712063" y="470281"/>
                  </a:lnTo>
                  <a:lnTo>
                    <a:pt x="729968" y="472311"/>
                  </a:lnTo>
                  <a:lnTo>
                    <a:pt x="748361" y="473757"/>
                  </a:lnTo>
                  <a:lnTo>
                    <a:pt x="766957" y="474799"/>
                  </a:lnTo>
                  <a:lnTo>
                    <a:pt x="785469" y="475614"/>
                  </a:lnTo>
                  <a:lnTo>
                    <a:pt x="794900" y="476353"/>
                  </a:lnTo>
                  <a:lnTo>
                    <a:pt x="804881" y="477234"/>
                  </a:lnTo>
                  <a:lnTo>
                    <a:pt x="815148" y="477972"/>
                  </a:lnTo>
                  <a:lnTo>
                    <a:pt x="825436" y="478281"/>
                  </a:lnTo>
                  <a:lnTo>
                    <a:pt x="833399" y="478281"/>
                  </a:lnTo>
                  <a:lnTo>
                    <a:pt x="841235" y="477647"/>
                  </a:lnTo>
                  <a:lnTo>
                    <a:pt x="848207" y="475742"/>
                  </a:lnTo>
                  <a:lnTo>
                    <a:pt x="861445" y="475742"/>
                  </a:lnTo>
                  <a:lnTo>
                    <a:pt x="862050" y="471550"/>
                  </a:lnTo>
                  <a:lnTo>
                    <a:pt x="863502" y="458597"/>
                  </a:lnTo>
                  <a:lnTo>
                    <a:pt x="848233" y="458597"/>
                  </a:lnTo>
                  <a:lnTo>
                    <a:pt x="798521" y="456188"/>
                  </a:lnTo>
                  <a:lnTo>
                    <a:pt x="748830" y="454428"/>
                  </a:lnTo>
                  <a:lnTo>
                    <a:pt x="0" y="445380"/>
                  </a:lnTo>
                  <a:close/>
                </a:path>
                <a:path w="891540" h="478789" extrusionOk="0">
                  <a:moveTo>
                    <a:pt x="861445" y="475742"/>
                  </a:moveTo>
                  <a:lnTo>
                    <a:pt x="848207" y="475742"/>
                  </a:lnTo>
                  <a:lnTo>
                    <a:pt x="849515" y="477393"/>
                  </a:lnTo>
                  <a:lnTo>
                    <a:pt x="851687" y="478281"/>
                  </a:lnTo>
                  <a:lnTo>
                    <a:pt x="857567" y="478281"/>
                  </a:lnTo>
                  <a:lnTo>
                    <a:pt x="861390" y="476123"/>
                  </a:lnTo>
                  <a:lnTo>
                    <a:pt x="861445" y="475742"/>
                  </a:lnTo>
                  <a:close/>
                </a:path>
                <a:path w="891540" h="478789" extrusionOk="0">
                  <a:moveTo>
                    <a:pt x="891190" y="17017"/>
                  </a:moveTo>
                  <a:lnTo>
                    <a:pt x="874318" y="17017"/>
                  </a:lnTo>
                  <a:lnTo>
                    <a:pt x="873912" y="66295"/>
                  </a:lnTo>
                  <a:lnTo>
                    <a:pt x="872823" y="115497"/>
                  </a:lnTo>
                  <a:lnTo>
                    <a:pt x="871075" y="164634"/>
                  </a:lnTo>
                  <a:lnTo>
                    <a:pt x="868662" y="214260"/>
                  </a:lnTo>
                  <a:lnTo>
                    <a:pt x="865709" y="262747"/>
                  </a:lnTo>
                  <a:lnTo>
                    <a:pt x="862144" y="311742"/>
                  </a:lnTo>
                  <a:lnTo>
                    <a:pt x="858026" y="360709"/>
                  </a:lnTo>
                  <a:lnTo>
                    <a:pt x="853380" y="409658"/>
                  </a:lnTo>
                  <a:lnTo>
                    <a:pt x="848233" y="458597"/>
                  </a:lnTo>
                  <a:lnTo>
                    <a:pt x="863502" y="458597"/>
                  </a:lnTo>
                  <a:lnTo>
                    <a:pt x="867819" y="420078"/>
                  </a:lnTo>
                  <a:lnTo>
                    <a:pt x="872958" y="368613"/>
                  </a:lnTo>
                  <a:lnTo>
                    <a:pt x="877468" y="317156"/>
                  </a:lnTo>
                  <a:lnTo>
                    <a:pt x="881348" y="265705"/>
                  </a:lnTo>
                  <a:lnTo>
                    <a:pt x="884627" y="213714"/>
                  </a:lnTo>
                  <a:lnTo>
                    <a:pt x="887222" y="162818"/>
                  </a:lnTo>
                  <a:lnTo>
                    <a:pt x="889214" y="111380"/>
                  </a:lnTo>
                  <a:lnTo>
                    <a:pt x="890577" y="59944"/>
                  </a:lnTo>
                  <a:lnTo>
                    <a:pt x="891190" y="17017"/>
                  </a:lnTo>
                  <a:close/>
                </a:path>
                <a:path w="891540" h="478789" extrusionOk="0">
                  <a:moveTo>
                    <a:pt x="0" y="867"/>
                  </a:moveTo>
                  <a:lnTo>
                    <a:pt x="0" y="17670"/>
                  </a:lnTo>
                  <a:lnTo>
                    <a:pt x="526415" y="28575"/>
                  </a:lnTo>
                  <a:lnTo>
                    <a:pt x="625822" y="27805"/>
                  </a:lnTo>
                  <a:lnTo>
                    <a:pt x="675516" y="26718"/>
                  </a:lnTo>
                  <a:lnTo>
                    <a:pt x="725208" y="25125"/>
                  </a:lnTo>
                  <a:lnTo>
                    <a:pt x="774903" y="22996"/>
                  </a:lnTo>
                  <a:lnTo>
                    <a:pt x="824605" y="20304"/>
                  </a:lnTo>
                  <a:lnTo>
                    <a:pt x="874318" y="17017"/>
                  </a:lnTo>
                  <a:lnTo>
                    <a:pt x="891190" y="17017"/>
                  </a:lnTo>
                  <a:lnTo>
                    <a:pt x="891269" y="11429"/>
                  </a:lnTo>
                  <a:lnTo>
                    <a:pt x="530682" y="11429"/>
                  </a:lnTo>
                  <a:lnTo>
                    <a:pt x="372900" y="9757"/>
                  </a:lnTo>
                  <a:lnTo>
                    <a:pt x="0" y="867"/>
                  </a:lnTo>
                  <a:close/>
                </a:path>
                <a:path w="891540" h="478789" extrusionOk="0">
                  <a:moveTo>
                    <a:pt x="887082" y="0"/>
                  </a:moveTo>
                  <a:lnTo>
                    <a:pt x="882827" y="0"/>
                  </a:lnTo>
                  <a:lnTo>
                    <a:pt x="832583" y="3359"/>
                  </a:lnTo>
                  <a:lnTo>
                    <a:pt x="782315" y="6064"/>
                  </a:lnTo>
                  <a:lnTo>
                    <a:pt x="732026" y="8164"/>
                  </a:lnTo>
                  <a:lnTo>
                    <a:pt x="681716" y="9703"/>
                  </a:lnTo>
                  <a:lnTo>
                    <a:pt x="631388" y="10730"/>
                  </a:lnTo>
                  <a:lnTo>
                    <a:pt x="530682" y="11429"/>
                  </a:lnTo>
                  <a:lnTo>
                    <a:pt x="891269" y="11429"/>
                  </a:lnTo>
                  <a:lnTo>
                    <a:pt x="891324" y="4317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4038600" y="2257117"/>
            <a:ext cx="843915" cy="478790"/>
            <a:chOff x="0" y="4266831"/>
            <a:chExt cx="843915" cy="478790"/>
          </a:xfrm>
        </p:grpSpPr>
        <p:sp>
          <p:nvSpPr>
            <p:cNvPr id="217" name="Google Shape;217;p7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2858770" y="57353"/>
            <a:ext cx="3019425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0000"/>
                </a:solidFill>
              </a:rPr>
              <a:t>Sounds</a:t>
            </a:r>
            <a:endParaRPr sz="7200"/>
          </a:p>
        </p:txBody>
      </p:sp>
      <p:sp>
        <p:nvSpPr>
          <p:cNvPr id="220" name="Google Shape;220;p7"/>
          <p:cNvSpPr txBox="1"/>
          <p:nvPr/>
        </p:nvSpPr>
        <p:spPr>
          <a:xfrm>
            <a:off x="1371600" y="1232192"/>
            <a:ext cx="1143000" cy="3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     \  ay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2514600" y="1754987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   \ea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3974805" y="2265614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  \oa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7"/>
          <p:cNvGrpSpPr/>
          <p:nvPr/>
        </p:nvGrpSpPr>
        <p:grpSpPr>
          <a:xfrm>
            <a:off x="5248275" y="2952750"/>
            <a:ext cx="1259840" cy="480695"/>
            <a:chOff x="0" y="897127"/>
            <a:chExt cx="1259840" cy="480695"/>
          </a:xfrm>
        </p:grpSpPr>
        <p:sp>
          <p:nvSpPr>
            <p:cNvPr id="224" name="Google Shape;224;p7"/>
            <p:cNvSpPr/>
            <p:nvPr/>
          </p:nvSpPr>
          <p:spPr>
            <a:xfrm>
              <a:off x="0" y="904493"/>
              <a:ext cx="1250950" cy="459740"/>
            </a:xfrm>
            <a:custGeom>
              <a:avLst/>
              <a:gdLst/>
              <a:ahLst/>
              <a:cxnLst/>
              <a:rect l="l" t="t" r="r" b="b"/>
              <a:pathLst>
                <a:path w="1250950" h="459740" extrusionOk="0">
                  <a:moveTo>
                    <a:pt x="1250619" y="0"/>
                  </a:moveTo>
                  <a:lnTo>
                    <a:pt x="1141280" y="2397"/>
                  </a:lnTo>
                  <a:lnTo>
                    <a:pt x="1042249" y="4018"/>
                  </a:lnTo>
                  <a:lnTo>
                    <a:pt x="947102" y="4698"/>
                  </a:lnTo>
                  <a:lnTo>
                    <a:pt x="913712" y="4492"/>
                  </a:lnTo>
                  <a:lnTo>
                    <a:pt x="876477" y="3555"/>
                  </a:lnTo>
                  <a:lnTo>
                    <a:pt x="867092" y="3555"/>
                  </a:lnTo>
                  <a:lnTo>
                    <a:pt x="610665" y="8766"/>
                  </a:lnTo>
                  <a:lnTo>
                    <a:pt x="215139" y="20478"/>
                  </a:lnTo>
                  <a:lnTo>
                    <a:pt x="0" y="27446"/>
                  </a:lnTo>
                  <a:lnTo>
                    <a:pt x="0" y="459029"/>
                  </a:lnTo>
                  <a:lnTo>
                    <a:pt x="182177" y="459402"/>
                  </a:lnTo>
                  <a:lnTo>
                    <a:pt x="261356" y="459108"/>
                  </a:lnTo>
                  <a:lnTo>
                    <a:pt x="284010" y="458723"/>
                  </a:lnTo>
                  <a:lnTo>
                    <a:pt x="304753" y="458105"/>
                  </a:lnTo>
                  <a:lnTo>
                    <a:pt x="382622" y="457333"/>
                  </a:lnTo>
                  <a:lnTo>
                    <a:pt x="930088" y="456791"/>
                  </a:lnTo>
                  <a:lnTo>
                    <a:pt x="998461" y="456183"/>
                  </a:lnTo>
                  <a:lnTo>
                    <a:pt x="1077458" y="454023"/>
                  </a:lnTo>
                  <a:lnTo>
                    <a:pt x="1152872" y="450135"/>
                  </a:lnTo>
                  <a:lnTo>
                    <a:pt x="1209367" y="446414"/>
                  </a:lnTo>
                  <a:lnTo>
                    <a:pt x="1242395" y="367653"/>
                  </a:lnTo>
                  <a:lnTo>
                    <a:pt x="1248062" y="215614"/>
                  </a:lnTo>
                  <a:lnTo>
                    <a:pt x="1250254" y="66956"/>
                  </a:lnTo>
                  <a:lnTo>
                    <a:pt x="1250619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0" y="897127"/>
              <a:ext cx="1259840" cy="480695"/>
            </a:xfrm>
            <a:custGeom>
              <a:avLst/>
              <a:gdLst/>
              <a:ahLst/>
              <a:cxnLst/>
              <a:rect l="l" t="t" r="r" b="b"/>
              <a:pathLst>
                <a:path w="1259840" h="480694" extrusionOk="0">
                  <a:moveTo>
                    <a:pt x="0" y="464374"/>
                  </a:moveTo>
                  <a:lnTo>
                    <a:pt x="0" y="478733"/>
                  </a:lnTo>
                  <a:lnTo>
                    <a:pt x="351616" y="480224"/>
                  </a:lnTo>
                  <a:lnTo>
                    <a:pt x="1030211" y="473012"/>
                  </a:lnTo>
                  <a:lnTo>
                    <a:pt x="1235392" y="468249"/>
                  </a:lnTo>
                  <a:lnTo>
                    <a:pt x="1240002" y="468249"/>
                  </a:lnTo>
                  <a:lnTo>
                    <a:pt x="1242120" y="466217"/>
                  </a:lnTo>
                  <a:lnTo>
                    <a:pt x="448246" y="466217"/>
                  </a:lnTo>
                  <a:lnTo>
                    <a:pt x="0" y="464374"/>
                  </a:lnTo>
                  <a:close/>
                </a:path>
                <a:path w="1259840" h="480694" extrusionOk="0">
                  <a:moveTo>
                    <a:pt x="1258993" y="15367"/>
                  </a:moveTo>
                  <a:lnTo>
                    <a:pt x="830770" y="15367"/>
                  </a:lnTo>
                  <a:lnTo>
                    <a:pt x="1085731" y="17688"/>
                  </a:lnTo>
                  <a:lnTo>
                    <a:pt x="1239316" y="22225"/>
                  </a:lnTo>
                  <a:lnTo>
                    <a:pt x="1239269" y="49530"/>
                  </a:lnTo>
                  <a:lnTo>
                    <a:pt x="1239110" y="77025"/>
                  </a:lnTo>
                  <a:lnTo>
                    <a:pt x="1238727" y="104521"/>
                  </a:lnTo>
                  <a:lnTo>
                    <a:pt x="1238104" y="128174"/>
                  </a:lnTo>
                  <a:lnTo>
                    <a:pt x="1238008" y="132969"/>
                  </a:lnTo>
                  <a:lnTo>
                    <a:pt x="1236941" y="132969"/>
                  </a:lnTo>
                  <a:lnTo>
                    <a:pt x="1236941" y="135000"/>
                  </a:lnTo>
                  <a:lnTo>
                    <a:pt x="1238008" y="142494"/>
                  </a:lnTo>
                  <a:lnTo>
                    <a:pt x="1237983" y="157352"/>
                  </a:lnTo>
                  <a:lnTo>
                    <a:pt x="1236500" y="207309"/>
                  </a:lnTo>
                  <a:lnTo>
                    <a:pt x="1234396" y="257118"/>
                  </a:lnTo>
                  <a:lnTo>
                    <a:pt x="1231641" y="306800"/>
                  </a:lnTo>
                  <a:lnTo>
                    <a:pt x="1228205" y="356376"/>
                  </a:lnTo>
                  <a:lnTo>
                    <a:pt x="1223975" y="406715"/>
                  </a:lnTo>
                  <a:lnTo>
                    <a:pt x="1219174" y="455295"/>
                  </a:lnTo>
                  <a:lnTo>
                    <a:pt x="448246" y="466217"/>
                  </a:lnTo>
                  <a:lnTo>
                    <a:pt x="1242120" y="466217"/>
                  </a:lnTo>
                  <a:lnTo>
                    <a:pt x="1249444" y="406715"/>
                  </a:lnTo>
                  <a:lnTo>
                    <a:pt x="1253039" y="351647"/>
                  </a:lnTo>
                  <a:lnTo>
                    <a:pt x="1255100" y="296554"/>
                  </a:lnTo>
                  <a:lnTo>
                    <a:pt x="1255306" y="241426"/>
                  </a:lnTo>
                  <a:lnTo>
                    <a:pt x="1257521" y="184824"/>
                  </a:lnTo>
                  <a:lnTo>
                    <a:pt x="1258881" y="128174"/>
                  </a:lnTo>
                  <a:lnTo>
                    <a:pt x="1259374" y="71477"/>
                  </a:lnTo>
                  <a:lnTo>
                    <a:pt x="1258993" y="15367"/>
                  </a:lnTo>
                  <a:close/>
                </a:path>
                <a:path w="1259840" h="480694" extrusionOk="0">
                  <a:moveTo>
                    <a:pt x="823798" y="0"/>
                  </a:moveTo>
                  <a:lnTo>
                    <a:pt x="775720" y="29"/>
                  </a:lnTo>
                  <a:lnTo>
                    <a:pt x="487019" y="3301"/>
                  </a:lnTo>
                  <a:lnTo>
                    <a:pt x="0" y="18003"/>
                  </a:lnTo>
                  <a:lnTo>
                    <a:pt x="0" y="33116"/>
                  </a:lnTo>
                  <a:lnTo>
                    <a:pt x="480732" y="18837"/>
                  </a:lnTo>
                  <a:lnTo>
                    <a:pt x="780759" y="15399"/>
                  </a:lnTo>
                  <a:lnTo>
                    <a:pt x="1258993" y="15367"/>
                  </a:lnTo>
                  <a:lnTo>
                    <a:pt x="1259001" y="10541"/>
                  </a:lnTo>
                  <a:lnTo>
                    <a:pt x="1254379" y="7366"/>
                  </a:lnTo>
                  <a:lnTo>
                    <a:pt x="1249756" y="7366"/>
                  </a:lnTo>
                  <a:lnTo>
                    <a:pt x="1036691" y="1873"/>
                  </a:lnTo>
                  <a:lnTo>
                    <a:pt x="823798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7"/>
          <p:cNvSpPr txBox="1"/>
          <p:nvPr/>
        </p:nvSpPr>
        <p:spPr>
          <a:xfrm>
            <a:off x="5029200" y="3028950"/>
            <a:ext cx="14700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i-e \ y  \igh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/>
        </p:nvSpPr>
        <p:spPr>
          <a:xfrm>
            <a:off x="3124200" y="1123950"/>
            <a:ext cx="2563495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endParaRPr sz="8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600325"/>
            <a:ext cx="2209799" cy="177134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8"/>
          <p:cNvSpPr txBox="1"/>
          <p:nvPr/>
        </p:nvSpPr>
        <p:spPr>
          <a:xfrm>
            <a:off x="3962400" y="3804983"/>
            <a:ext cx="60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923" y="0"/>
            <a:ext cx="4850257" cy="4765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9"/>
          <p:cNvGrpSpPr/>
          <p:nvPr/>
        </p:nvGrpSpPr>
        <p:grpSpPr>
          <a:xfrm>
            <a:off x="0" y="4266831"/>
            <a:ext cx="843915" cy="478790"/>
            <a:chOff x="0" y="4266831"/>
            <a:chExt cx="843915" cy="478790"/>
          </a:xfrm>
        </p:grpSpPr>
        <p:sp>
          <p:nvSpPr>
            <p:cNvPr id="240" name="Google Shape;240;p9"/>
            <p:cNvSpPr/>
            <p:nvPr/>
          </p:nvSpPr>
          <p:spPr>
            <a:xfrm>
              <a:off x="0" y="4275328"/>
              <a:ext cx="838200" cy="450215"/>
            </a:xfrm>
            <a:custGeom>
              <a:avLst/>
              <a:gdLst/>
              <a:ahLst/>
              <a:cxnLst/>
              <a:rect l="l" t="t" r="r" b="b"/>
              <a:pathLst>
                <a:path w="838200" h="450214" extrusionOk="0">
                  <a:moveTo>
                    <a:pt x="838111" y="0"/>
                  </a:moveTo>
                  <a:lnTo>
                    <a:pt x="822197" y="8483"/>
                  </a:lnTo>
                  <a:lnTo>
                    <a:pt x="353834" y="13296"/>
                  </a:lnTo>
                  <a:lnTo>
                    <a:pt x="101870" y="11109"/>
                  </a:lnTo>
                  <a:lnTo>
                    <a:pt x="0" y="10432"/>
                  </a:lnTo>
                  <a:lnTo>
                    <a:pt x="0" y="449230"/>
                  </a:lnTo>
                  <a:lnTo>
                    <a:pt x="795020" y="450113"/>
                  </a:lnTo>
                  <a:lnTo>
                    <a:pt x="810314" y="365868"/>
                  </a:lnTo>
                  <a:lnTo>
                    <a:pt x="824176" y="212688"/>
                  </a:lnTo>
                  <a:lnTo>
                    <a:pt x="834232" y="65692"/>
                  </a:lnTo>
                  <a:lnTo>
                    <a:pt x="83811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0" y="4266831"/>
              <a:ext cx="843915" cy="478790"/>
            </a:xfrm>
            <a:custGeom>
              <a:avLst/>
              <a:gdLst/>
              <a:ahLst/>
              <a:cxnLst/>
              <a:rect l="l" t="t" r="r" b="b"/>
              <a:pathLst>
                <a:path w="843915" h="478789" extrusionOk="0">
                  <a:moveTo>
                    <a:pt x="0" y="446018"/>
                  </a:moveTo>
                  <a:lnTo>
                    <a:pt x="0" y="463566"/>
                  </a:lnTo>
                  <a:lnTo>
                    <a:pt x="664197" y="470230"/>
                  </a:lnTo>
                  <a:lnTo>
                    <a:pt x="682094" y="472264"/>
                  </a:lnTo>
                  <a:lnTo>
                    <a:pt x="700485" y="473716"/>
                  </a:lnTo>
                  <a:lnTo>
                    <a:pt x="719084" y="474777"/>
                  </a:lnTo>
                  <a:lnTo>
                    <a:pt x="737603" y="475640"/>
                  </a:lnTo>
                  <a:lnTo>
                    <a:pt x="747028" y="476339"/>
                  </a:lnTo>
                  <a:lnTo>
                    <a:pt x="757010" y="477221"/>
                  </a:lnTo>
                  <a:lnTo>
                    <a:pt x="767280" y="477979"/>
                  </a:lnTo>
                  <a:lnTo>
                    <a:pt x="777570" y="478307"/>
                  </a:lnTo>
                  <a:lnTo>
                    <a:pt x="785520" y="478307"/>
                  </a:lnTo>
                  <a:lnTo>
                    <a:pt x="793356" y="477672"/>
                  </a:lnTo>
                  <a:lnTo>
                    <a:pt x="800328" y="475716"/>
                  </a:lnTo>
                  <a:lnTo>
                    <a:pt x="813560" y="475716"/>
                  </a:lnTo>
                  <a:lnTo>
                    <a:pt x="814171" y="471487"/>
                  </a:lnTo>
                  <a:lnTo>
                    <a:pt x="815615" y="458609"/>
                  </a:lnTo>
                  <a:lnTo>
                    <a:pt x="800353" y="458609"/>
                  </a:lnTo>
                  <a:lnTo>
                    <a:pt x="750646" y="456215"/>
                  </a:lnTo>
                  <a:lnTo>
                    <a:pt x="700957" y="454463"/>
                  </a:lnTo>
                  <a:lnTo>
                    <a:pt x="0" y="446018"/>
                  </a:lnTo>
                  <a:close/>
                </a:path>
                <a:path w="843915" h="478789" extrusionOk="0">
                  <a:moveTo>
                    <a:pt x="813560" y="475716"/>
                  </a:moveTo>
                  <a:lnTo>
                    <a:pt x="800328" y="475716"/>
                  </a:lnTo>
                  <a:lnTo>
                    <a:pt x="801636" y="477354"/>
                  </a:lnTo>
                  <a:lnTo>
                    <a:pt x="803821" y="478218"/>
                  </a:lnTo>
                  <a:lnTo>
                    <a:pt x="809723" y="478218"/>
                  </a:lnTo>
                  <a:lnTo>
                    <a:pt x="813511" y="476059"/>
                  </a:lnTo>
                  <a:lnTo>
                    <a:pt x="813560" y="475716"/>
                  </a:lnTo>
                  <a:close/>
                </a:path>
                <a:path w="843915" h="478789" extrusionOk="0">
                  <a:moveTo>
                    <a:pt x="843323" y="16979"/>
                  </a:moveTo>
                  <a:lnTo>
                    <a:pt x="826439" y="16979"/>
                  </a:lnTo>
                  <a:lnTo>
                    <a:pt x="826034" y="66276"/>
                  </a:lnTo>
                  <a:lnTo>
                    <a:pt x="824945" y="115493"/>
                  </a:lnTo>
                  <a:lnTo>
                    <a:pt x="823198" y="164640"/>
                  </a:lnTo>
                  <a:lnTo>
                    <a:pt x="820786" y="214281"/>
                  </a:lnTo>
                  <a:lnTo>
                    <a:pt x="817835" y="262764"/>
                  </a:lnTo>
                  <a:lnTo>
                    <a:pt x="814271" y="311761"/>
                  </a:lnTo>
                  <a:lnTo>
                    <a:pt x="810152" y="360728"/>
                  </a:lnTo>
                  <a:lnTo>
                    <a:pt x="805504" y="409674"/>
                  </a:lnTo>
                  <a:lnTo>
                    <a:pt x="800353" y="458609"/>
                  </a:lnTo>
                  <a:lnTo>
                    <a:pt x="815615" y="458609"/>
                  </a:lnTo>
                  <a:lnTo>
                    <a:pt x="819940" y="420047"/>
                  </a:lnTo>
                  <a:lnTo>
                    <a:pt x="825079" y="368607"/>
                  </a:lnTo>
                  <a:lnTo>
                    <a:pt x="829589" y="317166"/>
                  </a:lnTo>
                  <a:lnTo>
                    <a:pt x="833471" y="265724"/>
                  </a:lnTo>
                  <a:lnTo>
                    <a:pt x="836751" y="213727"/>
                  </a:lnTo>
                  <a:lnTo>
                    <a:pt x="839346" y="162838"/>
                  </a:lnTo>
                  <a:lnTo>
                    <a:pt x="841341" y="111395"/>
                  </a:lnTo>
                  <a:lnTo>
                    <a:pt x="842707" y="59952"/>
                  </a:lnTo>
                  <a:lnTo>
                    <a:pt x="843323" y="16979"/>
                  </a:lnTo>
                  <a:close/>
                </a:path>
                <a:path w="843915" h="478789" extrusionOk="0">
                  <a:moveTo>
                    <a:pt x="0" y="1770"/>
                  </a:moveTo>
                  <a:lnTo>
                    <a:pt x="0" y="18651"/>
                  </a:lnTo>
                  <a:lnTo>
                    <a:pt x="478548" y="28575"/>
                  </a:lnTo>
                  <a:lnTo>
                    <a:pt x="577950" y="27795"/>
                  </a:lnTo>
                  <a:lnTo>
                    <a:pt x="627643" y="26699"/>
                  </a:lnTo>
                  <a:lnTo>
                    <a:pt x="677335" y="25097"/>
                  </a:lnTo>
                  <a:lnTo>
                    <a:pt x="727030" y="22960"/>
                  </a:lnTo>
                  <a:lnTo>
                    <a:pt x="776730" y="20264"/>
                  </a:lnTo>
                  <a:lnTo>
                    <a:pt x="826439" y="16979"/>
                  </a:lnTo>
                  <a:lnTo>
                    <a:pt x="843323" y="16979"/>
                  </a:lnTo>
                  <a:lnTo>
                    <a:pt x="843402" y="11480"/>
                  </a:lnTo>
                  <a:lnTo>
                    <a:pt x="482815" y="11480"/>
                  </a:lnTo>
                  <a:lnTo>
                    <a:pt x="325029" y="9759"/>
                  </a:lnTo>
                  <a:lnTo>
                    <a:pt x="0" y="1770"/>
                  </a:lnTo>
                  <a:close/>
                </a:path>
                <a:path w="843915" h="478789" extrusionOk="0">
                  <a:moveTo>
                    <a:pt x="839203" y="0"/>
                  </a:moveTo>
                  <a:lnTo>
                    <a:pt x="834961" y="0"/>
                  </a:lnTo>
                  <a:lnTo>
                    <a:pt x="784716" y="3377"/>
                  </a:lnTo>
                  <a:lnTo>
                    <a:pt x="734447" y="6097"/>
                  </a:lnTo>
                  <a:lnTo>
                    <a:pt x="684156" y="8205"/>
                  </a:lnTo>
                  <a:lnTo>
                    <a:pt x="633845" y="9750"/>
                  </a:lnTo>
                  <a:lnTo>
                    <a:pt x="583516" y="10779"/>
                  </a:lnTo>
                  <a:lnTo>
                    <a:pt x="482815" y="11480"/>
                  </a:lnTo>
                  <a:lnTo>
                    <a:pt x="843402" y="11480"/>
                  </a:lnTo>
                  <a:lnTo>
                    <a:pt x="843445" y="4254"/>
                  </a:lnTo>
                  <a:lnTo>
                    <a:pt x="839203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0" y="3733291"/>
            <a:ext cx="864869" cy="478790"/>
            <a:chOff x="0" y="3733291"/>
            <a:chExt cx="864869" cy="478790"/>
          </a:xfrm>
        </p:grpSpPr>
        <p:sp>
          <p:nvSpPr>
            <p:cNvPr id="243" name="Google Shape;243;p9"/>
            <p:cNvSpPr/>
            <p:nvPr/>
          </p:nvSpPr>
          <p:spPr>
            <a:xfrm>
              <a:off x="0" y="3741800"/>
              <a:ext cx="859155" cy="450215"/>
            </a:xfrm>
            <a:custGeom>
              <a:avLst/>
              <a:gdLst/>
              <a:ahLst/>
              <a:cxnLst/>
              <a:rect l="l" t="t" r="r" b="b"/>
              <a:pathLst>
                <a:path w="859155" h="450214" extrusionOk="0">
                  <a:moveTo>
                    <a:pt x="858951" y="0"/>
                  </a:moveTo>
                  <a:lnTo>
                    <a:pt x="843038" y="8509"/>
                  </a:lnTo>
                  <a:lnTo>
                    <a:pt x="374688" y="13335"/>
                  </a:lnTo>
                  <a:lnTo>
                    <a:pt x="122722" y="11128"/>
                  </a:lnTo>
                  <a:lnTo>
                    <a:pt x="0" y="10300"/>
                  </a:lnTo>
                  <a:lnTo>
                    <a:pt x="0" y="448700"/>
                  </a:lnTo>
                  <a:lnTo>
                    <a:pt x="15535" y="449199"/>
                  </a:lnTo>
                  <a:lnTo>
                    <a:pt x="815860" y="450088"/>
                  </a:lnTo>
                  <a:lnTo>
                    <a:pt x="831155" y="365847"/>
                  </a:lnTo>
                  <a:lnTo>
                    <a:pt x="845016" y="212675"/>
                  </a:lnTo>
                  <a:lnTo>
                    <a:pt x="855072" y="65688"/>
                  </a:lnTo>
                  <a:lnTo>
                    <a:pt x="858951" y="0"/>
                  </a:ln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0" y="3733291"/>
              <a:ext cx="864869" cy="478790"/>
            </a:xfrm>
            <a:custGeom>
              <a:avLst/>
              <a:gdLst/>
              <a:ahLst/>
              <a:cxnLst/>
              <a:rect l="l" t="t" r="r" b="b"/>
              <a:pathLst>
                <a:path w="864869" h="478789" extrusionOk="0">
                  <a:moveTo>
                    <a:pt x="0" y="445720"/>
                  </a:moveTo>
                  <a:lnTo>
                    <a:pt x="0" y="463340"/>
                  </a:lnTo>
                  <a:lnTo>
                    <a:pt x="685037" y="470217"/>
                  </a:lnTo>
                  <a:lnTo>
                    <a:pt x="702942" y="472252"/>
                  </a:lnTo>
                  <a:lnTo>
                    <a:pt x="721336" y="473705"/>
                  </a:lnTo>
                  <a:lnTo>
                    <a:pt x="739932" y="474769"/>
                  </a:lnTo>
                  <a:lnTo>
                    <a:pt x="758443" y="475640"/>
                  </a:lnTo>
                  <a:lnTo>
                    <a:pt x="767874" y="476331"/>
                  </a:lnTo>
                  <a:lnTo>
                    <a:pt x="777855" y="477210"/>
                  </a:lnTo>
                  <a:lnTo>
                    <a:pt x="788122" y="477967"/>
                  </a:lnTo>
                  <a:lnTo>
                    <a:pt x="798410" y="478294"/>
                  </a:lnTo>
                  <a:lnTo>
                    <a:pt x="806373" y="478307"/>
                  </a:lnTo>
                  <a:lnTo>
                    <a:pt x="814209" y="477659"/>
                  </a:lnTo>
                  <a:lnTo>
                    <a:pt x="821181" y="475703"/>
                  </a:lnTo>
                  <a:lnTo>
                    <a:pt x="834414" y="475703"/>
                  </a:lnTo>
                  <a:lnTo>
                    <a:pt x="835024" y="471474"/>
                  </a:lnTo>
                  <a:lnTo>
                    <a:pt x="836467" y="458609"/>
                  </a:lnTo>
                  <a:lnTo>
                    <a:pt x="821207" y="458609"/>
                  </a:lnTo>
                  <a:lnTo>
                    <a:pt x="771500" y="456210"/>
                  </a:lnTo>
                  <a:lnTo>
                    <a:pt x="721810" y="454455"/>
                  </a:lnTo>
                  <a:lnTo>
                    <a:pt x="0" y="445720"/>
                  </a:lnTo>
                  <a:close/>
                </a:path>
                <a:path w="864869" h="478789" extrusionOk="0">
                  <a:moveTo>
                    <a:pt x="834414" y="475703"/>
                  </a:moveTo>
                  <a:lnTo>
                    <a:pt x="821181" y="475703"/>
                  </a:lnTo>
                  <a:lnTo>
                    <a:pt x="822490" y="477342"/>
                  </a:lnTo>
                  <a:lnTo>
                    <a:pt x="824661" y="478218"/>
                  </a:lnTo>
                  <a:lnTo>
                    <a:pt x="830541" y="478218"/>
                  </a:lnTo>
                  <a:lnTo>
                    <a:pt x="834364" y="476046"/>
                  </a:lnTo>
                  <a:lnTo>
                    <a:pt x="834414" y="475703"/>
                  </a:lnTo>
                  <a:close/>
                </a:path>
                <a:path w="864869" h="478789" extrusionOk="0">
                  <a:moveTo>
                    <a:pt x="864176" y="17018"/>
                  </a:moveTo>
                  <a:lnTo>
                    <a:pt x="847293" y="17018"/>
                  </a:lnTo>
                  <a:lnTo>
                    <a:pt x="846887" y="66299"/>
                  </a:lnTo>
                  <a:lnTo>
                    <a:pt x="845797" y="115504"/>
                  </a:lnTo>
                  <a:lnTo>
                    <a:pt x="844049" y="164643"/>
                  </a:lnTo>
                  <a:lnTo>
                    <a:pt x="841636" y="214271"/>
                  </a:lnTo>
                  <a:lnTo>
                    <a:pt x="838684" y="262758"/>
                  </a:lnTo>
                  <a:lnTo>
                    <a:pt x="835119" y="311754"/>
                  </a:lnTo>
                  <a:lnTo>
                    <a:pt x="831000" y="360722"/>
                  </a:lnTo>
                  <a:lnTo>
                    <a:pt x="826354" y="409670"/>
                  </a:lnTo>
                  <a:lnTo>
                    <a:pt x="821207" y="458609"/>
                  </a:lnTo>
                  <a:lnTo>
                    <a:pt x="836467" y="458609"/>
                  </a:lnTo>
                  <a:lnTo>
                    <a:pt x="840793" y="420035"/>
                  </a:lnTo>
                  <a:lnTo>
                    <a:pt x="845932" y="368594"/>
                  </a:lnTo>
                  <a:lnTo>
                    <a:pt x="850443" y="317153"/>
                  </a:lnTo>
                  <a:lnTo>
                    <a:pt x="854324" y="265712"/>
                  </a:lnTo>
                  <a:lnTo>
                    <a:pt x="857604" y="213724"/>
                  </a:lnTo>
                  <a:lnTo>
                    <a:pt x="860200" y="162829"/>
                  </a:lnTo>
                  <a:lnTo>
                    <a:pt x="862194" y="111389"/>
                  </a:lnTo>
                  <a:lnTo>
                    <a:pt x="863560" y="59948"/>
                  </a:lnTo>
                  <a:lnTo>
                    <a:pt x="864176" y="17018"/>
                  </a:lnTo>
                  <a:close/>
                </a:path>
                <a:path w="864869" h="478789" extrusionOk="0">
                  <a:moveTo>
                    <a:pt x="0" y="1357"/>
                  </a:moveTo>
                  <a:lnTo>
                    <a:pt x="0" y="18186"/>
                  </a:lnTo>
                  <a:lnTo>
                    <a:pt x="499389" y="28575"/>
                  </a:lnTo>
                  <a:lnTo>
                    <a:pt x="598797" y="27805"/>
                  </a:lnTo>
                  <a:lnTo>
                    <a:pt x="648490" y="26718"/>
                  </a:lnTo>
                  <a:lnTo>
                    <a:pt x="698182" y="25125"/>
                  </a:lnTo>
                  <a:lnTo>
                    <a:pt x="747877" y="22996"/>
                  </a:lnTo>
                  <a:lnTo>
                    <a:pt x="797579" y="20304"/>
                  </a:lnTo>
                  <a:lnTo>
                    <a:pt x="847293" y="17018"/>
                  </a:lnTo>
                  <a:lnTo>
                    <a:pt x="864176" y="17018"/>
                  </a:lnTo>
                  <a:lnTo>
                    <a:pt x="864256" y="11430"/>
                  </a:lnTo>
                  <a:lnTo>
                    <a:pt x="503656" y="11430"/>
                  </a:lnTo>
                  <a:lnTo>
                    <a:pt x="345874" y="9717"/>
                  </a:lnTo>
                  <a:lnTo>
                    <a:pt x="0" y="1357"/>
                  </a:lnTo>
                  <a:close/>
                </a:path>
                <a:path w="864869" h="478789" extrusionOk="0">
                  <a:moveTo>
                    <a:pt x="860056" y="0"/>
                  </a:moveTo>
                  <a:lnTo>
                    <a:pt x="855802" y="0"/>
                  </a:lnTo>
                  <a:lnTo>
                    <a:pt x="805561" y="3359"/>
                  </a:lnTo>
                  <a:lnTo>
                    <a:pt x="755295" y="6064"/>
                  </a:lnTo>
                  <a:lnTo>
                    <a:pt x="705006" y="8164"/>
                  </a:lnTo>
                  <a:lnTo>
                    <a:pt x="654695" y="9703"/>
                  </a:lnTo>
                  <a:lnTo>
                    <a:pt x="604365" y="10730"/>
                  </a:lnTo>
                  <a:lnTo>
                    <a:pt x="503656" y="11430"/>
                  </a:lnTo>
                  <a:lnTo>
                    <a:pt x="864256" y="11430"/>
                  </a:lnTo>
                  <a:lnTo>
                    <a:pt x="864298" y="4191"/>
                  </a:lnTo>
                  <a:lnTo>
                    <a:pt x="86005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7371684" y="138811"/>
            <a:ext cx="1772695" cy="1443227"/>
            <a:chOff x="7371684" y="138811"/>
            <a:chExt cx="1772695" cy="1443227"/>
          </a:xfrm>
        </p:grpSpPr>
        <p:sp>
          <p:nvSpPr>
            <p:cNvPr id="246" name="Google Shape;246;p9"/>
            <p:cNvSpPr/>
            <p:nvPr/>
          </p:nvSpPr>
          <p:spPr>
            <a:xfrm>
              <a:off x="7466583" y="186055"/>
              <a:ext cx="1677670" cy="1388110"/>
            </a:xfrm>
            <a:custGeom>
              <a:avLst/>
              <a:gdLst/>
              <a:ahLst/>
              <a:cxnLst/>
              <a:rect l="l" t="t" r="r" b="b"/>
              <a:pathLst>
                <a:path w="1677670" h="1388110" extrusionOk="0">
                  <a:moveTo>
                    <a:pt x="1677415" y="1312418"/>
                  </a:moveTo>
                  <a:lnTo>
                    <a:pt x="64897" y="1312418"/>
                  </a:lnTo>
                  <a:lnTo>
                    <a:pt x="41401" y="1387729"/>
                  </a:lnTo>
                  <a:lnTo>
                    <a:pt x="132842" y="1388110"/>
                  </a:lnTo>
                  <a:lnTo>
                    <a:pt x="250392" y="1387300"/>
                  </a:lnTo>
                  <a:lnTo>
                    <a:pt x="309975" y="1385998"/>
                  </a:lnTo>
                  <a:lnTo>
                    <a:pt x="362890" y="1383839"/>
                  </a:lnTo>
                  <a:lnTo>
                    <a:pt x="403734" y="1380628"/>
                  </a:lnTo>
                  <a:lnTo>
                    <a:pt x="443974" y="1373086"/>
                  </a:lnTo>
                  <a:lnTo>
                    <a:pt x="475269" y="1370828"/>
                  </a:lnTo>
                  <a:lnTo>
                    <a:pt x="518545" y="1369255"/>
                  </a:lnTo>
                  <a:lnTo>
                    <a:pt x="952167" y="1365479"/>
                  </a:lnTo>
                  <a:lnTo>
                    <a:pt x="1003524" y="1364267"/>
                  </a:lnTo>
                  <a:lnTo>
                    <a:pt x="1044918" y="1362460"/>
                  </a:lnTo>
                  <a:lnTo>
                    <a:pt x="1073912" y="1359916"/>
                  </a:lnTo>
                  <a:lnTo>
                    <a:pt x="1234168" y="1352280"/>
                  </a:lnTo>
                  <a:lnTo>
                    <a:pt x="1677415" y="1347266"/>
                  </a:lnTo>
                  <a:lnTo>
                    <a:pt x="1677415" y="1312418"/>
                  </a:lnTo>
                  <a:close/>
                </a:path>
                <a:path w="1677670" h="1388110" extrusionOk="0">
                  <a:moveTo>
                    <a:pt x="1100455" y="0"/>
                  </a:moveTo>
                  <a:lnTo>
                    <a:pt x="1092962" y="0"/>
                  </a:lnTo>
                  <a:lnTo>
                    <a:pt x="1062955" y="420"/>
                  </a:lnTo>
                  <a:lnTo>
                    <a:pt x="964574" y="3477"/>
                  </a:lnTo>
                  <a:lnTo>
                    <a:pt x="772236" y="12042"/>
                  </a:lnTo>
                  <a:lnTo>
                    <a:pt x="653948" y="19198"/>
                  </a:lnTo>
                  <a:lnTo>
                    <a:pt x="608015" y="22898"/>
                  </a:lnTo>
                  <a:lnTo>
                    <a:pt x="575437" y="26543"/>
                  </a:lnTo>
                  <a:lnTo>
                    <a:pt x="543371" y="29607"/>
                  </a:lnTo>
                  <a:lnTo>
                    <a:pt x="496531" y="32123"/>
                  </a:lnTo>
                  <a:lnTo>
                    <a:pt x="438610" y="34151"/>
                  </a:lnTo>
                  <a:lnTo>
                    <a:pt x="373296" y="35754"/>
                  </a:lnTo>
                  <a:lnTo>
                    <a:pt x="32885" y="39902"/>
                  </a:lnTo>
                  <a:lnTo>
                    <a:pt x="19176" y="40259"/>
                  </a:lnTo>
                  <a:lnTo>
                    <a:pt x="9874" y="636698"/>
                  </a:lnTo>
                  <a:lnTo>
                    <a:pt x="3317" y="1060975"/>
                  </a:lnTo>
                  <a:lnTo>
                    <a:pt x="0" y="1283716"/>
                  </a:lnTo>
                  <a:lnTo>
                    <a:pt x="2198" y="1303234"/>
                  </a:lnTo>
                  <a:lnTo>
                    <a:pt x="8540" y="1315466"/>
                  </a:lnTo>
                  <a:lnTo>
                    <a:pt x="17787" y="1321792"/>
                  </a:lnTo>
                  <a:lnTo>
                    <a:pt x="28701" y="1323594"/>
                  </a:lnTo>
                  <a:lnTo>
                    <a:pt x="41697" y="1321847"/>
                  </a:lnTo>
                  <a:lnTo>
                    <a:pt x="53324" y="1318006"/>
                  </a:lnTo>
                  <a:lnTo>
                    <a:pt x="61688" y="1314164"/>
                  </a:lnTo>
                  <a:lnTo>
                    <a:pt x="64897" y="1312418"/>
                  </a:lnTo>
                  <a:lnTo>
                    <a:pt x="1677415" y="1312418"/>
                  </a:lnTo>
                  <a:lnTo>
                    <a:pt x="1677415" y="18988"/>
                  </a:lnTo>
                  <a:lnTo>
                    <a:pt x="1517269" y="6858"/>
                  </a:lnTo>
                  <a:lnTo>
                    <a:pt x="1492602" y="6089"/>
                  </a:lnTo>
                  <a:lnTo>
                    <a:pt x="1100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452741" y="176783"/>
              <a:ext cx="1691639" cy="1405255"/>
            </a:xfrm>
            <a:custGeom>
              <a:avLst/>
              <a:gdLst/>
              <a:ahLst/>
              <a:cxnLst/>
              <a:rect l="l" t="t" r="r" b="b"/>
              <a:pathLst>
                <a:path w="1691640" h="1405255" extrusionOk="0">
                  <a:moveTo>
                    <a:pt x="1691259" y="1342885"/>
                  </a:moveTo>
                  <a:lnTo>
                    <a:pt x="1552321" y="1342644"/>
                  </a:lnTo>
                  <a:lnTo>
                    <a:pt x="1500124" y="1343736"/>
                  </a:lnTo>
                  <a:lnTo>
                    <a:pt x="1448015" y="1345450"/>
                  </a:lnTo>
                  <a:lnTo>
                    <a:pt x="1395984" y="1347647"/>
                  </a:lnTo>
                  <a:lnTo>
                    <a:pt x="1240002" y="1355293"/>
                  </a:lnTo>
                  <a:lnTo>
                    <a:pt x="1158189" y="1358798"/>
                  </a:lnTo>
                  <a:lnTo>
                    <a:pt x="1128369" y="1359496"/>
                  </a:lnTo>
                  <a:lnTo>
                    <a:pt x="1068705" y="1359916"/>
                  </a:lnTo>
                  <a:lnTo>
                    <a:pt x="900430" y="1358900"/>
                  </a:lnTo>
                  <a:lnTo>
                    <a:pt x="843610" y="1359382"/>
                  </a:lnTo>
                  <a:lnTo>
                    <a:pt x="773099" y="1361224"/>
                  </a:lnTo>
                  <a:lnTo>
                    <a:pt x="721512" y="1362976"/>
                  </a:lnTo>
                  <a:lnTo>
                    <a:pt x="618426" y="1367218"/>
                  </a:lnTo>
                  <a:lnTo>
                    <a:pt x="414108" y="1376984"/>
                  </a:lnTo>
                  <a:lnTo>
                    <a:pt x="314502" y="1381175"/>
                  </a:lnTo>
                  <a:lnTo>
                    <a:pt x="264706" y="1382966"/>
                  </a:lnTo>
                  <a:lnTo>
                    <a:pt x="214934" y="1384503"/>
                  </a:lnTo>
                  <a:lnTo>
                    <a:pt x="165188" y="1385722"/>
                  </a:lnTo>
                  <a:lnTo>
                    <a:pt x="115468" y="1386611"/>
                  </a:lnTo>
                  <a:lnTo>
                    <a:pt x="65786" y="1387094"/>
                  </a:lnTo>
                  <a:lnTo>
                    <a:pt x="74218" y="1339646"/>
                  </a:lnTo>
                  <a:lnTo>
                    <a:pt x="219519" y="1332141"/>
                  </a:lnTo>
                  <a:lnTo>
                    <a:pt x="463740" y="1324102"/>
                  </a:lnTo>
                  <a:lnTo>
                    <a:pt x="1488719" y="1307973"/>
                  </a:lnTo>
                  <a:lnTo>
                    <a:pt x="1680679" y="1301750"/>
                  </a:lnTo>
                  <a:lnTo>
                    <a:pt x="1691246" y="1301292"/>
                  </a:lnTo>
                  <a:lnTo>
                    <a:pt x="1691246" y="1283144"/>
                  </a:lnTo>
                  <a:lnTo>
                    <a:pt x="1463700" y="1290586"/>
                  </a:lnTo>
                  <a:lnTo>
                    <a:pt x="500862" y="1305077"/>
                  </a:lnTo>
                  <a:lnTo>
                    <a:pt x="236588" y="1313294"/>
                  </a:lnTo>
                  <a:lnTo>
                    <a:pt x="19558" y="1324102"/>
                  </a:lnTo>
                  <a:lnTo>
                    <a:pt x="19024" y="1273454"/>
                  </a:lnTo>
                  <a:lnTo>
                    <a:pt x="18592" y="1222794"/>
                  </a:lnTo>
                  <a:lnTo>
                    <a:pt x="18275" y="1172146"/>
                  </a:lnTo>
                  <a:lnTo>
                    <a:pt x="18059" y="1121486"/>
                  </a:lnTo>
                  <a:lnTo>
                    <a:pt x="17932" y="1070838"/>
                  </a:lnTo>
                  <a:lnTo>
                    <a:pt x="18008" y="969543"/>
                  </a:lnTo>
                  <a:lnTo>
                    <a:pt x="18199" y="918895"/>
                  </a:lnTo>
                  <a:lnTo>
                    <a:pt x="18491" y="868248"/>
                  </a:lnTo>
                  <a:lnTo>
                    <a:pt x="18884" y="817613"/>
                  </a:lnTo>
                  <a:lnTo>
                    <a:pt x="19392" y="766838"/>
                  </a:lnTo>
                  <a:lnTo>
                    <a:pt x="20002" y="715606"/>
                  </a:lnTo>
                  <a:lnTo>
                    <a:pt x="20713" y="664362"/>
                  </a:lnTo>
                  <a:lnTo>
                    <a:pt x="21539" y="613117"/>
                  </a:lnTo>
                  <a:lnTo>
                    <a:pt x="22466" y="561886"/>
                  </a:lnTo>
                  <a:lnTo>
                    <a:pt x="23495" y="510654"/>
                  </a:lnTo>
                  <a:lnTo>
                    <a:pt x="24638" y="459422"/>
                  </a:lnTo>
                  <a:lnTo>
                    <a:pt x="25882" y="408190"/>
                  </a:lnTo>
                  <a:lnTo>
                    <a:pt x="27089" y="361937"/>
                  </a:lnTo>
                  <a:lnTo>
                    <a:pt x="28511" y="311327"/>
                  </a:lnTo>
                  <a:lnTo>
                    <a:pt x="30048" y="260718"/>
                  </a:lnTo>
                  <a:lnTo>
                    <a:pt x="31686" y="210108"/>
                  </a:lnTo>
                  <a:lnTo>
                    <a:pt x="33413" y="159499"/>
                  </a:lnTo>
                  <a:lnTo>
                    <a:pt x="35255" y="108902"/>
                  </a:lnTo>
                  <a:lnTo>
                    <a:pt x="37211" y="58293"/>
                  </a:lnTo>
                  <a:lnTo>
                    <a:pt x="489267" y="42354"/>
                  </a:lnTo>
                  <a:lnTo>
                    <a:pt x="831951" y="24549"/>
                  </a:lnTo>
                  <a:lnTo>
                    <a:pt x="928052" y="20955"/>
                  </a:lnTo>
                  <a:lnTo>
                    <a:pt x="1024178" y="18948"/>
                  </a:lnTo>
                  <a:lnTo>
                    <a:pt x="1098067" y="18923"/>
                  </a:lnTo>
                  <a:lnTo>
                    <a:pt x="1143800" y="19354"/>
                  </a:lnTo>
                  <a:lnTo>
                    <a:pt x="1179537" y="20231"/>
                  </a:lnTo>
                  <a:lnTo>
                    <a:pt x="1264412" y="23152"/>
                  </a:lnTo>
                  <a:lnTo>
                    <a:pt x="1313446" y="24244"/>
                  </a:lnTo>
                  <a:lnTo>
                    <a:pt x="1411351" y="25019"/>
                  </a:lnTo>
                  <a:lnTo>
                    <a:pt x="1485277" y="24955"/>
                  </a:lnTo>
                  <a:lnTo>
                    <a:pt x="1499095" y="25133"/>
                  </a:lnTo>
                  <a:lnTo>
                    <a:pt x="1555115" y="27609"/>
                  </a:lnTo>
                  <a:lnTo>
                    <a:pt x="1600428" y="30873"/>
                  </a:lnTo>
                  <a:lnTo>
                    <a:pt x="1651889" y="35560"/>
                  </a:lnTo>
                  <a:lnTo>
                    <a:pt x="1688211" y="38227"/>
                  </a:lnTo>
                  <a:lnTo>
                    <a:pt x="1691246" y="38227"/>
                  </a:lnTo>
                  <a:lnTo>
                    <a:pt x="1691246" y="24765"/>
                  </a:lnTo>
                  <a:lnTo>
                    <a:pt x="1691246" y="20408"/>
                  </a:lnTo>
                  <a:lnTo>
                    <a:pt x="1687004" y="20116"/>
                  </a:lnTo>
                  <a:lnTo>
                    <a:pt x="1669186" y="18669"/>
                  </a:lnTo>
                  <a:lnTo>
                    <a:pt x="1573276" y="10668"/>
                  </a:lnTo>
                  <a:lnTo>
                    <a:pt x="1546783" y="9105"/>
                  </a:lnTo>
                  <a:lnTo>
                    <a:pt x="1523758" y="8255"/>
                  </a:lnTo>
                  <a:lnTo>
                    <a:pt x="1520291" y="8128"/>
                  </a:lnTo>
                  <a:lnTo>
                    <a:pt x="1493774" y="7632"/>
                  </a:lnTo>
                  <a:lnTo>
                    <a:pt x="1467231" y="7493"/>
                  </a:lnTo>
                  <a:lnTo>
                    <a:pt x="1351280" y="8255"/>
                  </a:lnTo>
                  <a:lnTo>
                    <a:pt x="1335151" y="8255"/>
                  </a:lnTo>
                  <a:lnTo>
                    <a:pt x="1280477" y="7264"/>
                  </a:lnTo>
                  <a:lnTo>
                    <a:pt x="1093393" y="558"/>
                  </a:lnTo>
                  <a:lnTo>
                    <a:pt x="1046607" y="0"/>
                  </a:lnTo>
                  <a:lnTo>
                    <a:pt x="1041400" y="0"/>
                  </a:lnTo>
                  <a:lnTo>
                    <a:pt x="1038733" y="127"/>
                  </a:lnTo>
                  <a:lnTo>
                    <a:pt x="990028" y="596"/>
                  </a:lnTo>
                  <a:lnTo>
                    <a:pt x="941336" y="1600"/>
                  </a:lnTo>
                  <a:lnTo>
                    <a:pt x="844016" y="4978"/>
                  </a:lnTo>
                  <a:lnTo>
                    <a:pt x="592861" y="18249"/>
                  </a:lnTo>
                  <a:lnTo>
                    <a:pt x="28194" y="40640"/>
                  </a:lnTo>
                  <a:lnTo>
                    <a:pt x="23114" y="40640"/>
                  </a:lnTo>
                  <a:lnTo>
                    <a:pt x="19304" y="44577"/>
                  </a:lnTo>
                  <a:lnTo>
                    <a:pt x="19215" y="51777"/>
                  </a:lnTo>
                  <a:lnTo>
                    <a:pt x="17297" y="100876"/>
                  </a:lnTo>
                  <a:lnTo>
                    <a:pt x="15405" y="152082"/>
                  </a:lnTo>
                  <a:lnTo>
                    <a:pt x="13627" y="203301"/>
                  </a:lnTo>
                  <a:lnTo>
                    <a:pt x="11963" y="254520"/>
                  </a:lnTo>
                  <a:lnTo>
                    <a:pt x="10401" y="305739"/>
                  </a:lnTo>
                  <a:lnTo>
                    <a:pt x="8953" y="356958"/>
                  </a:lnTo>
                  <a:lnTo>
                    <a:pt x="7518" y="412559"/>
                  </a:lnTo>
                  <a:lnTo>
                    <a:pt x="6311" y="463181"/>
                  </a:lnTo>
                  <a:lnTo>
                    <a:pt x="5207" y="513803"/>
                  </a:lnTo>
                  <a:lnTo>
                    <a:pt x="4216" y="564438"/>
                  </a:lnTo>
                  <a:lnTo>
                    <a:pt x="3327" y="615061"/>
                  </a:lnTo>
                  <a:lnTo>
                    <a:pt x="2540" y="665695"/>
                  </a:lnTo>
                  <a:lnTo>
                    <a:pt x="1854" y="716330"/>
                  </a:lnTo>
                  <a:lnTo>
                    <a:pt x="1282" y="766965"/>
                  </a:lnTo>
                  <a:lnTo>
                    <a:pt x="812" y="818083"/>
                  </a:lnTo>
                  <a:lnTo>
                    <a:pt x="431" y="869327"/>
                  </a:lnTo>
                  <a:lnTo>
                    <a:pt x="165" y="920584"/>
                  </a:lnTo>
                  <a:lnTo>
                    <a:pt x="12" y="969543"/>
                  </a:lnTo>
                  <a:lnTo>
                    <a:pt x="0" y="1074331"/>
                  </a:lnTo>
                  <a:lnTo>
                    <a:pt x="152" y="1125575"/>
                  </a:lnTo>
                  <a:lnTo>
                    <a:pt x="406" y="1176832"/>
                  </a:lnTo>
                  <a:lnTo>
                    <a:pt x="749" y="1228077"/>
                  </a:lnTo>
                  <a:lnTo>
                    <a:pt x="1282" y="1286040"/>
                  </a:lnTo>
                  <a:lnTo>
                    <a:pt x="1651" y="1319123"/>
                  </a:lnTo>
                  <a:lnTo>
                    <a:pt x="1778" y="1335278"/>
                  </a:lnTo>
                  <a:lnTo>
                    <a:pt x="4699" y="1338072"/>
                  </a:lnTo>
                  <a:lnTo>
                    <a:pt x="8255" y="1338961"/>
                  </a:lnTo>
                  <a:lnTo>
                    <a:pt x="9779" y="1341120"/>
                  </a:lnTo>
                  <a:lnTo>
                    <a:pt x="12065" y="1342644"/>
                  </a:lnTo>
                  <a:lnTo>
                    <a:pt x="15875" y="1342644"/>
                  </a:lnTo>
                  <a:lnTo>
                    <a:pt x="56019" y="1340573"/>
                  </a:lnTo>
                  <a:lnTo>
                    <a:pt x="49072" y="1378991"/>
                  </a:lnTo>
                  <a:lnTo>
                    <a:pt x="46228" y="1393444"/>
                  </a:lnTo>
                  <a:lnTo>
                    <a:pt x="45466" y="1399032"/>
                  </a:lnTo>
                  <a:lnTo>
                    <a:pt x="48768" y="1405001"/>
                  </a:lnTo>
                  <a:lnTo>
                    <a:pt x="107619" y="1404658"/>
                  </a:lnTo>
                  <a:lnTo>
                    <a:pt x="159994" y="1403807"/>
                  </a:lnTo>
                  <a:lnTo>
                    <a:pt x="212356" y="1402524"/>
                  </a:lnTo>
                  <a:lnTo>
                    <a:pt x="264706" y="1400873"/>
                  </a:lnTo>
                  <a:lnTo>
                    <a:pt x="369379" y="1396733"/>
                  </a:lnTo>
                  <a:lnTo>
                    <a:pt x="630974" y="1384541"/>
                  </a:lnTo>
                  <a:lnTo>
                    <a:pt x="735596" y="1380312"/>
                  </a:lnTo>
                  <a:lnTo>
                    <a:pt x="787908" y="1378585"/>
                  </a:lnTo>
                  <a:lnTo>
                    <a:pt x="842492" y="1377505"/>
                  </a:lnTo>
                  <a:lnTo>
                    <a:pt x="897001" y="1377188"/>
                  </a:lnTo>
                  <a:lnTo>
                    <a:pt x="1057529" y="1377823"/>
                  </a:lnTo>
                  <a:lnTo>
                    <a:pt x="1106995" y="1377607"/>
                  </a:lnTo>
                  <a:lnTo>
                    <a:pt x="1156462" y="1376807"/>
                  </a:lnTo>
                  <a:lnTo>
                    <a:pt x="1208443" y="1375130"/>
                  </a:lnTo>
                  <a:lnTo>
                    <a:pt x="1260462" y="1372781"/>
                  </a:lnTo>
                  <a:lnTo>
                    <a:pt x="1364526" y="1367269"/>
                  </a:lnTo>
                  <a:lnTo>
                    <a:pt x="1416558" y="1364703"/>
                  </a:lnTo>
                  <a:lnTo>
                    <a:pt x="1468577" y="1362659"/>
                  </a:lnTo>
                  <a:lnTo>
                    <a:pt x="1520571" y="1361440"/>
                  </a:lnTo>
                  <a:lnTo>
                    <a:pt x="1605737" y="1360500"/>
                  </a:lnTo>
                  <a:lnTo>
                    <a:pt x="1691259" y="1360703"/>
                  </a:lnTo>
                  <a:lnTo>
                    <a:pt x="1691259" y="1342885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8734044" y="359663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5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5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7374973" y="146304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5" extrusionOk="0">
                  <a:moveTo>
                    <a:pt x="182034" y="0"/>
                  </a:moveTo>
                  <a:lnTo>
                    <a:pt x="130472" y="7556"/>
                  </a:lnTo>
                  <a:lnTo>
                    <a:pt x="81942" y="34083"/>
                  </a:lnTo>
                  <a:lnTo>
                    <a:pt x="46398" y="65912"/>
                  </a:lnTo>
                  <a:lnTo>
                    <a:pt x="16823" y="113395"/>
                  </a:lnTo>
                  <a:lnTo>
                    <a:pt x="678" y="166878"/>
                  </a:lnTo>
                  <a:lnTo>
                    <a:pt x="0" y="192496"/>
                  </a:lnTo>
                  <a:lnTo>
                    <a:pt x="5822" y="222281"/>
                  </a:lnTo>
                  <a:lnTo>
                    <a:pt x="34968" y="293116"/>
                  </a:lnTo>
                  <a:lnTo>
                    <a:pt x="58679" y="325729"/>
                  </a:lnTo>
                  <a:lnTo>
                    <a:pt x="90451" y="347710"/>
                  </a:lnTo>
                  <a:lnTo>
                    <a:pt x="131534" y="362713"/>
                  </a:lnTo>
                  <a:lnTo>
                    <a:pt x="189908" y="375793"/>
                  </a:lnTo>
                  <a:lnTo>
                    <a:pt x="196512" y="376300"/>
                  </a:lnTo>
                  <a:lnTo>
                    <a:pt x="202862" y="376300"/>
                  </a:lnTo>
                  <a:lnTo>
                    <a:pt x="250305" y="365400"/>
                  </a:lnTo>
                  <a:lnTo>
                    <a:pt x="290365" y="340153"/>
                  </a:lnTo>
                  <a:lnTo>
                    <a:pt x="321377" y="311739"/>
                  </a:lnTo>
                  <a:lnTo>
                    <a:pt x="355935" y="269621"/>
                  </a:lnTo>
                  <a:lnTo>
                    <a:pt x="373981" y="207899"/>
                  </a:lnTo>
                  <a:lnTo>
                    <a:pt x="375455" y="186182"/>
                  </a:lnTo>
                  <a:lnTo>
                    <a:pt x="372213" y="166985"/>
                  </a:lnTo>
                  <a:lnTo>
                    <a:pt x="356774" y="115065"/>
                  </a:lnTo>
                  <a:lnTo>
                    <a:pt x="329082" y="72834"/>
                  </a:lnTo>
                  <a:lnTo>
                    <a:pt x="272611" y="23717"/>
                  </a:lnTo>
                  <a:lnTo>
                    <a:pt x="228516" y="5969"/>
                  </a:lnTo>
                  <a:lnTo>
                    <a:pt x="182034" y="0"/>
                  </a:lnTo>
                  <a:close/>
                </a:path>
              </a:pathLst>
            </a:custGeom>
            <a:solidFill>
              <a:srgbClr val="F3C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7487412" y="254507"/>
              <a:ext cx="161925" cy="56515"/>
            </a:xfrm>
            <a:custGeom>
              <a:avLst/>
              <a:gdLst/>
              <a:ahLst/>
              <a:cxnLst/>
              <a:rect l="l" t="t" r="r" b="b"/>
              <a:pathLst>
                <a:path w="161925" h="56514" extrusionOk="0">
                  <a:moveTo>
                    <a:pt x="16637" y="2794"/>
                  </a:moveTo>
                  <a:lnTo>
                    <a:pt x="12700" y="0"/>
                  </a:lnTo>
                  <a:lnTo>
                    <a:pt x="9271" y="0"/>
                  </a:lnTo>
                  <a:lnTo>
                    <a:pt x="8636" y="0"/>
                  </a:lnTo>
                  <a:lnTo>
                    <a:pt x="4826" y="508"/>
                  </a:lnTo>
                  <a:lnTo>
                    <a:pt x="2667" y="4318"/>
                  </a:lnTo>
                  <a:lnTo>
                    <a:pt x="2667" y="13335"/>
                  </a:lnTo>
                  <a:lnTo>
                    <a:pt x="0" y="28956"/>
                  </a:lnTo>
                  <a:lnTo>
                    <a:pt x="3937" y="32004"/>
                  </a:lnTo>
                  <a:lnTo>
                    <a:pt x="10922" y="32004"/>
                  </a:lnTo>
                  <a:lnTo>
                    <a:pt x="13843" y="30226"/>
                  </a:lnTo>
                  <a:lnTo>
                    <a:pt x="15875" y="19812"/>
                  </a:lnTo>
                  <a:lnTo>
                    <a:pt x="16256" y="12954"/>
                  </a:lnTo>
                  <a:lnTo>
                    <a:pt x="16256" y="6477"/>
                  </a:lnTo>
                  <a:lnTo>
                    <a:pt x="16637" y="2794"/>
                  </a:lnTo>
                  <a:close/>
                </a:path>
                <a:path w="161925" h="56514" extrusionOk="0">
                  <a:moveTo>
                    <a:pt x="161544" y="27178"/>
                  </a:moveTo>
                  <a:lnTo>
                    <a:pt x="157734" y="24384"/>
                  </a:lnTo>
                  <a:lnTo>
                    <a:pt x="154432" y="24384"/>
                  </a:lnTo>
                  <a:lnTo>
                    <a:pt x="154051" y="24384"/>
                  </a:lnTo>
                  <a:lnTo>
                    <a:pt x="153797" y="24511"/>
                  </a:lnTo>
                  <a:lnTo>
                    <a:pt x="149479" y="24892"/>
                  </a:lnTo>
                  <a:lnTo>
                    <a:pt x="147447" y="28194"/>
                  </a:lnTo>
                  <a:lnTo>
                    <a:pt x="147447" y="37719"/>
                  </a:lnTo>
                  <a:lnTo>
                    <a:pt x="146558" y="42672"/>
                  </a:lnTo>
                  <a:lnTo>
                    <a:pt x="145669" y="48006"/>
                  </a:lnTo>
                  <a:lnTo>
                    <a:pt x="144780" y="51689"/>
                  </a:lnTo>
                  <a:lnTo>
                    <a:pt x="147828" y="55499"/>
                  </a:lnTo>
                  <a:lnTo>
                    <a:pt x="151257" y="56261"/>
                  </a:lnTo>
                  <a:lnTo>
                    <a:pt x="155575" y="56261"/>
                  </a:lnTo>
                  <a:lnTo>
                    <a:pt x="158623" y="53975"/>
                  </a:lnTo>
                  <a:lnTo>
                    <a:pt x="159385" y="50419"/>
                  </a:lnTo>
                  <a:lnTo>
                    <a:pt x="161036" y="43815"/>
                  </a:lnTo>
                  <a:lnTo>
                    <a:pt x="161544" y="37338"/>
                  </a:lnTo>
                  <a:lnTo>
                    <a:pt x="161544" y="2717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1" name="Google Shape;25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1818" y="338455"/>
              <a:ext cx="235965" cy="10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9"/>
            <p:cNvSpPr/>
            <p:nvPr/>
          </p:nvSpPr>
          <p:spPr>
            <a:xfrm>
              <a:off x="7371684" y="138811"/>
              <a:ext cx="384175" cy="388620"/>
            </a:xfrm>
            <a:custGeom>
              <a:avLst/>
              <a:gdLst/>
              <a:ahLst/>
              <a:cxnLst/>
              <a:rect l="l" t="t" r="r" b="b"/>
              <a:pathLst>
                <a:path w="384175" h="388620" extrusionOk="0">
                  <a:moveTo>
                    <a:pt x="21850" y="142621"/>
                  </a:moveTo>
                  <a:lnTo>
                    <a:pt x="5998" y="142621"/>
                  </a:lnTo>
                  <a:lnTo>
                    <a:pt x="0" y="183731"/>
                  </a:lnTo>
                  <a:lnTo>
                    <a:pt x="2299" y="224805"/>
                  </a:lnTo>
                  <a:lnTo>
                    <a:pt x="12767" y="264475"/>
                  </a:lnTo>
                  <a:lnTo>
                    <a:pt x="31271" y="301371"/>
                  </a:lnTo>
                  <a:lnTo>
                    <a:pt x="30763" y="301371"/>
                  </a:lnTo>
                  <a:lnTo>
                    <a:pt x="30763" y="301878"/>
                  </a:lnTo>
                  <a:lnTo>
                    <a:pt x="30382" y="302260"/>
                  </a:lnTo>
                  <a:lnTo>
                    <a:pt x="32922" y="305180"/>
                  </a:lnTo>
                  <a:lnTo>
                    <a:pt x="35462" y="308228"/>
                  </a:lnTo>
                  <a:lnTo>
                    <a:pt x="38129" y="311276"/>
                  </a:lnTo>
                  <a:lnTo>
                    <a:pt x="38891" y="312419"/>
                  </a:lnTo>
                  <a:lnTo>
                    <a:pt x="39780" y="313816"/>
                  </a:lnTo>
                  <a:lnTo>
                    <a:pt x="40669" y="314198"/>
                  </a:lnTo>
                  <a:lnTo>
                    <a:pt x="41431" y="314578"/>
                  </a:lnTo>
                  <a:lnTo>
                    <a:pt x="71329" y="342808"/>
                  </a:lnTo>
                  <a:lnTo>
                    <a:pt x="103788" y="365505"/>
                  </a:lnTo>
                  <a:lnTo>
                    <a:pt x="145540" y="382793"/>
                  </a:lnTo>
                  <a:lnTo>
                    <a:pt x="189767" y="388365"/>
                  </a:lnTo>
                  <a:lnTo>
                    <a:pt x="226843" y="384704"/>
                  </a:lnTo>
                  <a:lnTo>
                    <a:pt x="262729" y="374030"/>
                  </a:lnTo>
                  <a:lnTo>
                    <a:pt x="265223" y="372744"/>
                  </a:lnTo>
                  <a:lnTo>
                    <a:pt x="190656" y="372744"/>
                  </a:lnTo>
                  <a:lnTo>
                    <a:pt x="170568" y="371538"/>
                  </a:lnTo>
                  <a:lnTo>
                    <a:pt x="131631" y="361600"/>
                  </a:lnTo>
                  <a:lnTo>
                    <a:pt x="97086" y="342804"/>
                  </a:lnTo>
                  <a:lnTo>
                    <a:pt x="65662" y="318210"/>
                  </a:lnTo>
                  <a:lnTo>
                    <a:pt x="51210" y="303911"/>
                  </a:lnTo>
                  <a:lnTo>
                    <a:pt x="51210" y="303529"/>
                  </a:lnTo>
                  <a:lnTo>
                    <a:pt x="29547" y="265943"/>
                  </a:lnTo>
                  <a:lnTo>
                    <a:pt x="17254" y="224583"/>
                  </a:lnTo>
                  <a:lnTo>
                    <a:pt x="14795" y="181389"/>
                  </a:lnTo>
                  <a:lnTo>
                    <a:pt x="21850" y="142621"/>
                  </a:lnTo>
                  <a:close/>
                </a:path>
                <a:path w="384175" h="388620" extrusionOk="0">
                  <a:moveTo>
                    <a:pt x="256799" y="15366"/>
                  </a:moveTo>
                  <a:lnTo>
                    <a:pt x="186465" y="15366"/>
                  </a:lnTo>
                  <a:lnTo>
                    <a:pt x="228230" y="20464"/>
                  </a:lnTo>
                  <a:lnTo>
                    <a:pt x="267983" y="35099"/>
                  </a:lnTo>
                  <a:lnTo>
                    <a:pt x="303712" y="58283"/>
                  </a:lnTo>
                  <a:lnTo>
                    <a:pt x="333404" y="89026"/>
                  </a:lnTo>
                  <a:lnTo>
                    <a:pt x="357360" y="132095"/>
                  </a:lnTo>
                  <a:lnTo>
                    <a:pt x="368227" y="179125"/>
                  </a:lnTo>
                  <a:lnTo>
                    <a:pt x="366176" y="227101"/>
                  </a:lnTo>
                  <a:lnTo>
                    <a:pt x="351379" y="273004"/>
                  </a:lnTo>
                  <a:lnTo>
                    <a:pt x="324006" y="313816"/>
                  </a:lnTo>
                  <a:lnTo>
                    <a:pt x="263142" y="357330"/>
                  </a:lnTo>
                  <a:lnTo>
                    <a:pt x="190656" y="372744"/>
                  </a:lnTo>
                  <a:lnTo>
                    <a:pt x="265223" y="372744"/>
                  </a:lnTo>
                  <a:lnTo>
                    <a:pt x="325784" y="333501"/>
                  </a:lnTo>
                  <a:lnTo>
                    <a:pt x="356998" y="293844"/>
                  </a:lnTo>
                  <a:lnTo>
                    <a:pt x="376519" y="247737"/>
                  </a:lnTo>
                  <a:lnTo>
                    <a:pt x="383812" y="198179"/>
                  </a:lnTo>
                  <a:lnTo>
                    <a:pt x="378340" y="148171"/>
                  </a:lnTo>
                  <a:lnTo>
                    <a:pt x="359566" y="100711"/>
                  </a:lnTo>
                  <a:lnTo>
                    <a:pt x="326911" y="58775"/>
                  </a:lnTo>
                  <a:lnTo>
                    <a:pt x="284922" y="27066"/>
                  </a:lnTo>
                  <a:lnTo>
                    <a:pt x="256799" y="15366"/>
                  </a:lnTo>
                  <a:close/>
                </a:path>
                <a:path w="384175" h="388620" extrusionOk="0">
                  <a:moveTo>
                    <a:pt x="185322" y="0"/>
                  </a:moveTo>
                  <a:lnTo>
                    <a:pt x="178845" y="0"/>
                  </a:lnTo>
                  <a:lnTo>
                    <a:pt x="172241" y="253"/>
                  </a:lnTo>
                  <a:lnTo>
                    <a:pt x="121931" y="11905"/>
                  </a:lnTo>
                  <a:lnTo>
                    <a:pt x="82474" y="33237"/>
                  </a:lnTo>
                  <a:lnTo>
                    <a:pt x="48740" y="63323"/>
                  </a:lnTo>
                  <a:lnTo>
                    <a:pt x="22207" y="100474"/>
                  </a:lnTo>
                  <a:lnTo>
                    <a:pt x="4347" y="143001"/>
                  </a:lnTo>
                  <a:lnTo>
                    <a:pt x="4728" y="143001"/>
                  </a:lnTo>
                  <a:lnTo>
                    <a:pt x="5109" y="142621"/>
                  </a:lnTo>
                  <a:lnTo>
                    <a:pt x="21850" y="142621"/>
                  </a:lnTo>
                  <a:lnTo>
                    <a:pt x="22635" y="138302"/>
                  </a:lnTo>
                  <a:lnTo>
                    <a:pt x="23016" y="137033"/>
                  </a:lnTo>
                  <a:lnTo>
                    <a:pt x="23016" y="135762"/>
                  </a:lnTo>
                  <a:lnTo>
                    <a:pt x="42148" y="96240"/>
                  </a:lnTo>
                  <a:lnTo>
                    <a:pt x="69482" y="63547"/>
                  </a:lnTo>
                  <a:lnTo>
                    <a:pt x="103270" y="38070"/>
                  </a:lnTo>
                  <a:lnTo>
                    <a:pt x="142142" y="21462"/>
                  </a:lnTo>
                  <a:lnTo>
                    <a:pt x="186465" y="15366"/>
                  </a:lnTo>
                  <a:lnTo>
                    <a:pt x="256799" y="15366"/>
                  </a:lnTo>
                  <a:lnTo>
                    <a:pt x="236694" y="7002"/>
                  </a:lnTo>
                  <a:lnTo>
                    <a:pt x="185322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0" y="897127"/>
            <a:ext cx="842644" cy="480695"/>
            <a:chOff x="0" y="897127"/>
            <a:chExt cx="842644" cy="480695"/>
          </a:xfrm>
        </p:grpSpPr>
        <p:sp>
          <p:nvSpPr>
            <p:cNvPr id="254" name="Google Shape;254;p9"/>
            <p:cNvSpPr/>
            <p:nvPr/>
          </p:nvSpPr>
          <p:spPr>
            <a:xfrm>
              <a:off x="0" y="904493"/>
              <a:ext cx="833755" cy="457200"/>
            </a:xfrm>
            <a:custGeom>
              <a:avLst/>
              <a:gdLst/>
              <a:ahLst/>
              <a:cxnLst/>
              <a:rect l="l" t="t" r="r" b="b"/>
              <a:pathLst>
                <a:path w="833755" h="457200" extrusionOk="0">
                  <a:moveTo>
                    <a:pt x="833297" y="0"/>
                  </a:moveTo>
                  <a:lnTo>
                    <a:pt x="723957" y="2397"/>
                  </a:lnTo>
                  <a:lnTo>
                    <a:pt x="624921" y="4018"/>
                  </a:lnTo>
                  <a:lnTo>
                    <a:pt x="529767" y="4698"/>
                  </a:lnTo>
                  <a:lnTo>
                    <a:pt x="496389" y="4492"/>
                  </a:lnTo>
                  <a:lnTo>
                    <a:pt x="459155" y="3555"/>
                  </a:lnTo>
                  <a:lnTo>
                    <a:pt x="449770" y="3555"/>
                  </a:lnTo>
                  <a:lnTo>
                    <a:pt x="193338" y="8766"/>
                  </a:lnTo>
                  <a:lnTo>
                    <a:pt x="0" y="14491"/>
                  </a:lnTo>
                  <a:lnTo>
                    <a:pt x="0" y="457201"/>
                  </a:lnTo>
                  <a:lnTo>
                    <a:pt x="512765" y="456791"/>
                  </a:lnTo>
                  <a:lnTo>
                    <a:pt x="581139" y="456183"/>
                  </a:lnTo>
                  <a:lnTo>
                    <a:pt x="660134" y="454023"/>
                  </a:lnTo>
                  <a:lnTo>
                    <a:pt x="735544" y="450135"/>
                  </a:lnTo>
                  <a:lnTo>
                    <a:pt x="792035" y="446414"/>
                  </a:lnTo>
                  <a:lnTo>
                    <a:pt x="825068" y="367653"/>
                  </a:lnTo>
                  <a:lnTo>
                    <a:pt x="830738" y="215614"/>
                  </a:lnTo>
                  <a:lnTo>
                    <a:pt x="832932" y="66956"/>
                  </a:lnTo>
                  <a:lnTo>
                    <a:pt x="833297" y="0"/>
                  </a:lnTo>
                  <a:close/>
                </a:path>
              </a:pathLst>
            </a:custGeom>
            <a:solidFill>
              <a:srgbClr val="E9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0" y="897127"/>
              <a:ext cx="842644" cy="480695"/>
            </a:xfrm>
            <a:custGeom>
              <a:avLst/>
              <a:gdLst/>
              <a:ahLst/>
              <a:cxnLst/>
              <a:rect l="l" t="t" r="r" b="b"/>
              <a:pathLst>
                <a:path w="842644" h="480694" extrusionOk="0">
                  <a:moveTo>
                    <a:pt x="0" y="466185"/>
                  </a:moveTo>
                  <a:lnTo>
                    <a:pt x="0" y="480133"/>
                  </a:lnTo>
                  <a:lnTo>
                    <a:pt x="664140" y="471941"/>
                  </a:lnTo>
                  <a:lnTo>
                    <a:pt x="818057" y="468249"/>
                  </a:lnTo>
                  <a:lnTo>
                    <a:pt x="822680" y="468249"/>
                  </a:lnTo>
                  <a:lnTo>
                    <a:pt x="824798" y="466217"/>
                  </a:lnTo>
                  <a:lnTo>
                    <a:pt x="30919" y="466217"/>
                  </a:lnTo>
                  <a:lnTo>
                    <a:pt x="0" y="466185"/>
                  </a:lnTo>
                  <a:close/>
                </a:path>
                <a:path w="842644" h="480694" extrusionOk="0">
                  <a:moveTo>
                    <a:pt x="841671" y="15367"/>
                  </a:moveTo>
                  <a:lnTo>
                    <a:pt x="413448" y="15367"/>
                  </a:lnTo>
                  <a:lnTo>
                    <a:pt x="668409" y="17688"/>
                  </a:lnTo>
                  <a:lnTo>
                    <a:pt x="821994" y="22225"/>
                  </a:lnTo>
                  <a:lnTo>
                    <a:pt x="821947" y="49530"/>
                  </a:lnTo>
                  <a:lnTo>
                    <a:pt x="821788" y="77025"/>
                  </a:lnTo>
                  <a:lnTo>
                    <a:pt x="821405" y="104521"/>
                  </a:lnTo>
                  <a:lnTo>
                    <a:pt x="820782" y="128174"/>
                  </a:lnTo>
                  <a:lnTo>
                    <a:pt x="820686" y="132969"/>
                  </a:lnTo>
                  <a:lnTo>
                    <a:pt x="819619" y="132969"/>
                  </a:lnTo>
                  <a:lnTo>
                    <a:pt x="819619" y="135000"/>
                  </a:lnTo>
                  <a:lnTo>
                    <a:pt x="820674" y="142494"/>
                  </a:lnTo>
                  <a:lnTo>
                    <a:pt x="820661" y="157352"/>
                  </a:lnTo>
                  <a:lnTo>
                    <a:pt x="819178" y="207309"/>
                  </a:lnTo>
                  <a:lnTo>
                    <a:pt x="817074" y="257118"/>
                  </a:lnTo>
                  <a:lnTo>
                    <a:pt x="814319" y="306800"/>
                  </a:lnTo>
                  <a:lnTo>
                    <a:pt x="810883" y="356376"/>
                  </a:lnTo>
                  <a:lnTo>
                    <a:pt x="806653" y="406715"/>
                  </a:lnTo>
                  <a:lnTo>
                    <a:pt x="801852" y="455295"/>
                  </a:lnTo>
                  <a:lnTo>
                    <a:pt x="30919" y="466217"/>
                  </a:lnTo>
                  <a:lnTo>
                    <a:pt x="824798" y="466217"/>
                  </a:lnTo>
                  <a:lnTo>
                    <a:pt x="832117" y="406715"/>
                  </a:lnTo>
                  <a:lnTo>
                    <a:pt x="835712" y="351647"/>
                  </a:lnTo>
                  <a:lnTo>
                    <a:pt x="837776" y="296554"/>
                  </a:lnTo>
                  <a:lnTo>
                    <a:pt x="837984" y="241426"/>
                  </a:lnTo>
                  <a:lnTo>
                    <a:pt x="840199" y="184824"/>
                  </a:lnTo>
                  <a:lnTo>
                    <a:pt x="841559" y="128174"/>
                  </a:lnTo>
                  <a:lnTo>
                    <a:pt x="842052" y="71477"/>
                  </a:lnTo>
                  <a:lnTo>
                    <a:pt x="841671" y="15367"/>
                  </a:lnTo>
                  <a:close/>
                </a:path>
                <a:path w="842644" h="480694" extrusionOk="0">
                  <a:moveTo>
                    <a:pt x="406476" y="0"/>
                  </a:moveTo>
                  <a:lnTo>
                    <a:pt x="310317" y="221"/>
                  </a:lnTo>
                  <a:lnTo>
                    <a:pt x="0" y="5008"/>
                  </a:lnTo>
                  <a:lnTo>
                    <a:pt x="0" y="20215"/>
                  </a:lnTo>
                  <a:lnTo>
                    <a:pt x="313428" y="15596"/>
                  </a:lnTo>
                  <a:lnTo>
                    <a:pt x="841671" y="15367"/>
                  </a:lnTo>
                  <a:lnTo>
                    <a:pt x="841667" y="10541"/>
                  </a:lnTo>
                  <a:lnTo>
                    <a:pt x="837057" y="7366"/>
                  </a:lnTo>
                  <a:lnTo>
                    <a:pt x="832434" y="7366"/>
                  </a:lnTo>
                  <a:lnTo>
                    <a:pt x="619369" y="1873"/>
                  </a:lnTo>
                  <a:lnTo>
                    <a:pt x="406476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0" y="217376"/>
            <a:ext cx="889000" cy="479425"/>
            <a:chOff x="0" y="217376"/>
            <a:chExt cx="889000" cy="479425"/>
          </a:xfrm>
        </p:grpSpPr>
        <p:sp>
          <p:nvSpPr>
            <p:cNvPr id="257" name="Google Shape;257;p9"/>
            <p:cNvSpPr/>
            <p:nvPr/>
          </p:nvSpPr>
          <p:spPr>
            <a:xfrm>
              <a:off x="140144" y="231647"/>
              <a:ext cx="561340" cy="453390"/>
            </a:xfrm>
            <a:custGeom>
              <a:avLst/>
              <a:gdLst/>
              <a:ahLst/>
              <a:cxnLst/>
              <a:rect l="l" t="t" r="r" b="b"/>
              <a:pathLst>
                <a:path w="561340" h="453390" extrusionOk="0">
                  <a:moveTo>
                    <a:pt x="294297" y="0"/>
                  </a:moveTo>
                  <a:lnTo>
                    <a:pt x="276110" y="0"/>
                  </a:lnTo>
                  <a:lnTo>
                    <a:pt x="251117" y="46507"/>
                  </a:lnTo>
                  <a:lnTo>
                    <a:pt x="225552" y="92786"/>
                  </a:lnTo>
                  <a:lnTo>
                    <a:pt x="199390" y="138849"/>
                  </a:lnTo>
                  <a:lnTo>
                    <a:pt x="172656" y="184658"/>
                  </a:lnTo>
                  <a:lnTo>
                    <a:pt x="145326" y="230187"/>
                  </a:lnTo>
                  <a:lnTo>
                    <a:pt x="117424" y="275437"/>
                  </a:lnTo>
                  <a:lnTo>
                    <a:pt x="88938" y="320382"/>
                  </a:lnTo>
                  <a:lnTo>
                    <a:pt x="59867" y="364985"/>
                  </a:lnTo>
                  <a:lnTo>
                    <a:pt x="30226" y="409244"/>
                  </a:lnTo>
                  <a:lnTo>
                    <a:pt x="0" y="453136"/>
                  </a:lnTo>
                  <a:lnTo>
                    <a:pt x="19418" y="453136"/>
                  </a:lnTo>
                  <a:lnTo>
                    <a:pt x="49301" y="408978"/>
                  </a:lnTo>
                  <a:lnTo>
                    <a:pt x="78676" y="364553"/>
                  </a:lnTo>
                  <a:lnTo>
                    <a:pt x="107518" y="319874"/>
                  </a:lnTo>
                  <a:lnTo>
                    <a:pt x="135839" y="274942"/>
                  </a:lnTo>
                  <a:lnTo>
                    <a:pt x="163614" y="229768"/>
                  </a:lnTo>
                  <a:lnTo>
                    <a:pt x="190855" y="184327"/>
                  </a:lnTo>
                  <a:lnTo>
                    <a:pt x="217551" y="138633"/>
                  </a:lnTo>
                  <a:lnTo>
                    <a:pt x="243700" y="92684"/>
                  </a:lnTo>
                  <a:lnTo>
                    <a:pt x="269278" y="46469"/>
                  </a:lnTo>
                  <a:lnTo>
                    <a:pt x="294297" y="0"/>
                  </a:lnTo>
                  <a:close/>
                </a:path>
                <a:path w="561340" h="453390" extrusionOk="0">
                  <a:moveTo>
                    <a:pt x="433197" y="254"/>
                  </a:moveTo>
                  <a:lnTo>
                    <a:pt x="416382" y="127"/>
                  </a:lnTo>
                  <a:lnTo>
                    <a:pt x="396214" y="46024"/>
                  </a:lnTo>
                  <a:lnTo>
                    <a:pt x="375767" y="91770"/>
                  </a:lnTo>
                  <a:lnTo>
                    <a:pt x="355015" y="137401"/>
                  </a:lnTo>
                  <a:lnTo>
                    <a:pt x="333959" y="182867"/>
                  </a:lnTo>
                  <a:lnTo>
                    <a:pt x="312585" y="228193"/>
                  </a:lnTo>
                  <a:lnTo>
                    <a:pt x="290880" y="273354"/>
                  </a:lnTo>
                  <a:lnTo>
                    <a:pt x="268846" y="318350"/>
                  </a:lnTo>
                  <a:lnTo>
                    <a:pt x="246456" y="363169"/>
                  </a:lnTo>
                  <a:lnTo>
                    <a:pt x="223723" y="407809"/>
                  </a:lnTo>
                  <a:lnTo>
                    <a:pt x="200634" y="452247"/>
                  </a:lnTo>
                  <a:lnTo>
                    <a:pt x="217589" y="452247"/>
                  </a:lnTo>
                  <a:lnTo>
                    <a:pt x="240677" y="407568"/>
                  </a:lnTo>
                  <a:lnTo>
                    <a:pt x="263410" y="362788"/>
                  </a:lnTo>
                  <a:lnTo>
                    <a:pt x="285788" y="317931"/>
                  </a:lnTo>
                  <a:lnTo>
                    <a:pt x="307822" y="272961"/>
                  </a:lnTo>
                  <a:lnTo>
                    <a:pt x="329514" y="227876"/>
                  </a:lnTo>
                  <a:lnTo>
                    <a:pt x="350875" y="182664"/>
                  </a:lnTo>
                  <a:lnTo>
                    <a:pt x="371919" y="137299"/>
                  </a:lnTo>
                  <a:lnTo>
                    <a:pt x="392645" y="91795"/>
                  </a:lnTo>
                  <a:lnTo>
                    <a:pt x="413067" y="46113"/>
                  </a:lnTo>
                  <a:lnTo>
                    <a:pt x="433197" y="254"/>
                  </a:lnTo>
                  <a:close/>
                </a:path>
                <a:path w="561340" h="453390" extrusionOk="0">
                  <a:moveTo>
                    <a:pt x="561276" y="66294"/>
                  </a:moveTo>
                  <a:lnTo>
                    <a:pt x="556463" y="63119"/>
                  </a:lnTo>
                  <a:lnTo>
                    <a:pt x="552869" y="59944"/>
                  </a:lnTo>
                  <a:lnTo>
                    <a:pt x="549287" y="55626"/>
                  </a:lnTo>
                  <a:lnTo>
                    <a:pt x="372325" y="451358"/>
                  </a:lnTo>
                  <a:lnTo>
                    <a:pt x="389280" y="451358"/>
                  </a:lnTo>
                  <a:lnTo>
                    <a:pt x="454240" y="307454"/>
                  </a:lnTo>
                  <a:lnTo>
                    <a:pt x="561276" y="66294"/>
                  </a:lnTo>
                  <a:close/>
                </a:path>
              </a:pathLst>
            </a:custGeom>
            <a:solidFill>
              <a:srgbClr val="B5E1E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0" y="231727"/>
              <a:ext cx="861060" cy="455295"/>
            </a:xfrm>
            <a:custGeom>
              <a:avLst/>
              <a:gdLst/>
              <a:ahLst/>
              <a:cxnLst/>
              <a:rect l="l" t="t" r="r" b="b"/>
              <a:pathLst>
                <a:path w="861060" h="455295" extrusionOk="0">
                  <a:moveTo>
                    <a:pt x="252990" y="0"/>
                  </a:moveTo>
                  <a:lnTo>
                    <a:pt x="0" y="259"/>
                  </a:lnTo>
                  <a:lnTo>
                    <a:pt x="0" y="454710"/>
                  </a:lnTo>
                  <a:lnTo>
                    <a:pt x="223915" y="452707"/>
                  </a:lnTo>
                  <a:lnTo>
                    <a:pt x="526128" y="451592"/>
                  </a:lnTo>
                  <a:lnTo>
                    <a:pt x="659955" y="451405"/>
                  </a:lnTo>
                  <a:lnTo>
                    <a:pt x="779691" y="342947"/>
                  </a:lnTo>
                  <a:lnTo>
                    <a:pt x="827960" y="289004"/>
                  </a:lnTo>
                  <a:lnTo>
                    <a:pt x="856822" y="246078"/>
                  </a:lnTo>
                  <a:lnTo>
                    <a:pt x="860856" y="214296"/>
                  </a:lnTo>
                  <a:lnTo>
                    <a:pt x="837199" y="189047"/>
                  </a:lnTo>
                  <a:lnTo>
                    <a:pt x="792632" y="147221"/>
                  </a:lnTo>
                  <a:lnTo>
                    <a:pt x="737862" y="98170"/>
                  </a:lnTo>
                  <a:lnTo>
                    <a:pt x="683593" y="51247"/>
                  </a:lnTo>
                  <a:lnTo>
                    <a:pt x="640535" y="15803"/>
                  </a:lnTo>
                  <a:lnTo>
                    <a:pt x="602365" y="708"/>
                  </a:lnTo>
                  <a:lnTo>
                    <a:pt x="500823" y="172"/>
                  </a:lnTo>
                  <a:lnTo>
                    <a:pt x="252990" y="0"/>
                  </a:lnTo>
                  <a:close/>
                </a:path>
              </a:pathLst>
            </a:custGeom>
            <a:solidFill>
              <a:srgbClr val="D7D2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0" y="217376"/>
              <a:ext cx="889000" cy="479425"/>
            </a:xfrm>
            <a:custGeom>
              <a:avLst/>
              <a:gdLst/>
              <a:ahLst/>
              <a:cxnLst/>
              <a:rect l="l" t="t" r="r" b="b"/>
              <a:pathLst>
                <a:path w="889000" h="479425" extrusionOk="0">
                  <a:moveTo>
                    <a:pt x="251383" y="456866"/>
                  </a:moveTo>
                  <a:lnTo>
                    <a:pt x="0" y="460953"/>
                  </a:lnTo>
                  <a:lnTo>
                    <a:pt x="0" y="479324"/>
                  </a:lnTo>
                  <a:lnTo>
                    <a:pt x="230835" y="476043"/>
                  </a:lnTo>
                  <a:lnTo>
                    <a:pt x="641624" y="475775"/>
                  </a:lnTo>
                  <a:lnTo>
                    <a:pt x="653776" y="473489"/>
                  </a:lnTo>
                  <a:lnTo>
                    <a:pt x="666759" y="468185"/>
                  </a:lnTo>
                  <a:lnTo>
                    <a:pt x="678165" y="460904"/>
                  </a:lnTo>
                  <a:lnTo>
                    <a:pt x="679847" y="459533"/>
                  </a:lnTo>
                  <a:lnTo>
                    <a:pt x="607885" y="459533"/>
                  </a:lnTo>
                  <a:lnTo>
                    <a:pt x="592331" y="459176"/>
                  </a:lnTo>
                  <a:lnTo>
                    <a:pt x="562151" y="457604"/>
                  </a:lnTo>
                  <a:lnTo>
                    <a:pt x="548754" y="457247"/>
                  </a:lnTo>
                  <a:lnTo>
                    <a:pt x="251383" y="456866"/>
                  </a:lnTo>
                  <a:close/>
                </a:path>
                <a:path w="889000" h="479425" extrusionOk="0">
                  <a:moveTo>
                    <a:pt x="641624" y="475775"/>
                  </a:moveTo>
                  <a:lnTo>
                    <a:pt x="335408" y="475775"/>
                  </a:lnTo>
                  <a:lnTo>
                    <a:pt x="440004" y="476297"/>
                  </a:lnTo>
                  <a:lnTo>
                    <a:pt x="534263" y="476297"/>
                  </a:lnTo>
                  <a:lnTo>
                    <a:pt x="551335" y="476589"/>
                  </a:lnTo>
                  <a:lnTo>
                    <a:pt x="586170" y="477601"/>
                  </a:lnTo>
                  <a:lnTo>
                    <a:pt x="603656" y="477821"/>
                  </a:lnTo>
                  <a:lnTo>
                    <a:pt x="612421" y="477763"/>
                  </a:lnTo>
                  <a:lnTo>
                    <a:pt x="621096" y="477551"/>
                  </a:lnTo>
                  <a:lnTo>
                    <a:pt x="630017" y="477097"/>
                  </a:lnTo>
                  <a:lnTo>
                    <a:pt x="638175" y="476424"/>
                  </a:lnTo>
                  <a:lnTo>
                    <a:pt x="641624" y="475775"/>
                  </a:lnTo>
                  <a:close/>
                </a:path>
                <a:path w="889000" h="479425" extrusionOk="0">
                  <a:moveTo>
                    <a:pt x="658289" y="17157"/>
                  </a:moveTo>
                  <a:lnTo>
                    <a:pt x="189039" y="17157"/>
                  </a:lnTo>
                  <a:lnTo>
                    <a:pt x="579424" y="19859"/>
                  </a:lnTo>
                  <a:lnTo>
                    <a:pt x="602452" y="20815"/>
                  </a:lnTo>
                  <a:lnTo>
                    <a:pt x="641673" y="31110"/>
                  </a:lnTo>
                  <a:lnTo>
                    <a:pt x="675813" y="57108"/>
                  </a:lnTo>
                  <a:lnTo>
                    <a:pt x="706729" y="88520"/>
                  </a:lnTo>
                  <a:lnTo>
                    <a:pt x="751154" y="133609"/>
                  </a:lnTo>
                  <a:lnTo>
                    <a:pt x="840333" y="222424"/>
                  </a:lnTo>
                  <a:lnTo>
                    <a:pt x="859599" y="253158"/>
                  </a:lnTo>
                  <a:lnTo>
                    <a:pt x="856051" y="263010"/>
                  </a:lnTo>
                  <a:lnTo>
                    <a:pt x="848563" y="272065"/>
                  </a:lnTo>
                  <a:lnTo>
                    <a:pt x="839036" y="280715"/>
                  </a:lnTo>
                  <a:lnTo>
                    <a:pt x="829373" y="289353"/>
                  </a:lnTo>
                  <a:lnTo>
                    <a:pt x="797917" y="318737"/>
                  </a:lnTo>
                  <a:lnTo>
                    <a:pt x="782076" y="333733"/>
                  </a:lnTo>
                  <a:lnTo>
                    <a:pt x="766470" y="348789"/>
                  </a:lnTo>
                  <a:lnTo>
                    <a:pt x="708393" y="403145"/>
                  </a:lnTo>
                  <a:lnTo>
                    <a:pt x="680094" y="431926"/>
                  </a:lnTo>
                  <a:lnTo>
                    <a:pt x="645490" y="455088"/>
                  </a:lnTo>
                  <a:lnTo>
                    <a:pt x="607885" y="459533"/>
                  </a:lnTo>
                  <a:lnTo>
                    <a:pt x="679847" y="459533"/>
                  </a:lnTo>
                  <a:lnTo>
                    <a:pt x="689038" y="452040"/>
                  </a:lnTo>
                  <a:lnTo>
                    <a:pt x="706260" y="435312"/>
                  </a:lnTo>
                  <a:lnTo>
                    <a:pt x="723622" y="418702"/>
                  </a:lnTo>
                  <a:lnTo>
                    <a:pt x="741214" y="402284"/>
                  </a:lnTo>
                  <a:lnTo>
                    <a:pt x="759129" y="386127"/>
                  </a:lnTo>
                  <a:lnTo>
                    <a:pt x="815962" y="331898"/>
                  </a:lnTo>
                  <a:lnTo>
                    <a:pt x="832636" y="316896"/>
                  </a:lnTo>
                  <a:lnTo>
                    <a:pt x="849426" y="301989"/>
                  </a:lnTo>
                  <a:lnTo>
                    <a:pt x="865522" y="286892"/>
                  </a:lnTo>
                  <a:lnTo>
                    <a:pt x="880110" y="271319"/>
                  </a:lnTo>
                  <a:lnTo>
                    <a:pt x="886280" y="262361"/>
                  </a:lnTo>
                  <a:lnTo>
                    <a:pt x="888601" y="253094"/>
                  </a:lnTo>
                  <a:lnTo>
                    <a:pt x="887305" y="243637"/>
                  </a:lnTo>
                  <a:lnTo>
                    <a:pt x="882624" y="234108"/>
                  </a:lnTo>
                  <a:lnTo>
                    <a:pt x="868752" y="218300"/>
                  </a:lnTo>
                  <a:lnTo>
                    <a:pt x="853201" y="202802"/>
                  </a:lnTo>
                  <a:lnTo>
                    <a:pt x="836979" y="187495"/>
                  </a:lnTo>
                  <a:lnTo>
                    <a:pt x="821093" y="172259"/>
                  </a:lnTo>
                  <a:lnTo>
                    <a:pt x="759294" y="110092"/>
                  </a:lnTo>
                  <a:lnTo>
                    <a:pt x="728145" y="79247"/>
                  </a:lnTo>
                  <a:lnTo>
                    <a:pt x="696658" y="48688"/>
                  </a:lnTo>
                  <a:lnTo>
                    <a:pt x="686435" y="38389"/>
                  </a:lnTo>
                  <a:lnTo>
                    <a:pt x="675390" y="28590"/>
                  </a:lnTo>
                  <a:lnTo>
                    <a:pt x="663209" y="19791"/>
                  </a:lnTo>
                  <a:lnTo>
                    <a:pt x="658289" y="17157"/>
                  </a:lnTo>
                  <a:close/>
                </a:path>
                <a:path w="889000" h="479425" extrusionOk="0">
                  <a:moveTo>
                    <a:pt x="0" y="0"/>
                  </a:moveTo>
                  <a:lnTo>
                    <a:pt x="0" y="17224"/>
                  </a:lnTo>
                  <a:lnTo>
                    <a:pt x="658289" y="17157"/>
                  </a:lnTo>
                  <a:lnTo>
                    <a:pt x="649579" y="12493"/>
                  </a:lnTo>
                  <a:lnTo>
                    <a:pt x="632443" y="6734"/>
                  </a:lnTo>
                  <a:lnTo>
                    <a:pt x="614065" y="3476"/>
                  </a:lnTo>
                  <a:lnTo>
                    <a:pt x="595013" y="2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9"/>
          <p:cNvGrpSpPr/>
          <p:nvPr/>
        </p:nvGrpSpPr>
        <p:grpSpPr>
          <a:xfrm>
            <a:off x="0" y="1548891"/>
            <a:ext cx="1320165" cy="478790"/>
            <a:chOff x="0" y="1548891"/>
            <a:chExt cx="1320165" cy="478790"/>
          </a:xfrm>
        </p:grpSpPr>
        <p:sp>
          <p:nvSpPr>
            <p:cNvPr id="261" name="Google Shape;261;p9"/>
            <p:cNvSpPr/>
            <p:nvPr/>
          </p:nvSpPr>
          <p:spPr>
            <a:xfrm>
              <a:off x="0" y="1557908"/>
              <a:ext cx="1315085" cy="450215"/>
            </a:xfrm>
            <a:custGeom>
              <a:avLst/>
              <a:gdLst/>
              <a:ahLst/>
              <a:cxnLst/>
              <a:rect l="l" t="t" r="r" b="b"/>
              <a:pathLst>
                <a:path w="1315085" h="450214" extrusionOk="0">
                  <a:moveTo>
                    <a:pt x="1314576" y="0"/>
                  </a:moveTo>
                  <a:lnTo>
                    <a:pt x="1298701" y="8508"/>
                  </a:lnTo>
                  <a:lnTo>
                    <a:pt x="830338" y="13335"/>
                  </a:lnTo>
                  <a:lnTo>
                    <a:pt x="578375" y="11128"/>
                  </a:lnTo>
                  <a:lnTo>
                    <a:pt x="341485" y="9530"/>
                  </a:lnTo>
                  <a:lnTo>
                    <a:pt x="100049" y="8636"/>
                  </a:lnTo>
                  <a:lnTo>
                    <a:pt x="0" y="8753"/>
                  </a:lnTo>
                  <a:lnTo>
                    <a:pt x="0" y="435392"/>
                  </a:lnTo>
                  <a:lnTo>
                    <a:pt x="138814" y="438920"/>
                  </a:lnTo>
                  <a:lnTo>
                    <a:pt x="471182" y="449198"/>
                  </a:lnTo>
                  <a:lnTo>
                    <a:pt x="1271523" y="450088"/>
                  </a:lnTo>
                  <a:lnTo>
                    <a:pt x="1286823" y="365831"/>
                  </a:lnTo>
                  <a:lnTo>
                    <a:pt x="1300670" y="212661"/>
                  </a:lnTo>
                  <a:lnTo>
                    <a:pt x="1310707" y="65682"/>
                  </a:lnTo>
                  <a:lnTo>
                    <a:pt x="1314576" y="0"/>
                  </a:lnTo>
                  <a:close/>
                </a:path>
              </a:pathLst>
            </a:custGeom>
            <a:solidFill>
              <a:srgbClr val="A2D0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0" y="1548891"/>
              <a:ext cx="1320165" cy="478790"/>
            </a:xfrm>
            <a:custGeom>
              <a:avLst/>
              <a:gdLst/>
              <a:ahLst/>
              <a:cxnLst/>
              <a:rect l="l" t="t" r="r" b="b"/>
              <a:pathLst>
                <a:path w="1320165" h="478789" extrusionOk="0">
                  <a:moveTo>
                    <a:pt x="0" y="441205"/>
                  </a:moveTo>
                  <a:lnTo>
                    <a:pt x="0" y="459404"/>
                  </a:lnTo>
                  <a:lnTo>
                    <a:pt x="1140688" y="470789"/>
                  </a:lnTo>
                  <a:lnTo>
                    <a:pt x="1158593" y="472819"/>
                  </a:lnTo>
                  <a:lnTo>
                    <a:pt x="1176986" y="474265"/>
                  </a:lnTo>
                  <a:lnTo>
                    <a:pt x="1195582" y="475307"/>
                  </a:lnTo>
                  <a:lnTo>
                    <a:pt x="1214094" y="476123"/>
                  </a:lnTo>
                  <a:lnTo>
                    <a:pt x="1223525" y="476861"/>
                  </a:lnTo>
                  <a:lnTo>
                    <a:pt x="1233506" y="477742"/>
                  </a:lnTo>
                  <a:lnTo>
                    <a:pt x="1243773" y="478480"/>
                  </a:lnTo>
                  <a:lnTo>
                    <a:pt x="1254061" y="478790"/>
                  </a:lnTo>
                  <a:lnTo>
                    <a:pt x="1262024" y="478790"/>
                  </a:lnTo>
                  <a:lnTo>
                    <a:pt x="1269860" y="478155"/>
                  </a:lnTo>
                  <a:lnTo>
                    <a:pt x="1276858" y="476250"/>
                  </a:lnTo>
                  <a:lnTo>
                    <a:pt x="1290118" y="476250"/>
                  </a:lnTo>
                  <a:lnTo>
                    <a:pt x="1290701" y="472059"/>
                  </a:lnTo>
                  <a:lnTo>
                    <a:pt x="1292146" y="459105"/>
                  </a:lnTo>
                  <a:lnTo>
                    <a:pt x="1276858" y="459105"/>
                  </a:lnTo>
                  <a:lnTo>
                    <a:pt x="1227146" y="456696"/>
                  </a:lnTo>
                  <a:lnTo>
                    <a:pt x="1177455" y="454936"/>
                  </a:lnTo>
                  <a:lnTo>
                    <a:pt x="0" y="441205"/>
                  </a:lnTo>
                  <a:close/>
                </a:path>
                <a:path w="1320165" h="478789" extrusionOk="0">
                  <a:moveTo>
                    <a:pt x="1290118" y="476250"/>
                  </a:moveTo>
                  <a:lnTo>
                    <a:pt x="1276858" y="476250"/>
                  </a:lnTo>
                  <a:lnTo>
                    <a:pt x="1278128" y="477901"/>
                  </a:lnTo>
                  <a:lnTo>
                    <a:pt x="1280287" y="478790"/>
                  </a:lnTo>
                  <a:lnTo>
                    <a:pt x="1286256" y="478790"/>
                  </a:lnTo>
                  <a:lnTo>
                    <a:pt x="1290066" y="476631"/>
                  </a:lnTo>
                  <a:lnTo>
                    <a:pt x="1290118" y="476250"/>
                  </a:lnTo>
                  <a:close/>
                </a:path>
                <a:path w="1320165" h="478789" extrusionOk="0">
                  <a:moveTo>
                    <a:pt x="1319788" y="17525"/>
                  </a:moveTo>
                  <a:lnTo>
                    <a:pt x="1302893" y="17525"/>
                  </a:lnTo>
                  <a:lnTo>
                    <a:pt x="1302497" y="66803"/>
                  </a:lnTo>
                  <a:lnTo>
                    <a:pt x="1301414" y="116005"/>
                  </a:lnTo>
                  <a:lnTo>
                    <a:pt x="1299670" y="165142"/>
                  </a:lnTo>
                  <a:lnTo>
                    <a:pt x="1297260" y="214768"/>
                  </a:lnTo>
                  <a:lnTo>
                    <a:pt x="1294310" y="263255"/>
                  </a:lnTo>
                  <a:lnTo>
                    <a:pt x="1290748" y="312250"/>
                  </a:lnTo>
                  <a:lnTo>
                    <a:pt x="1286633" y="361217"/>
                  </a:lnTo>
                  <a:lnTo>
                    <a:pt x="1281994" y="410166"/>
                  </a:lnTo>
                  <a:lnTo>
                    <a:pt x="1276858" y="459105"/>
                  </a:lnTo>
                  <a:lnTo>
                    <a:pt x="1292146" y="459105"/>
                  </a:lnTo>
                  <a:lnTo>
                    <a:pt x="1296444" y="420586"/>
                  </a:lnTo>
                  <a:lnTo>
                    <a:pt x="1301565" y="369121"/>
                  </a:lnTo>
                  <a:lnTo>
                    <a:pt x="1306063" y="317664"/>
                  </a:lnTo>
                  <a:lnTo>
                    <a:pt x="1309937" y="266213"/>
                  </a:lnTo>
                  <a:lnTo>
                    <a:pt x="1313214" y="214222"/>
                  </a:lnTo>
                  <a:lnTo>
                    <a:pt x="1315809" y="163326"/>
                  </a:lnTo>
                  <a:lnTo>
                    <a:pt x="1317805" y="111888"/>
                  </a:lnTo>
                  <a:lnTo>
                    <a:pt x="1319172" y="60452"/>
                  </a:lnTo>
                  <a:lnTo>
                    <a:pt x="1319788" y="17525"/>
                  </a:lnTo>
                  <a:close/>
                </a:path>
                <a:path w="1320165" h="478789" extrusionOk="0">
                  <a:moveTo>
                    <a:pt x="1319808" y="16129"/>
                  </a:moveTo>
                  <a:lnTo>
                    <a:pt x="252857" y="16129"/>
                  </a:lnTo>
                  <a:lnTo>
                    <a:pt x="353447" y="16892"/>
                  </a:lnTo>
                  <a:lnTo>
                    <a:pt x="612662" y="22633"/>
                  </a:lnTo>
                  <a:lnTo>
                    <a:pt x="955040" y="29083"/>
                  </a:lnTo>
                  <a:lnTo>
                    <a:pt x="1054446" y="28313"/>
                  </a:lnTo>
                  <a:lnTo>
                    <a:pt x="1104137" y="27226"/>
                  </a:lnTo>
                  <a:lnTo>
                    <a:pt x="1153823" y="25633"/>
                  </a:lnTo>
                  <a:lnTo>
                    <a:pt x="1203509" y="23504"/>
                  </a:lnTo>
                  <a:lnTo>
                    <a:pt x="1253198" y="20812"/>
                  </a:lnTo>
                  <a:lnTo>
                    <a:pt x="1302893" y="17525"/>
                  </a:lnTo>
                  <a:lnTo>
                    <a:pt x="1319788" y="17525"/>
                  </a:lnTo>
                  <a:lnTo>
                    <a:pt x="1319808" y="16129"/>
                  </a:lnTo>
                  <a:close/>
                </a:path>
                <a:path w="1320165" h="478789" extrusionOk="0">
                  <a:moveTo>
                    <a:pt x="282181" y="0"/>
                  </a:moveTo>
                  <a:lnTo>
                    <a:pt x="179451" y="591"/>
                  </a:lnTo>
                  <a:lnTo>
                    <a:pt x="76771" y="2730"/>
                  </a:lnTo>
                  <a:lnTo>
                    <a:pt x="0" y="5561"/>
                  </a:lnTo>
                  <a:lnTo>
                    <a:pt x="0" y="22633"/>
                  </a:lnTo>
                  <a:lnTo>
                    <a:pt x="92953" y="18530"/>
                  </a:lnTo>
                  <a:lnTo>
                    <a:pt x="143396" y="17061"/>
                  </a:lnTo>
                  <a:lnTo>
                    <a:pt x="193941" y="16256"/>
                  </a:lnTo>
                  <a:lnTo>
                    <a:pt x="1319808" y="16129"/>
                  </a:lnTo>
                  <a:lnTo>
                    <a:pt x="1319869" y="11937"/>
                  </a:lnTo>
                  <a:lnTo>
                    <a:pt x="959307" y="11937"/>
                  </a:lnTo>
                  <a:lnTo>
                    <a:pt x="801525" y="10265"/>
                  </a:lnTo>
                  <a:lnTo>
                    <a:pt x="385012" y="724"/>
                  </a:lnTo>
                  <a:lnTo>
                    <a:pt x="282181" y="0"/>
                  </a:lnTo>
                  <a:close/>
                </a:path>
                <a:path w="1320165" h="478789" extrusionOk="0">
                  <a:moveTo>
                    <a:pt x="1315720" y="508"/>
                  </a:moveTo>
                  <a:lnTo>
                    <a:pt x="1311402" y="508"/>
                  </a:lnTo>
                  <a:lnTo>
                    <a:pt x="1261176" y="3867"/>
                  </a:lnTo>
                  <a:lnTo>
                    <a:pt x="1210922" y="6572"/>
                  </a:lnTo>
                  <a:lnTo>
                    <a:pt x="1160641" y="8672"/>
                  </a:lnTo>
                  <a:lnTo>
                    <a:pt x="1110337" y="10211"/>
                  </a:lnTo>
                  <a:lnTo>
                    <a:pt x="1060012" y="11238"/>
                  </a:lnTo>
                  <a:lnTo>
                    <a:pt x="959307" y="11937"/>
                  </a:lnTo>
                  <a:lnTo>
                    <a:pt x="1319869" y="11937"/>
                  </a:lnTo>
                  <a:lnTo>
                    <a:pt x="1319911" y="4825"/>
                  </a:lnTo>
                  <a:lnTo>
                    <a:pt x="1315720" y="508"/>
                  </a:ln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9"/>
          <p:cNvSpPr txBox="1"/>
          <p:nvPr/>
        </p:nvSpPr>
        <p:spPr>
          <a:xfrm>
            <a:off x="3273869" y="638175"/>
            <a:ext cx="2489200" cy="365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3875" rIns="0" bIns="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00AF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ay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4155"/>
              </a:spcBef>
              <a:spcAft>
                <a:spcPts val="0"/>
              </a:spcAft>
              <a:buNone/>
            </a:pPr>
            <a:endParaRPr sz="8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4" name="Google Shape;26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2724915"/>
            <a:ext cx="2334069" cy="17740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"/>
          <p:cNvSpPr txBox="1"/>
          <p:nvPr/>
        </p:nvSpPr>
        <p:spPr>
          <a:xfrm>
            <a:off x="4199807" y="3921451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4B4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(16:9)</PresentationFormat>
  <Slides>28</Slides>
  <Notes>28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Office Theme</vt:lpstr>
      <vt:lpstr>Waleed’s  Toys</vt:lpstr>
      <vt:lpstr>عرض تقديمي في PowerPoint</vt:lpstr>
      <vt:lpstr>Positive Digital Behaviour </vt:lpstr>
      <vt:lpstr>السلوك الرقمي الإيجابي</vt:lpstr>
      <vt:lpstr>Lesson Objectives</vt:lpstr>
      <vt:lpstr>Revision</vt:lpstr>
      <vt:lpstr>Sounds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toy</vt:lpstr>
      <vt:lpstr>boy</vt:lpstr>
      <vt:lpstr>point</vt:lpstr>
      <vt:lpstr>coin</vt:lpstr>
      <vt:lpstr>عرض تقديمي في PowerPoint</vt:lpstr>
      <vt:lpstr>عرض تقديمي في PowerPoint</vt:lpstr>
      <vt:lpstr>عرض تقديمي في PowerPoint</vt:lpstr>
      <vt:lpstr>Thank you  grade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Waleed’s  Toys</dc:title>
  <dc:creator>Hp</dc:creator>
  <cp:lastModifiedBy>BUTHAINA AL-MAMARI</cp:lastModifiedBy>
  <cp:revision>1</cp:revision>
  <dcterms:created xsi:type="dcterms:W3CDTF">2021-02-21T13:50:23Z</dcterms:created>
  <dcterms:modified xsi:type="dcterms:W3CDTF">2021-03-05T13:26:13Z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2021-02-21T00:00:00Z</vt:filetime>
  </property>
</Properties>
</file>