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0" r:id="rId3"/>
    <p:sldId id="271" r:id="rId4"/>
    <p:sldId id="260" r:id="rId5"/>
    <p:sldId id="274" r:id="rId6"/>
    <p:sldId id="262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swan" initials="Ts" lastIdx="1" clrIdx="0">
    <p:extLst>
      <p:ext uri="{19B8F6BF-5375-455C-9EA6-DF929625EA0E}">
        <p15:presenceInfo xmlns="" xmlns:p15="http://schemas.microsoft.com/office/powerpoint/2012/main" userId="S::su.alblushi15@moe.om::3d25b89e-44c4-43ac-b692-a85669e58a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0" d="100"/>
          <a:sy n="70" d="100"/>
        </p:scale>
        <p:origin x="-6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7AAA0CF-6178-453C-A61A-E40357851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0E28937A-8053-4BD6-A89F-4FE12387C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EEBFE5D-F53B-47D4-A222-465A657E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69B6B24-C574-4CC8-A889-145D276D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CCCFC46-D1B3-4D74-B837-937B546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16024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ACF34FB-48CE-4826-95BA-94F8A70A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215EA5BC-3035-4AD4-9A5D-6C8B0EAE2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9ECDEEB6-DC44-479F-B156-C2861D9B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FC4EDDC-3307-40A9-9890-A968A6FD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8BF1EAE-A813-4489-A008-1374A83B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30213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A944FF3D-E8AC-4594-B2E6-976F4D8B3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46DE23B4-F9FC-435A-92BA-36CA99679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752D00C-DFBC-4E89-B669-100B1E16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316F883-FEC5-427C-B63C-FA1E0BE6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1A62664-8A0F-40AA-80CF-71F99C04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4666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536D4C7-68DA-44E5-ABBB-CE337548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5E4CEEC4-210E-4FDD-8DA9-B3B1A086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1F0C576-FB6C-4ABC-AF0B-718BBC6D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F54FC52-86D5-415F-8A28-9B2A804D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0F5969D9-C836-4CA4-9F48-EAA24A1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54510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C0F7AD0-A7AD-4657-951E-7A9D981D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23495BD-A67B-4858-B8A0-85D2CAD8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FC7B331-BAD0-4F63-A64A-CE5ED197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8DB591B8-181C-42CD-9A6F-E184F162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FE4F6E1-BDFC-4BE3-90C8-06811DB2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26556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1E87202-D9F4-4DF4-8252-9F96F166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506E3421-C195-48F8-927B-18D8FBBC6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EFB3253-F4A5-4374-8DF8-C34FA8956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0C6E12F1-B568-44CB-BDE1-C85F6755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785D13C0-CA69-4D13-87B9-A2B93B47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39B9606B-AB1B-4F58-B10F-AE1FE873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1612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FA08EDCE-E16E-4C51-A3B8-B3FA122C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D92760D-8A0D-49C6-8B89-0CED87AA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C20CE0C9-F170-4C58-BB06-FCAF2BA3F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8F294AD0-26BC-43F7-8701-4AADF40AC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A582D489-A125-4032-9BE3-E57894481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94093EE1-E80F-4E3B-81EB-E0EEF2B9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489C2191-C041-4A52-9494-5CCD6B5B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701B7CC4-2B34-4893-B5E0-C19ACDDC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9506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CF6CB90-8DC0-4B57-B0DC-CC716B40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1D60B184-D526-4F96-8B0A-D24A71C1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63B07699-55B9-4093-8D24-6240299F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5CE8CEF7-223C-4B0E-B1D0-F76C086A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70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A78FFD07-72C1-4609-9CCB-A97B8F0E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A77494C2-159B-48CE-9B8A-A36C160B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9C8E35BD-6EC4-4552-9E7F-0CD85B54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8491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4813B9B-8E52-4E77-B7AE-96AAB19F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79F5F3D-4189-4AAF-9551-4FA6AAB2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3CE4767C-C146-4CFE-BC3B-C142E750B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276188FF-A750-4F02-89CD-0B178FF8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922C4535-2B47-4A44-8A1D-A3CAD968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97BFD85A-4DC8-48F1-B57E-ABF7B399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3190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CB569FF-D211-450E-B144-2BA0DF77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69943806-8BD4-415C-AEB5-E5B07A116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7E18BD53-2007-487C-899C-D95E2B5C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5EE3B395-5888-4A58-AE4B-956E47CD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EB89680-69CB-40F5-8121-2B82733A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E29A1DC7-6701-4C47-B93F-AE62D78F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4368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F49C0293-9370-4619-9405-798B0F2A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444B57A9-3DE7-4A9C-8783-EE68B7074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82F87E0-91E2-48B6-8CAB-A1A136607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685C-A2A2-4B33-AD5F-E452104E7676}" type="datetimeFigureOut">
              <a:rPr lang="ar-OM" smtClean="0"/>
              <a:t>25/07/1442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6D6DDDF-4854-4E7F-9FAC-E87BF12A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5522B6D3-CC51-46FC-A3A6-261585D68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2B97-9E9E-48DA-B259-90128F3BF497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02687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1379229/i-colle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ct.moe.gov.om/video/video/2/English/QR-2B/e2b8L1_6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60480" y="1122363"/>
            <a:ext cx="9144000" cy="2387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Free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L4-8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oogle Shape;1236;p52"/>
          <p:cNvGrpSpPr/>
          <p:nvPr/>
        </p:nvGrpSpPr>
        <p:grpSpPr>
          <a:xfrm>
            <a:off x="8575520" y="1548041"/>
            <a:ext cx="2346215" cy="4114954"/>
            <a:chOff x="6093502" y="731375"/>
            <a:chExt cx="2104606" cy="3691204"/>
          </a:xfrm>
        </p:grpSpPr>
        <p:sp>
          <p:nvSpPr>
            <p:cNvPr id="5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139;p50"/>
          <p:cNvGrpSpPr/>
          <p:nvPr/>
        </p:nvGrpSpPr>
        <p:grpSpPr>
          <a:xfrm rot="2223229">
            <a:off x="886051" y="1646941"/>
            <a:ext cx="2750722" cy="3363350"/>
            <a:chOff x="6414475" y="2335775"/>
            <a:chExt cx="958950" cy="1331075"/>
          </a:xfrm>
        </p:grpSpPr>
        <p:sp>
          <p:nvSpPr>
            <p:cNvPr id="164" name="Google Shape;1140;p50"/>
            <p:cNvSpPr/>
            <p:nvPr/>
          </p:nvSpPr>
          <p:spPr>
            <a:xfrm>
              <a:off x="6690702" y="2728522"/>
              <a:ext cx="381465" cy="355023"/>
            </a:xfrm>
            <a:custGeom>
              <a:avLst/>
              <a:gdLst/>
              <a:ahLst/>
              <a:cxnLst/>
              <a:rect l="l" t="t" r="r" b="b"/>
              <a:pathLst>
                <a:path w="2164" h="2014" extrusionOk="0">
                  <a:moveTo>
                    <a:pt x="2164" y="1"/>
                  </a:moveTo>
                  <a:lnTo>
                    <a:pt x="109" y="677"/>
                  </a:lnTo>
                  <a:lnTo>
                    <a:pt x="0" y="1868"/>
                  </a:lnTo>
                  <a:lnTo>
                    <a:pt x="635" y="2006"/>
                  </a:lnTo>
                  <a:cubicBezTo>
                    <a:pt x="678" y="2011"/>
                    <a:pt x="721" y="2014"/>
                    <a:pt x="764" y="2014"/>
                  </a:cubicBezTo>
                  <a:cubicBezTo>
                    <a:pt x="1540" y="2014"/>
                    <a:pt x="2164" y="1120"/>
                    <a:pt x="2164" y="1120"/>
                  </a:cubicBez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41;p50"/>
            <p:cNvSpPr/>
            <p:nvPr/>
          </p:nvSpPr>
          <p:spPr>
            <a:xfrm>
              <a:off x="6690702" y="3001048"/>
              <a:ext cx="390278" cy="369478"/>
            </a:xfrm>
            <a:custGeom>
              <a:avLst/>
              <a:gdLst/>
              <a:ahLst/>
              <a:cxnLst/>
              <a:rect l="l" t="t" r="r" b="b"/>
              <a:pathLst>
                <a:path w="2214" h="2096" extrusionOk="0">
                  <a:moveTo>
                    <a:pt x="2164" y="0"/>
                  </a:moveTo>
                  <a:lnTo>
                    <a:pt x="0" y="597"/>
                  </a:lnTo>
                  <a:lnTo>
                    <a:pt x="389" y="1980"/>
                  </a:lnTo>
                  <a:lnTo>
                    <a:pt x="639" y="2089"/>
                  </a:lnTo>
                  <a:cubicBezTo>
                    <a:pt x="675" y="2093"/>
                    <a:pt x="711" y="2095"/>
                    <a:pt x="747" y="2095"/>
                  </a:cubicBezTo>
                  <a:cubicBezTo>
                    <a:pt x="1541" y="2095"/>
                    <a:pt x="2214" y="986"/>
                    <a:pt x="2214" y="986"/>
                  </a:cubicBezTo>
                  <a:lnTo>
                    <a:pt x="21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42;p50"/>
            <p:cNvSpPr/>
            <p:nvPr/>
          </p:nvSpPr>
          <p:spPr>
            <a:xfrm>
              <a:off x="6812862" y="2335775"/>
              <a:ext cx="165877" cy="89373"/>
            </a:xfrm>
            <a:custGeom>
              <a:avLst/>
              <a:gdLst/>
              <a:ahLst/>
              <a:cxnLst/>
              <a:rect l="l" t="t" r="r" b="b"/>
              <a:pathLst>
                <a:path w="941" h="507" extrusionOk="0">
                  <a:moveTo>
                    <a:pt x="474" y="0"/>
                  </a:moveTo>
                  <a:cubicBezTo>
                    <a:pt x="288" y="0"/>
                    <a:pt x="116" y="252"/>
                    <a:pt x="1" y="478"/>
                  </a:cubicBezTo>
                  <a:cubicBezTo>
                    <a:pt x="115" y="497"/>
                    <a:pt x="231" y="506"/>
                    <a:pt x="348" y="506"/>
                  </a:cubicBezTo>
                  <a:cubicBezTo>
                    <a:pt x="546" y="506"/>
                    <a:pt x="746" y="479"/>
                    <a:pt x="940" y="424"/>
                  </a:cubicBezTo>
                  <a:cubicBezTo>
                    <a:pt x="832" y="236"/>
                    <a:pt x="686" y="48"/>
                    <a:pt x="523" y="6"/>
                  </a:cubicBezTo>
                  <a:cubicBezTo>
                    <a:pt x="506" y="2"/>
                    <a:pt x="490" y="0"/>
                    <a:pt x="474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43;p50"/>
            <p:cNvSpPr/>
            <p:nvPr/>
          </p:nvSpPr>
          <p:spPr>
            <a:xfrm>
              <a:off x="6785539" y="2411222"/>
              <a:ext cx="229337" cy="183505"/>
            </a:xfrm>
            <a:custGeom>
              <a:avLst/>
              <a:gdLst/>
              <a:ahLst/>
              <a:cxnLst/>
              <a:rect l="l" t="t" r="r" b="b"/>
              <a:pathLst>
                <a:path w="1301" h="1041" extrusionOk="0">
                  <a:moveTo>
                    <a:pt x="1095" y="0"/>
                  </a:moveTo>
                  <a:cubicBezTo>
                    <a:pt x="907" y="54"/>
                    <a:pt x="712" y="82"/>
                    <a:pt x="517" y="82"/>
                  </a:cubicBezTo>
                  <a:cubicBezTo>
                    <a:pt x="396" y="82"/>
                    <a:pt x="275" y="71"/>
                    <a:pt x="156" y="50"/>
                  </a:cubicBezTo>
                  <a:cubicBezTo>
                    <a:pt x="97" y="167"/>
                    <a:pt x="43" y="288"/>
                    <a:pt x="1" y="410"/>
                  </a:cubicBezTo>
                  <a:lnTo>
                    <a:pt x="302" y="1040"/>
                  </a:lnTo>
                  <a:lnTo>
                    <a:pt x="1158" y="852"/>
                  </a:lnTo>
                  <a:lnTo>
                    <a:pt x="1300" y="451"/>
                  </a:lnTo>
                  <a:cubicBezTo>
                    <a:pt x="1246" y="293"/>
                    <a:pt x="1175" y="142"/>
                    <a:pt x="1095" y="0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44;p50"/>
            <p:cNvSpPr/>
            <p:nvPr/>
          </p:nvSpPr>
          <p:spPr>
            <a:xfrm>
              <a:off x="6786421" y="3547334"/>
              <a:ext cx="216645" cy="119516"/>
            </a:xfrm>
            <a:custGeom>
              <a:avLst/>
              <a:gdLst/>
              <a:ahLst/>
              <a:cxnLst/>
              <a:rect l="l" t="t" r="r" b="b"/>
              <a:pathLst>
                <a:path w="1229" h="678" extrusionOk="0">
                  <a:moveTo>
                    <a:pt x="823" y="0"/>
                  </a:moveTo>
                  <a:cubicBezTo>
                    <a:pt x="531" y="163"/>
                    <a:pt x="251" y="360"/>
                    <a:pt x="0" y="585"/>
                  </a:cubicBezTo>
                  <a:cubicBezTo>
                    <a:pt x="29" y="606"/>
                    <a:pt x="67" y="627"/>
                    <a:pt x="109" y="639"/>
                  </a:cubicBezTo>
                  <a:cubicBezTo>
                    <a:pt x="180" y="667"/>
                    <a:pt x="312" y="677"/>
                    <a:pt x="464" y="677"/>
                  </a:cubicBezTo>
                  <a:cubicBezTo>
                    <a:pt x="615" y="677"/>
                    <a:pt x="785" y="667"/>
                    <a:pt x="932" y="652"/>
                  </a:cubicBezTo>
                  <a:cubicBezTo>
                    <a:pt x="1228" y="619"/>
                    <a:pt x="1174" y="385"/>
                    <a:pt x="1174" y="385"/>
                  </a:cubicBezTo>
                  <a:lnTo>
                    <a:pt x="1145" y="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45;p50"/>
            <p:cNvSpPr/>
            <p:nvPr/>
          </p:nvSpPr>
          <p:spPr>
            <a:xfrm>
              <a:off x="6762799" y="3541340"/>
              <a:ext cx="169579" cy="109292"/>
            </a:xfrm>
            <a:custGeom>
              <a:avLst/>
              <a:gdLst/>
              <a:ahLst/>
              <a:cxnLst/>
              <a:rect l="l" t="t" r="r" b="b"/>
              <a:pathLst>
                <a:path w="962" h="620" extrusionOk="0">
                  <a:moveTo>
                    <a:pt x="1" y="1"/>
                  </a:moveTo>
                  <a:cubicBezTo>
                    <a:pt x="1" y="1"/>
                    <a:pt x="9" y="231"/>
                    <a:pt x="17" y="381"/>
                  </a:cubicBezTo>
                  <a:cubicBezTo>
                    <a:pt x="17" y="473"/>
                    <a:pt x="59" y="561"/>
                    <a:pt x="134" y="619"/>
                  </a:cubicBezTo>
                  <a:cubicBezTo>
                    <a:pt x="385" y="394"/>
                    <a:pt x="665" y="197"/>
                    <a:pt x="961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46;p50"/>
            <p:cNvSpPr/>
            <p:nvPr/>
          </p:nvSpPr>
          <p:spPr>
            <a:xfrm>
              <a:off x="6748345" y="3472768"/>
              <a:ext cx="263535" cy="77738"/>
            </a:xfrm>
            <a:custGeom>
              <a:avLst/>
              <a:gdLst/>
              <a:ahLst/>
              <a:cxnLst/>
              <a:rect l="l" t="t" r="r" b="b"/>
              <a:pathLst>
                <a:path w="1495" h="441" extrusionOk="0">
                  <a:moveTo>
                    <a:pt x="130" y="1"/>
                  </a:moveTo>
                  <a:cubicBezTo>
                    <a:pt x="27" y="1"/>
                    <a:pt x="1" y="353"/>
                    <a:pt x="83" y="390"/>
                  </a:cubicBezTo>
                  <a:cubicBezTo>
                    <a:pt x="171" y="429"/>
                    <a:pt x="595" y="441"/>
                    <a:pt x="932" y="441"/>
                  </a:cubicBezTo>
                  <a:cubicBezTo>
                    <a:pt x="1135" y="441"/>
                    <a:pt x="1306" y="436"/>
                    <a:pt x="1357" y="432"/>
                  </a:cubicBezTo>
                  <a:cubicBezTo>
                    <a:pt x="1494" y="423"/>
                    <a:pt x="1461" y="340"/>
                    <a:pt x="1461" y="206"/>
                  </a:cubicBezTo>
                  <a:cubicBezTo>
                    <a:pt x="1465" y="77"/>
                    <a:pt x="1327" y="60"/>
                    <a:pt x="1327" y="60"/>
                  </a:cubicBezTo>
                  <a:cubicBezTo>
                    <a:pt x="1218" y="67"/>
                    <a:pt x="1108" y="70"/>
                    <a:pt x="998" y="70"/>
                  </a:cubicBezTo>
                  <a:cubicBezTo>
                    <a:pt x="710" y="70"/>
                    <a:pt x="421" y="47"/>
                    <a:pt x="137" y="1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47;p50"/>
            <p:cNvSpPr/>
            <p:nvPr/>
          </p:nvSpPr>
          <p:spPr>
            <a:xfrm>
              <a:off x="6772318" y="2481909"/>
              <a:ext cx="56938" cy="999317"/>
            </a:xfrm>
            <a:custGeom>
              <a:avLst/>
              <a:gdLst/>
              <a:ahLst/>
              <a:cxnLst/>
              <a:rect l="l" t="t" r="r" b="b"/>
              <a:pathLst>
                <a:path w="323" h="5669" extrusionOk="0">
                  <a:moveTo>
                    <a:pt x="91" y="1"/>
                  </a:moveTo>
                  <a:cubicBezTo>
                    <a:pt x="79" y="1"/>
                    <a:pt x="72" y="9"/>
                    <a:pt x="72" y="9"/>
                  </a:cubicBezTo>
                  <a:lnTo>
                    <a:pt x="1" y="5622"/>
                  </a:lnTo>
                  <a:cubicBezTo>
                    <a:pt x="84" y="5648"/>
                    <a:pt x="172" y="5660"/>
                    <a:pt x="260" y="5668"/>
                  </a:cubicBezTo>
                  <a:lnTo>
                    <a:pt x="322" y="322"/>
                  </a:lnTo>
                  <a:cubicBezTo>
                    <a:pt x="214" y="314"/>
                    <a:pt x="185" y="113"/>
                    <a:pt x="143" y="46"/>
                  </a:cubicBezTo>
                  <a:cubicBezTo>
                    <a:pt x="121" y="10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48;p50"/>
            <p:cNvSpPr/>
            <p:nvPr/>
          </p:nvSpPr>
          <p:spPr>
            <a:xfrm>
              <a:off x="6944013" y="2485082"/>
              <a:ext cx="70864" cy="999846"/>
            </a:xfrm>
            <a:custGeom>
              <a:avLst/>
              <a:gdLst/>
              <a:ahLst/>
              <a:cxnLst/>
              <a:rect l="l" t="t" r="r" b="b"/>
              <a:pathLst>
                <a:path w="402" h="5672" extrusionOk="0">
                  <a:moveTo>
                    <a:pt x="351" y="1"/>
                  </a:moveTo>
                  <a:cubicBezTo>
                    <a:pt x="338" y="1"/>
                    <a:pt x="321" y="4"/>
                    <a:pt x="301" y="11"/>
                  </a:cubicBezTo>
                  <a:cubicBezTo>
                    <a:pt x="217" y="45"/>
                    <a:pt x="167" y="266"/>
                    <a:pt x="63" y="283"/>
                  </a:cubicBezTo>
                  <a:lnTo>
                    <a:pt x="0" y="5671"/>
                  </a:lnTo>
                  <a:cubicBezTo>
                    <a:pt x="130" y="5667"/>
                    <a:pt x="217" y="5663"/>
                    <a:pt x="217" y="5663"/>
                  </a:cubicBezTo>
                  <a:lnTo>
                    <a:pt x="401" y="32"/>
                  </a:lnTo>
                  <a:cubicBezTo>
                    <a:pt x="401" y="32"/>
                    <a:pt x="394" y="1"/>
                    <a:pt x="351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49;p50"/>
            <p:cNvSpPr/>
            <p:nvPr/>
          </p:nvSpPr>
          <p:spPr>
            <a:xfrm>
              <a:off x="6817974" y="2481909"/>
              <a:ext cx="137144" cy="1003548"/>
            </a:xfrm>
            <a:custGeom>
              <a:avLst/>
              <a:gdLst/>
              <a:ahLst/>
              <a:cxnLst/>
              <a:rect l="l" t="t" r="r" b="b"/>
              <a:pathLst>
                <a:path w="778" h="5693" extrusionOk="0">
                  <a:moveTo>
                    <a:pt x="391" y="0"/>
                  </a:moveTo>
                  <a:cubicBezTo>
                    <a:pt x="245" y="0"/>
                    <a:pt x="84" y="322"/>
                    <a:pt x="84" y="322"/>
                  </a:cubicBezTo>
                  <a:lnTo>
                    <a:pt x="63" y="322"/>
                  </a:lnTo>
                  <a:lnTo>
                    <a:pt x="1" y="5668"/>
                  </a:lnTo>
                  <a:cubicBezTo>
                    <a:pt x="177" y="5684"/>
                    <a:pt x="354" y="5693"/>
                    <a:pt x="531" y="5693"/>
                  </a:cubicBezTo>
                  <a:cubicBezTo>
                    <a:pt x="592" y="5693"/>
                    <a:pt x="654" y="5691"/>
                    <a:pt x="715" y="5689"/>
                  </a:cubicBezTo>
                  <a:lnTo>
                    <a:pt x="778" y="301"/>
                  </a:lnTo>
                  <a:lnTo>
                    <a:pt x="753" y="301"/>
                  </a:lnTo>
                  <a:cubicBezTo>
                    <a:pt x="627" y="276"/>
                    <a:pt x="544" y="4"/>
                    <a:pt x="393" y="0"/>
                  </a:cubicBezTo>
                  <a:cubicBezTo>
                    <a:pt x="392" y="0"/>
                    <a:pt x="392" y="0"/>
                    <a:pt x="39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50;p50"/>
            <p:cNvSpPr/>
            <p:nvPr/>
          </p:nvSpPr>
          <p:spPr>
            <a:xfrm>
              <a:off x="6588285" y="2556299"/>
              <a:ext cx="496397" cy="344623"/>
            </a:xfrm>
            <a:custGeom>
              <a:avLst/>
              <a:gdLst/>
              <a:ahLst/>
              <a:cxnLst/>
              <a:rect l="l" t="t" r="r" b="b"/>
              <a:pathLst>
                <a:path w="2816" h="1955" extrusionOk="0">
                  <a:moveTo>
                    <a:pt x="602" y="0"/>
                  </a:moveTo>
                  <a:lnTo>
                    <a:pt x="602" y="0"/>
                  </a:lnTo>
                  <a:cubicBezTo>
                    <a:pt x="602" y="0"/>
                    <a:pt x="594" y="472"/>
                    <a:pt x="631" y="618"/>
                  </a:cubicBezTo>
                  <a:lnTo>
                    <a:pt x="1" y="748"/>
                  </a:lnTo>
                  <a:cubicBezTo>
                    <a:pt x="1" y="748"/>
                    <a:pt x="661" y="1612"/>
                    <a:pt x="1809" y="1955"/>
                  </a:cubicBezTo>
                  <a:cubicBezTo>
                    <a:pt x="2239" y="1830"/>
                    <a:pt x="2603" y="1533"/>
                    <a:pt x="2816" y="1136"/>
                  </a:cubicBezTo>
                  <a:cubicBezTo>
                    <a:pt x="2795" y="1082"/>
                    <a:pt x="2770" y="1028"/>
                    <a:pt x="2745" y="978"/>
                  </a:cubicBezTo>
                  <a:cubicBezTo>
                    <a:pt x="2745" y="978"/>
                    <a:pt x="1291" y="677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51;p50"/>
            <p:cNvSpPr/>
            <p:nvPr/>
          </p:nvSpPr>
          <p:spPr>
            <a:xfrm>
              <a:off x="6906466" y="2756551"/>
              <a:ext cx="217350" cy="169403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1011" y="0"/>
                  </a:moveTo>
                  <a:cubicBezTo>
                    <a:pt x="798" y="397"/>
                    <a:pt x="434" y="694"/>
                    <a:pt x="0" y="819"/>
                  </a:cubicBezTo>
                  <a:cubicBezTo>
                    <a:pt x="305" y="911"/>
                    <a:pt x="622" y="961"/>
                    <a:pt x="940" y="961"/>
                  </a:cubicBezTo>
                  <a:cubicBezTo>
                    <a:pt x="940" y="961"/>
                    <a:pt x="1232" y="564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52;p50"/>
            <p:cNvSpPr/>
            <p:nvPr/>
          </p:nvSpPr>
          <p:spPr>
            <a:xfrm>
              <a:off x="6650158" y="3106286"/>
              <a:ext cx="491285" cy="310072"/>
            </a:xfrm>
            <a:custGeom>
              <a:avLst/>
              <a:gdLst/>
              <a:ahLst/>
              <a:cxnLst/>
              <a:rect l="l" t="t" r="r" b="b"/>
              <a:pathLst>
                <a:path w="2787" h="1759" extrusionOk="0">
                  <a:moveTo>
                    <a:pt x="230" y="0"/>
                  </a:moveTo>
                  <a:cubicBezTo>
                    <a:pt x="155" y="134"/>
                    <a:pt x="0" y="1028"/>
                    <a:pt x="230" y="1258"/>
                  </a:cubicBezTo>
                  <a:cubicBezTo>
                    <a:pt x="485" y="1512"/>
                    <a:pt x="924" y="1667"/>
                    <a:pt x="1379" y="1759"/>
                  </a:cubicBezTo>
                  <a:cubicBezTo>
                    <a:pt x="1909" y="1579"/>
                    <a:pt x="2415" y="1266"/>
                    <a:pt x="2786" y="840"/>
                  </a:cubicBezTo>
                  <a:cubicBezTo>
                    <a:pt x="1421" y="652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53;p50"/>
            <p:cNvSpPr/>
            <p:nvPr/>
          </p:nvSpPr>
          <p:spPr>
            <a:xfrm>
              <a:off x="6892364" y="3254183"/>
              <a:ext cx="324174" cy="188088"/>
            </a:xfrm>
            <a:custGeom>
              <a:avLst/>
              <a:gdLst/>
              <a:ahLst/>
              <a:cxnLst/>
              <a:rect l="l" t="t" r="r" b="b"/>
              <a:pathLst>
                <a:path w="1839" h="1067" extrusionOk="0">
                  <a:moveTo>
                    <a:pt x="1412" y="1"/>
                  </a:moveTo>
                  <a:cubicBezTo>
                    <a:pt x="1041" y="427"/>
                    <a:pt x="535" y="740"/>
                    <a:pt x="1" y="920"/>
                  </a:cubicBezTo>
                  <a:cubicBezTo>
                    <a:pt x="505" y="1017"/>
                    <a:pt x="1020" y="1067"/>
                    <a:pt x="1532" y="1067"/>
                  </a:cubicBezTo>
                  <a:cubicBezTo>
                    <a:pt x="1572" y="1067"/>
                    <a:pt x="1611" y="1067"/>
                    <a:pt x="1651" y="1066"/>
                  </a:cubicBezTo>
                  <a:lnTo>
                    <a:pt x="1279" y="527"/>
                  </a:lnTo>
                  <a:cubicBezTo>
                    <a:pt x="1425" y="456"/>
                    <a:pt x="1839" y="43"/>
                    <a:pt x="1839" y="43"/>
                  </a:cubicBezTo>
                  <a:cubicBezTo>
                    <a:pt x="1697" y="34"/>
                    <a:pt x="1555" y="22"/>
                    <a:pt x="1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54;p50"/>
            <p:cNvSpPr/>
            <p:nvPr/>
          </p:nvSpPr>
          <p:spPr>
            <a:xfrm>
              <a:off x="6941721" y="3004574"/>
              <a:ext cx="176983" cy="176806"/>
            </a:xfrm>
            <a:custGeom>
              <a:avLst/>
              <a:gdLst/>
              <a:ahLst/>
              <a:cxnLst/>
              <a:rect l="l" t="t" r="r" b="b"/>
              <a:pathLst>
                <a:path w="1004" h="1003" extrusionOk="0">
                  <a:moveTo>
                    <a:pt x="828" y="1"/>
                  </a:moveTo>
                  <a:lnTo>
                    <a:pt x="828" y="1"/>
                  </a:lnTo>
                  <a:cubicBezTo>
                    <a:pt x="669" y="385"/>
                    <a:pt x="376" y="698"/>
                    <a:pt x="1" y="882"/>
                  </a:cubicBezTo>
                  <a:cubicBezTo>
                    <a:pt x="275" y="957"/>
                    <a:pt x="515" y="1003"/>
                    <a:pt x="657" y="1003"/>
                  </a:cubicBezTo>
                  <a:cubicBezTo>
                    <a:pt x="729" y="1003"/>
                    <a:pt x="776" y="991"/>
                    <a:pt x="790" y="966"/>
                  </a:cubicBezTo>
                  <a:cubicBezTo>
                    <a:pt x="1003" y="607"/>
                    <a:pt x="869" y="10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55;p50"/>
            <p:cNvSpPr/>
            <p:nvPr/>
          </p:nvSpPr>
          <p:spPr>
            <a:xfrm>
              <a:off x="6666376" y="2847863"/>
              <a:ext cx="421303" cy="312364"/>
            </a:xfrm>
            <a:custGeom>
              <a:avLst/>
              <a:gdLst/>
              <a:ahLst/>
              <a:cxnLst/>
              <a:rect l="l" t="t" r="r" b="b"/>
              <a:pathLst>
                <a:path w="2390" h="1772" extrusionOk="0">
                  <a:moveTo>
                    <a:pt x="247" y="0"/>
                  </a:moveTo>
                  <a:cubicBezTo>
                    <a:pt x="88" y="117"/>
                    <a:pt x="0" y="827"/>
                    <a:pt x="138" y="1191"/>
                  </a:cubicBezTo>
                  <a:cubicBezTo>
                    <a:pt x="481" y="1420"/>
                    <a:pt x="1078" y="1642"/>
                    <a:pt x="1563" y="1771"/>
                  </a:cubicBezTo>
                  <a:cubicBezTo>
                    <a:pt x="1938" y="1587"/>
                    <a:pt x="2231" y="1274"/>
                    <a:pt x="2390" y="890"/>
                  </a:cubicBezTo>
                  <a:cubicBezTo>
                    <a:pt x="2390" y="882"/>
                    <a:pt x="2385" y="877"/>
                    <a:pt x="2381" y="873"/>
                  </a:cubicBezTo>
                  <a:cubicBezTo>
                    <a:pt x="2323" y="781"/>
                    <a:pt x="2076" y="740"/>
                    <a:pt x="2076" y="740"/>
                  </a:cubicBezTo>
                  <a:cubicBezTo>
                    <a:pt x="1028" y="627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56;p50"/>
            <p:cNvSpPr/>
            <p:nvPr/>
          </p:nvSpPr>
          <p:spPr>
            <a:xfrm>
              <a:off x="6505082" y="3008275"/>
              <a:ext cx="119516" cy="118811"/>
            </a:xfrm>
            <a:custGeom>
              <a:avLst/>
              <a:gdLst/>
              <a:ahLst/>
              <a:cxnLst/>
              <a:rect l="l" t="t" r="r" b="b"/>
              <a:pathLst>
                <a:path w="678" h="674" extrusionOk="0">
                  <a:moveTo>
                    <a:pt x="631" y="1"/>
                  </a:moveTo>
                  <a:lnTo>
                    <a:pt x="326" y="147"/>
                  </a:lnTo>
                  <a:lnTo>
                    <a:pt x="1" y="43"/>
                  </a:lnTo>
                  <a:lnTo>
                    <a:pt x="151" y="347"/>
                  </a:lnTo>
                  <a:lnTo>
                    <a:pt x="46" y="673"/>
                  </a:lnTo>
                  <a:lnTo>
                    <a:pt x="351" y="523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527" y="3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57;p50"/>
            <p:cNvSpPr/>
            <p:nvPr/>
          </p:nvSpPr>
          <p:spPr>
            <a:xfrm>
              <a:off x="7106717" y="2782287"/>
              <a:ext cx="156887" cy="157063"/>
            </a:xfrm>
            <a:custGeom>
              <a:avLst/>
              <a:gdLst/>
              <a:ahLst/>
              <a:cxnLst/>
              <a:rect l="l" t="t" r="r" b="b"/>
              <a:pathLst>
                <a:path w="890" h="891" extrusionOk="0">
                  <a:moveTo>
                    <a:pt x="485" y="0"/>
                  </a:moveTo>
                  <a:lnTo>
                    <a:pt x="326" y="301"/>
                  </a:lnTo>
                  <a:lnTo>
                    <a:pt x="0" y="406"/>
                  </a:lnTo>
                  <a:lnTo>
                    <a:pt x="297" y="564"/>
                  </a:lnTo>
                  <a:lnTo>
                    <a:pt x="401" y="890"/>
                  </a:lnTo>
                  <a:lnTo>
                    <a:pt x="564" y="594"/>
                  </a:lnTo>
                  <a:lnTo>
                    <a:pt x="890" y="489"/>
                  </a:lnTo>
                  <a:lnTo>
                    <a:pt x="589" y="326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58;p50"/>
            <p:cNvSpPr/>
            <p:nvPr/>
          </p:nvSpPr>
          <p:spPr>
            <a:xfrm>
              <a:off x="7149376" y="2983244"/>
              <a:ext cx="173281" cy="170989"/>
            </a:xfrm>
            <a:custGeom>
              <a:avLst/>
              <a:gdLst/>
              <a:ahLst/>
              <a:cxnLst/>
              <a:rect l="l" t="t" r="r" b="b"/>
              <a:pathLst>
                <a:path w="983" h="970" extrusionOk="0">
                  <a:moveTo>
                    <a:pt x="297" y="327"/>
                  </a:moveTo>
                  <a:cubicBezTo>
                    <a:pt x="297" y="327"/>
                    <a:pt x="318" y="9"/>
                    <a:pt x="393" y="5"/>
                  </a:cubicBezTo>
                  <a:cubicBezTo>
                    <a:pt x="472" y="1"/>
                    <a:pt x="610" y="214"/>
                    <a:pt x="610" y="214"/>
                  </a:cubicBezTo>
                  <a:cubicBezTo>
                    <a:pt x="610" y="214"/>
                    <a:pt x="924" y="197"/>
                    <a:pt x="944" y="268"/>
                  </a:cubicBezTo>
                  <a:cubicBezTo>
                    <a:pt x="965" y="339"/>
                    <a:pt x="769" y="498"/>
                    <a:pt x="769" y="498"/>
                  </a:cubicBezTo>
                  <a:cubicBezTo>
                    <a:pt x="769" y="498"/>
                    <a:pt x="982" y="761"/>
                    <a:pt x="932" y="811"/>
                  </a:cubicBezTo>
                  <a:cubicBezTo>
                    <a:pt x="886" y="857"/>
                    <a:pt x="569" y="728"/>
                    <a:pt x="569" y="728"/>
                  </a:cubicBezTo>
                  <a:cubicBezTo>
                    <a:pt x="569" y="728"/>
                    <a:pt x="360" y="970"/>
                    <a:pt x="280" y="953"/>
                  </a:cubicBezTo>
                  <a:cubicBezTo>
                    <a:pt x="226" y="945"/>
                    <a:pt x="289" y="619"/>
                    <a:pt x="289" y="619"/>
                  </a:cubicBezTo>
                  <a:cubicBezTo>
                    <a:pt x="289" y="619"/>
                    <a:pt x="0" y="544"/>
                    <a:pt x="9" y="469"/>
                  </a:cubicBezTo>
                  <a:cubicBezTo>
                    <a:pt x="17" y="389"/>
                    <a:pt x="297" y="327"/>
                    <a:pt x="297" y="3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59;p50"/>
            <p:cNvSpPr/>
            <p:nvPr/>
          </p:nvSpPr>
          <p:spPr>
            <a:xfrm>
              <a:off x="6475643" y="2802207"/>
              <a:ext cx="173281" cy="176101"/>
            </a:xfrm>
            <a:custGeom>
              <a:avLst/>
              <a:gdLst/>
              <a:ahLst/>
              <a:cxnLst/>
              <a:rect l="l" t="t" r="r" b="b"/>
              <a:pathLst>
                <a:path w="983" h="999" extrusionOk="0">
                  <a:moveTo>
                    <a:pt x="356" y="288"/>
                  </a:moveTo>
                  <a:cubicBezTo>
                    <a:pt x="356" y="288"/>
                    <a:pt x="485" y="0"/>
                    <a:pt x="560" y="21"/>
                  </a:cubicBezTo>
                  <a:cubicBezTo>
                    <a:pt x="635" y="46"/>
                    <a:pt x="686" y="297"/>
                    <a:pt x="686" y="297"/>
                  </a:cubicBezTo>
                  <a:cubicBezTo>
                    <a:pt x="686" y="297"/>
                    <a:pt x="982" y="389"/>
                    <a:pt x="982" y="464"/>
                  </a:cubicBezTo>
                  <a:cubicBezTo>
                    <a:pt x="978" y="539"/>
                    <a:pt x="740" y="618"/>
                    <a:pt x="740" y="618"/>
                  </a:cubicBezTo>
                  <a:cubicBezTo>
                    <a:pt x="740" y="618"/>
                    <a:pt x="844" y="940"/>
                    <a:pt x="782" y="969"/>
                  </a:cubicBezTo>
                  <a:cubicBezTo>
                    <a:pt x="719" y="999"/>
                    <a:pt x="472" y="760"/>
                    <a:pt x="472" y="760"/>
                  </a:cubicBezTo>
                  <a:cubicBezTo>
                    <a:pt x="472" y="760"/>
                    <a:pt x="193" y="911"/>
                    <a:pt x="122" y="869"/>
                  </a:cubicBezTo>
                  <a:cubicBezTo>
                    <a:pt x="76" y="844"/>
                    <a:pt x="247" y="556"/>
                    <a:pt x="247" y="556"/>
                  </a:cubicBezTo>
                  <a:cubicBezTo>
                    <a:pt x="247" y="556"/>
                    <a:pt x="0" y="389"/>
                    <a:pt x="34" y="322"/>
                  </a:cubicBezTo>
                  <a:cubicBezTo>
                    <a:pt x="67" y="255"/>
                    <a:pt x="356" y="288"/>
                    <a:pt x="356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60;p50"/>
            <p:cNvSpPr/>
            <p:nvPr/>
          </p:nvSpPr>
          <p:spPr>
            <a:xfrm>
              <a:off x="7298331" y="2873599"/>
              <a:ext cx="75094" cy="64518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17" y="0"/>
                  </a:moveTo>
                  <a:cubicBezTo>
                    <a:pt x="99" y="0"/>
                    <a:pt x="1" y="122"/>
                    <a:pt x="49" y="247"/>
                  </a:cubicBezTo>
                  <a:cubicBezTo>
                    <a:pt x="77" y="326"/>
                    <a:pt x="147" y="366"/>
                    <a:pt x="217" y="366"/>
                  </a:cubicBezTo>
                  <a:cubicBezTo>
                    <a:pt x="284" y="366"/>
                    <a:pt x="351" y="330"/>
                    <a:pt x="383" y="259"/>
                  </a:cubicBezTo>
                  <a:cubicBezTo>
                    <a:pt x="425" y="167"/>
                    <a:pt x="383" y="59"/>
                    <a:pt x="292" y="17"/>
                  </a:cubicBezTo>
                  <a:cubicBezTo>
                    <a:pt x="267" y="6"/>
                    <a:pt x="241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61;p50"/>
            <p:cNvSpPr/>
            <p:nvPr/>
          </p:nvSpPr>
          <p:spPr>
            <a:xfrm>
              <a:off x="6414475" y="2956802"/>
              <a:ext cx="40720" cy="39839"/>
            </a:xfrm>
            <a:custGeom>
              <a:avLst/>
              <a:gdLst/>
              <a:ahLst/>
              <a:cxnLst/>
              <a:rect l="l" t="t" r="r" b="b"/>
              <a:pathLst>
                <a:path w="231" h="226" extrusionOk="0">
                  <a:moveTo>
                    <a:pt x="114" y="0"/>
                  </a:moveTo>
                  <a:cubicBezTo>
                    <a:pt x="51" y="0"/>
                    <a:pt x="1" y="51"/>
                    <a:pt x="1" y="113"/>
                  </a:cubicBezTo>
                  <a:cubicBezTo>
                    <a:pt x="1" y="176"/>
                    <a:pt x="51" y="226"/>
                    <a:pt x="114" y="226"/>
                  </a:cubicBezTo>
                  <a:cubicBezTo>
                    <a:pt x="176" y="226"/>
                    <a:pt x="226" y="176"/>
                    <a:pt x="231" y="113"/>
                  </a:cubicBezTo>
                  <a:cubicBezTo>
                    <a:pt x="226" y="51"/>
                    <a:pt x="17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324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41" y="283785"/>
            <a:ext cx="4877055" cy="631223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6718766" y="2270348"/>
            <a:ext cx="4504715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GB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Open your Skills book, Page 5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6718765" y="3576464"/>
            <a:ext cx="450471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GB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Complete the activity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3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41" y="283785"/>
            <a:ext cx="4877055" cy="631223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6827949" y="3178290"/>
            <a:ext cx="450471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GB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Check your answers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611776" y="2497542"/>
            <a:ext cx="1090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television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505425" y="3182870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football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52433" y="3881181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stamps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825137" y="457949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volleyball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05425" y="5277803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games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10116" y="5900991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swimming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0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6" y="205023"/>
            <a:ext cx="4793244" cy="641655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7323741" y="3028579"/>
            <a:ext cx="291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u="sng" dirty="0" smtClean="0">
                <a:latin typeface="Comic Sans MS" pitchFamily="66" charset="0"/>
              </a:rPr>
              <a:t>Homework</a:t>
            </a:r>
            <a:endParaRPr lang="en-US" sz="44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7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D52361B6-293B-4D7D-BD68-37AF28B05D53}"/>
              </a:ext>
            </a:extLst>
          </p:cNvPr>
          <p:cNvSpPr/>
          <p:nvPr/>
        </p:nvSpPr>
        <p:spPr>
          <a:xfrm>
            <a:off x="4943002" y="1018580"/>
            <a:ext cx="25486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O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bjectives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30677719-341E-422A-A526-4AEE37844E89}"/>
              </a:ext>
            </a:extLst>
          </p:cNvPr>
          <p:cNvSpPr/>
          <p:nvPr/>
        </p:nvSpPr>
        <p:spPr>
          <a:xfrm>
            <a:off x="1032914" y="2113529"/>
            <a:ext cx="10049067" cy="3970318"/>
          </a:xfrm>
          <a:prstGeom prst="rect">
            <a:avLst/>
          </a:prstGeom>
          <a:solidFill>
            <a:srgbClr val="D1E7F2"/>
          </a:solidFill>
          <a:ln w="76200"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By the end of the lesson, pupils will be able  to:</a:t>
            </a:r>
          </a:p>
          <a:p>
            <a:pPr algn="l" rtl="0"/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ask and answer questions What does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Maha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collect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 [comics]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classify words into </a:t>
            </a:r>
            <a:r>
              <a:rPr lang="en-US" sz="2800" dirty="0" smtClean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groups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unscramble </a:t>
            </a:r>
            <a:r>
              <a:rPr lang="en-US" sz="280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letters to form names of animals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listen and identify the correct pictures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complete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sentences using the correct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words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2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chool\Downloads\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272956"/>
            <a:ext cx="7710985" cy="62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018277" y="2906712"/>
            <a:ext cx="39052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Warm up</a:t>
            </a:r>
          </a:p>
          <a:p>
            <a:pPr algn="l"/>
            <a:endParaRPr 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Play the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game: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959818" y="4826634"/>
            <a:ext cx="607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itchFamily="66" charset="0"/>
                <a:hlinkClick r:id="rId3"/>
              </a:rPr>
              <a:t>wordwall.net/ar/resource/11379229/i-collect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0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2414701" y="396301"/>
            <a:ext cx="7519915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Look at your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Classbook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,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Page 2-3 and answer the questions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5" name="عنصر نائب للمحتوى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"/>
          <a:stretch/>
        </p:blipFill>
        <p:spPr>
          <a:xfrm>
            <a:off x="382138" y="1689393"/>
            <a:ext cx="3851413" cy="486153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/>
          <a:stretch/>
        </p:blipFill>
        <p:spPr>
          <a:xfrm>
            <a:off x="4233551" y="1689393"/>
            <a:ext cx="3882219" cy="4861532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7528060" y="1689393"/>
            <a:ext cx="51679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What does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Maha</a:t>
            </a:r>
            <a:r>
              <a:rPr lang="en-US" sz="2400" dirty="0">
                <a:latin typeface="Comic Sans MS" pitchFamily="66" charset="0"/>
              </a:rPr>
              <a:t> collect?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What does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Saeed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Collect?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What does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Vicky </a:t>
            </a:r>
            <a:r>
              <a:rPr lang="en-US" sz="2400" dirty="0">
                <a:latin typeface="Comic Sans MS" pitchFamily="66" charset="0"/>
              </a:rPr>
              <a:t>collect?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What does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Maryam</a:t>
            </a:r>
            <a:r>
              <a:rPr lang="en-US" sz="2400" dirty="0">
                <a:latin typeface="Comic Sans MS" pitchFamily="66" charset="0"/>
              </a:rPr>
              <a:t> collect?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What does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Fatma</a:t>
            </a:r>
            <a:r>
              <a:rPr lang="en-US" sz="2400" dirty="0">
                <a:latin typeface="Comic Sans MS" pitchFamily="66" charset="0"/>
              </a:rPr>
              <a:t> collect?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What does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Sami</a:t>
            </a:r>
            <a:r>
              <a:rPr lang="en-US" sz="2400" dirty="0">
                <a:latin typeface="Comic Sans MS" pitchFamily="66" charset="0"/>
              </a:rPr>
              <a:t> collect?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What does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Bader</a:t>
            </a:r>
            <a:r>
              <a:rPr lang="en-US" sz="2400" dirty="0">
                <a:latin typeface="Comic Sans MS" pitchFamily="66" charset="0"/>
              </a:rPr>
              <a:t> collect?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What does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Paul</a:t>
            </a:r>
            <a:r>
              <a:rPr lang="en-US" sz="2400" dirty="0">
                <a:latin typeface="Comic Sans MS" pitchFamily="66" charset="0"/>
              </a:rPr>
              <a:t> collect?</a:t>
            </a:r>
          </a:p>
        </p:txBody>
      </p:sp>
    </p:spTree>
    <p:extLst>
      <p:ext uri="{BB962C8B-B14F-4D97-AF65-F5344CB8AC3E}">
        <p14:creationId xmlns:p14="http://schemas.microsoft.com/office/powerpoint/2010/main" val="221626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1747" r="2395" b="1817"/>
          <a:stretch/>
        </p:blipFill>
        <p:spPr>
          <a:xfrm>
            <a:off x="216113" y="928045"/>
            <a:ext cx="4230806" cy="56774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3463" r="2208" b="1786"/>
          <a:stretch/>
        </p:blipFill>
        <p:spPr>
          <a:xfrm>
            <a:off x="4446919" y="928044"/>
            <a:ext cx="4094329" cy="5677471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2414700" y="232528"/>
            <a:ext cx="7519915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Look at your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Classbook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,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Page 6-7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393372" y="1812398"/>
            <a:ext cx="36715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What can you see?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2400" b="1" dirty="0" smtClean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What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toys</a:t>
            </a:r>
            <a:r>
              <a:rPr lang="en-US" sz="2400" b="1" dirty="0" smtClean="0">
                <a:latin typeface="Comic Sans MS" pitchFamily="66" charset="0"/>
              </a:rPr>
              <a:t> can you see?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What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school objects </a:t>
            </a:r>
            <a:r>
              <a:rPr lang="en-US" sz="2400" b="1" dirty="0" smtClean="0">
                <a:latin typeface="Comic Sans MS" pitchFamily="66" charset="0"/>
              </a:rPr>
              <a:t>can you see?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What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food </a:t>
            </a:r>
            <a:r>
              <a:rPr lang="en-US" sz="2400" b="1" dirty="0" smtClean="0">
                <a:latin typeface="Comic Sans MS" pitchFamily="66" charset="0"/>
              </a:rPr>
              <a:t>can you see?</a:t>
            </a:r>
          </a:p>
          <a:p>
            <a:pPr algn="ctr"/>
            <a:endParaRPr lang="en-US" sz="24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801;p61"/>
          <p:cNvGrpSpPr/>
          <p:nvPr/>
        </p:nvGrpSpPr>
        <p:grpSpPr>
          <a:xfrm>
            <a:off x="2353800" y="1890174"/>
            <a:ext cx="2669712" cy="4121451"/>
            <a:chOff x="5935827" y="724913"/>
            <a:chExt cx="2395220" cy="3697695"/>
          </a:xfrm>
        </p:grpSpPr>
        <p:sp>
          <p:nvSpPr>
            <p:cNvPr id="8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29" y="1279761"/>
            <a:ext cx="4146766" cy="5451840"/>
          </a:xfrm>
          <a:prstGeom prst="rect">
            <a:avLst/>
          </a:prstGeom>
        </p:spPr>
      </p:pic>
      <p:sp>
        <p:nvSpPr>
          <p:cNvPr id="115" name="مستطيل 114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2414700" y="232528"/>
            <a:ext cx="7519915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Open your Skills book,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Page 4</a:t>
            </a:r>
          </a:p>
          <a:p>
            <a:pPr algn="ctr" rtl="0"/>
            <a:r>
              <a:rPr lang="en-GB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Complete activity 1 and 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" b="55811"/>
          <a:stretch/>
        </p:blipFill>
        <p:spPr>
          <a:xfrm>
            <a:off x="162342" y="996288"/>
            <a:ext cx="6074685" cy="3643952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3984669" y="347862"/>
            <a:ext cx="450471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GB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Check your answers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6"/>
          <a:stretch/>
        </p:blipFill>
        <p:spPr>
          <a:xfrm>
            <a:off x="6107061" y="2333766"/>
            <a:ext cx="5959046" cy="439783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046912" y="2479431"/>
            <a:ext cx="681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Comic Sans MS" pitchFamily="66" charset="0"/>
              </a:rPr>
              <a:t>robot</a:t>
            </a:r>
          </a:p>
          <a:p>
            <a:pPr algn="ctr"/>
            <a:r>
              <a:rPr lang="en-GB" sz="1400" b="1" dirty="0" smtClean="0">
                <a:latin typeface="Comic Sans MS" pitchFamily="66" charset="0"/>
              </a:rPr>
              <a:t>yo-yo</a:t>
            </a:r>
          </a:p>
          <a:p>
            <a:pPr algn="ctr"/>
            <a:r>
              <a:rPr lang="en-GB" sz="1400" b="1" dirty="0" smtClean="0">
                <a:latin typeface="Comic Sans MS" pitchFamily="66" charset="0"/>
              </a:rPr>
              <a:t>ball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39540" y="3710005"/>
            <a:ext cx="760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Comic Sans MS" pitchFamily="66" charset="0"/>
              </a:rPr>
              <a:t>pencil</a:t>
            </a:r>
          </a:p>
          <a:p>
            <a:pPr algn="ctr"/>
            <a:r>
              <a:rPr lang="en-GB" sz="1400" b="1" dirty="0" smtClean="0">
                <a:latin typeface="Comic Sans MS" pitchFamily="66" charset="0"/>
              </a:rPr>
              <a:t>ruler</a:t>
            </a:r>
          </a:p>
          <a:p>
            <a:pPr algn="ctr"/>
            <a:r>
              <a:rPr lang="en-GB" sz="1400" b="1" dirty="0" smtClean="0">
                <a:latin typeface="Comic Sans MS" pitchFamily="66" charset="0"/>
              </a:rPr>
              <a:t>rubber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89053" y="3573525"/>
            <a:ext cx="1026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Comic Sans MS" pitchFamily="66" charset="0"/>
              </a:rPr>
              <a:t>banana</a:t>
            </a:r>
          </a:p>
          <a:p>
            <a:pPr algn="ctr"/>
            <a:r>
              <a:rPr lang="en-GB" sz="1400" b="1" dirty="0" smtClean="0">
                <a:latin typeface="Comic Sans MS" pitchFamily="66" charset="0"/>
              </a:rPr>
              <a:t>jelly</a:t>
            </a:r>
          </a:p>
          <a:p>
            <a:pPr algn="ctr"/>
            <a:r>
              <a:rPr lang="en-GB" sz="1400" b="1" dirty="0" smtClean="0">
                <a:latin typeface="Comic Sans MS" pitchFamily="66" charset="0"/>
              </a:rPr>
              <a:t>ice crea</a:t>
            </a:r>
            <a:r>
              <a:rPr lang="en-GB" sz="1400" b="1" dirty="0">
                <a:latin typeface="Comic Sans MS" pitchFamily="66" charset="0"/>
              </a:rPr>
              <a:t>m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090560" y="4399416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Comic Sans MS" pitchFamily="66" charset="0"/>
              </a:rPr>
              <a:t>tiger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0963740" y="4266839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Comic Sans MS" pitchFamily="66" charset="0"/>
              </a:rPr>
              <a:t>zebra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0067642" y="51300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Comic Sans MS" pitchFamily="66" charset="0"/>
              </a:rPr>
              <a:t>lion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8941234" y="589124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latin typeface="Comic Sans MS" pitchFamily="66" charset="0"/>
              </a:rPr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188755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7" y="169486"/>
            <a:ext cx="4804012" cy="654612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836580" y="1630129"/>
            <a:ext cx="4504715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GB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Open your </a:t>
            </a:r>
            <a:r>
              <a:rPr lang="en-GB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Classbook</a:t>
            </a:r>
            <a:r>
              <a:rPr lang="en-GB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, Page 8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836579" y="2910899"/>
            <a:ext cx="4504715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GB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Listen and look at the pictures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7586" y="4167452"/>
            <a:ext cx="5422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itchFamily="66" charset="0"/>
                <a:hlinkClick r:id="rId3"/>
              </a:rPr>
              <a:t>ict.moe.gov.om/video/video/2/English/QR-2B/e2b8L1_6.mp4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10994" y="5036020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Which picture?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6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7" y="169486"/>
            <a:ext cx="4804012" cy="654612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C91CEEFC-279E-4FBC-A764-3AE397737973}"/>
              </a:ext>
            </a:extLst>
          </p:cNvPr>
          <p:cNvSpPr/>
          <p:nvPr/>
        </p:nvSpPr>
        <p:spPr>
          <a:xfrm>
            <a:off x="836580" y="1307188"/>
            <a:ext cx="450471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GB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The answers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971482" y="2183643"/>
            <a:ext cx="223490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Picture 6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Picture 2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Picture 1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Picture 3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Picture 5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Picture 7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Picture 4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Picture 8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072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231</Words>
  <Application>Microsoft Office PowerPoint</Application>
  <PresentationFormat>مخصص</PresentationFormat>
  <Paragraphs>69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Unit 1: Free Time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The swan</dc:creator>
  <cp:lastModifiedBy>عمان</cp:lastModifiedBy>
  <cp:revision>80</cp:revision>
  <dcterms:created xsi:type="dcterms:W3CDTF">2020-12-17T14:56:10Z</dcterms:created>
  <dcterms:modified xsi:type="dcterms:W3CDTF">2021-03-08T08:13:43Z</dcterms:modified>
</cp:coreProperties>
</file>