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6858000" cx="12192000"/>
  <p:notesSz cx="6858000" cy="9144000"/>
  <p:embeddedFontLst>
    <p:embeddedFont>
      <p:font typeface="Overlock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8" roundtripDataSignature="AMtx7mgHc8hOXkoW/nP1cLEasIe5+8/a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Overlock-regular.fntdata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Overlock-italic.fntdata"/><Relationship Id="rId21" Type="http://schemas.openxmlformats.org/officeDocument/2006/relationships/slide" Target="slides/slide17.xml"/><Relationship Id="rId65" Type="http://schemas.openxmlformats.org/officeDocument/2006/relationships/font" Target="fonts/Overlock-bold.fntdata"/><Relationship Id="rId24" Type="http://schemas.openxmlformats.org/officeDocument/2006/relationships/slide" Target="slides/slide20.xml"/><Relationship Id="rId68" Type="http://customschemas.google.com/relationships/presentationmetadata" Target="metadata"/><Relationship Id="rId23" Type="http://schemas.openxmlformats.org/officeDocument/2006/relationships/slide" Target="slides/slide19.xml"/><Relationship Id="rId67" Type="http://schemas.openxmlformats.org/officeDocument/2006/relationships/font" Target="fonts/Overlock-bold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a77383e65259a77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a77383e65259a77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a77383e65259a7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a77383e65259a7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6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ان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محتوى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70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فارغ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المقطع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يان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7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قارنة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فقط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ى مع تسمية توضيحية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7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76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رة مع تسمية توضيحية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7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7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0.jp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2.jpg"/><Relationship Id="rId7" Type="http://schemas.openxmlformats.org/officeDocument/2006/relationships/image" Target="../media/image6.jpg"/><Relationship Id="rId8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jpg"/><Relationship Id="rId4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Relationship Id="rId4" Type="http://schemas.openxmlformats.org/officeDocument/2006/relationships/image" Target="../media/image2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10800000">
            <a:off x="-132080" y="-71120"/>
            <a:ext cx="12456160" cy="710184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962407" y="392467"/>
            <a:ext cx="7345281" cy="64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Grade 2B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Unit 3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Lesson 1-4</a:t>
            </a:r>
            <a:endParaRPr b="0" i="0" sz="13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586281" y="469411"/>
            <a:ext cx="2949654" cy="63094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6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0" y="1"/>
            <a:ext cx="12192000" cy="1752600"/>
          </a:xfrm>
          <a:prstGeom prst="rect">
            <a:avLst/>
          </a:prstGeom>
          <a:solidFill>
            <a:srgbClr val="98D4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2"/>
          <p:cNvPicPr preferRelativeResize="0"/>
          <p:nvPr/>
        </p:nvPicPr>
        <p:blipFill rotWithShape="1">
          <a:blip r:embed="rId3">
            <a:alphaModFix/>
          </a:blip>
          <a:srcRect b="3310" l="33393" r="37706" t="17960"/>
          <a:stretch/>
        </p:blipFill>
        <p:spPr>
          <a:xfrm>
            <a:off x="4098318" y="215613"/>
            <a:ext cx="4227535" cy="64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2"/>
          <p:cNvSpPr/>
          <p:nvPr/>
        </p:nvSpPr>
        <p:spPr>
          <a:xfrm>
            <a:off x="6781361" y="1233638"/>
            <a:ext cx="4846320" cy="518963"/>
          </a:xfrm>
          <a:prstGeom prst="rect">
            <a:avLst/>
          </a:prstGeom>
          <a:solidFill>
            <a:srgbClr val="98D4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6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13"/>
          <p:cNvPicPr preferRelativeResize="0"/>
          <p:nvPr/>
        </p:nvPicPr>
        <p:blipFill rotWithShape="1">
          <a:blip r:embed="rId3">
            <a:alphaModFix/>
          </a:blip>
          <a:srcRect b="3309" l="33393" r="37706" t="37250"/>
          <a:stretch/>
        </p:blipFill>
        <p:spPr>
          <a:xfrm>
            <a:off x="2510722" y="0"/>
            <a:ext cx="7329964" cy="705101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6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>
            <a:alphaModFix/>
          </a:blip>
          <a:srcRect b="43661" l="40061" r="40538" t="42757"/>
          <a:stretch/>
        </p:blipFill>
        <p:spPr>
          <a:xfrm>
            <a:off x="1393372" y="1251856"/>
            <a:ext cx="9641210" cy="369025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4"/>
          <p:cNvSpPr/>
          <p:nvPr/>
        </p:nvSpPr>
        <p:spPr>
          <a:xfrm>
            <a:off x="9263742" y="2416763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4"/>
          <p:cNvSpPr/>
          <p:nvPr/>
        </p:nvSpPr>
        <p:spPr>
          <a:xfrm>
            <a:off x="2194482" y="1932214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4"/>
          <p:cNvSpPr/>
          <p:nvPr/>
        </p:nvSpPr>
        <p:spPr>
          <a:xfrm>
            <a:off x="1089398" y="2612572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4"/>
          <p:cNvSpPr/>
          <p:nvPr/>
        </p:nvSpPr>
        <p:spPr>
          <a:xfrm>
            <a:off x="1641940" y="3542504"/>
            <a:ext cx="2071742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6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3">
            <a:alphaModFix/>
          </a:blip>
          <a:srcRect b="26746" l="35357" r="40047" t="55234"/>
          <a:stretch/>
        </p:blipFill>
        <p:spPr>
          <a:xfrm>
            <a:off x="0" y="1329331"/>
            <a:ext cx="12191999" cy="516874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5"/>
          <p:cNvSpPr/>
          <p:nvPr/>
        </p:nvSpPr>
        <p:spPr>
          <a:xfrm>
            <a:off x="1427039" y="2245229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5"/>
          <p:cNvSpPr/>
          <p:nvPr/>
        </p:nvSpPr>
        <p:spPr>
          <a:xfrm>
            <a:off x="659596" y="4144686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0350230" y="4707275"/>
            <a:ext cx="173471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6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6"/>
          <p:cNvPicPr preferRelativeResize="0"/>
          <p:nvPr/>
        </p:nvPicPr>
        <p:blipFill rotWithShape="1">
          <a:blip r:embed="rId3">
            <a:alphaModFix/>
          </a:blip>
          <a:srcRect b="5176" l="36298" r="39105" t="76803"/>
          <a:stretch/>
        </p:blipFill>
        <p:spPr>
          <a:xfrm>
            <a:off x="107054" y="1329331"/>
            <a:ext cx="12191999" cy="516874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6"/>
          <p:cNvSpPr/>
          <p:nvPr/>
        </p:nvSpPr>
        <p:spPr>
          <a:xfrm>
            <a:off x="1174120" y="4617866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9582787" y="2131973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9482872" y="3101278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6"/>
          <p:cNvSpPr/>
          <p:nvPr/>
        </p:nvSpPr>
        <p:spPr>
          <a:xfrm>
            <a:off x="10350230" y="4930882"/>
            <a:ext cx="1534886" cy="116477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"/>
          <p:cNvSpPr/>
          <p:nvPr/>
        </p:nvSpPr>
        <p:spPr>
          <a:xfrm>
            <a:off x="1105518" y="1467221"/>
            <a:ext cx="10339690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New Words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2112591" y="4386697"/>
            <a:ext cx="757771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elbow-tongue-knee</a:t>
            </a:r>
            <a:endParaRPr b="0" i="0" sz="6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صورة تحتوي على نص&#10;&#10;تم إنشاء الوصف تلقائياً" id="323" name="Google Shape;3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002" y="-214009"/>
            <a:ext cx="12216000" cy="707200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8"/>
          <p:cNvSpPr/>
          <p:nvPr/>
        </p:nvSpPr>
        <p:spPr>
          <a:xfrm>
            <a:off x="-12000" y="-54000"/>
            <a:ext cx="4068000" cy="2304000"/>
          </a:xfrm>
          <a:prstGeom prst="rect">
            <a:avLst/>
          </a:prstGeom>
          <a:solidFill>
            <a:srgbClr val="FFCCCC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25" name="Google Shape;325;p18"/>
          <p:cNvSpPr/>
          <p:nvPr/>
        </p:nvSpPr>
        <p:spPr>
          <a:xfrm>
            <a:off x="4056000" y="-54000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26" name="Google Shape;326;p18"/>
          <p:cNvSpPr/>
          <p:nvPr/>
        </p:nvSpPr>
        <p:spPr>
          <a:xfrm>
            <a:off x="8136002" y="-49864"/>
            <a:ext cx="4068000" cy="2304000"/>
          </a:xfrm>
          <a:prstGeom prst="rect">
            <a:avLst/>
          </a:prstGeom>
          <a:solidFill>
            <a:srgbClr val="FFCCCC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27" name="Google Shape;327;p18"/>
          <p:cNvSpPr/>
          <p:nvPr/>
        </p:nvSpPr>
        <p:spPr>
          <a:xfrm>
            <a:off x="-24002" y="2245636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28" name="Google Shape;328;p18"/>
          <p:cNvSpPr/>
          <p:nvPr/>
        </p:nvSpPr>
        <p:spPr>
          <a:xfrm>
            <a:off x="4056000" y="2250000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329" name="Google Shape;329;p18"/>
          <p:cNvSpPr/>
          <p:nvPr/>
        </p:nvSpPr>
        <p:spPr>
          <a:xfrm>
            <a:off x="8124000" y="2250000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-12000" y="4554000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31" name="Google Shape;331;p18"/>
          <p:cNvSpPr/>
          <p:nvPr/>
        </p:nvSpPr>
        <p:spPr>
          <a:xfrm>
            <a:off x="4056000" y="4554000"/>
            <a:ext cx="4068000" cy="2304000"/>
          </a:xfrm>
          <a:prstGeom prst="rect">
            <a:avLst/>
          </a:prstGeom>
          <a:solidFill>
            <a:srgbClr val="FFCCCC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332" name="Google Shape;332;p18"/>
          <p:cNvSpPr/>
          <p:nvPr/>
        </p:nvSpPr>
        <p:spPr>
          <a:xfrm>
            <a:off x="8124000" y="4554000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333" name="Google Shape;333;p18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1000" y="221500"/>
            <a:ext cx="4790000" cy="64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9"/>
          <p:cNvSpPr/>
          <p:nvPr/>
        </p:nvSpPr>
        <p:spPr>
          <a:xfrm>
            <a:off x="-12000" y="-54000"/>
            <a:ext cx="4068000" cy="2304000"/>
          </a:xfrm>
          <a:prstGeom prst="rect">
            <a:avLst/>
          </a:prstGeom>
          <a:solidFill>
            <a:srgbClr val="CCFFF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40" name="Google Shape;340;p19"/>
          <p:cNvSpPr/>
          <p:nvPr/>
        </p:nvSpPr>
        <p:spPr>
          <a:xfrm>
            <a:off x="4056000" y="-54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41" name="Google Shape;341;p19"/>
          <p:cNvSpPr/>
          <p:nvPr/>
        </p:nvSpPr>
        <p:spPr>
          <a:xfrm>
            <a:off x="8136002" y="-49864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-24002" y="2245636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43" name="Google Shape;343;p19"/>
          <p:cNvSpPr/>
          <p:nvPr/>
        </p:nvSpPr>
        <p:spPr>
          <a:xfrm>
            <a:off x="4056000" y="2250000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8124000" y="2250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-12000" y="4554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4056000" y="4554000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8124000" y="4554000"/>
            <a:ext cx="4068000" cy="2304000"/>
          </a:xfrm>
          <a:prstGeom prst="rect">
            <a:avLst/>
          </a:prstGeom>
          <a:solidFill>
            <a:srgbClr val="CCFFF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348" name="Google Shape;348;p19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057275"/>
            <a:ext cx="9144000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0"/>
          <p:cNvSpPr/>
          <p:nvPr/>
        </p:nvSpPr>
        <p:spPr>
          <a:xfrm>
            <a:off x="-12000" y="-54000"/>
            <a:ext cx="4068000" cy="2304000"/>
          </a:xfrm>
          <a:prstGeom prst="rect">
            <a:avLst/>
          </a:prstGeom>
          <a:solidFill>
            <a:srgbClr val="CCFFF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55" name="Google Shape;355;p20"/>
          <p:cNvSpPr/>
          <p:nvPr/>
        </p:nvSpPr>
        <p:spPr>
          <a:xfrm>
            <a:off x="4056000" y="-54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56" name="Google Shape;356;p20"/>
          <p:cNvSpPr/>
          <p:nvPr/>
        </p:nvSpPr>
        <p:spPr>
          <a:xfrm>
            <a:off x="8136002" y="-49864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57" name="Google Shape;357;p20"/>
          <p:cNvSpPr/>
          <p:nvPr/>
        </p:nvSpPr>
        <p:spPr>
          <a:xfrm>
            <a:off x="-24002" y="2245636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4056000" y="2250000"/>
            <a:ext cx="4068000" cy="2304000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8124000" y="2250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rgbClr val="DFA6E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360" name="Google Shape;360;p20"/>
          <p:cNvSpPr/>
          <p:nvPr/>
        </p:nvSpPr>
        <p:spPr>
          <a:xfrm>
            <a:off x="-12000" y="4554000"/>
            <a:ext cx="4068000" cy="2304000"/>
          </a:xfrm>
          <a:prstGeom prst="rect">
            <a:avLst/>
          </a:prstGeom>
          <a:solidFill>
            <a:srgbClr val="DFA6EC"/>
          </a:soli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4056000" y="4554000"/>
            <a:ext cx="4068000" cy="23040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8124000" y="4554000"/>
            <a:ext cx="4068000" cy="2304000"/>
          </a:xfrm>
          <a:prstGeom prst="rect">
            <a:avLst/>
          </a:prstGeom>
          <a:solidFill>
            <a:srgbClr val="CCFFF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21"/>
          <p:cNvPicPr preferRelativeResize="0"/>
          <p:nvPr/>
        </p:nvPicPr>
        <p:blipFill rotWithShape="1">
          <a:blip r:embed="rId3">
            <a:alphaModFix/>
          </a:blip>
          <a:srcRect b="5489" l="35313" r="36353" t="21452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70" name="Google Shape;370;p21"/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21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372" name="Google Shape;372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1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376" name="Google Shape;376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21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380" name="Google Shape;380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384" name="Google Shape;384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1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388" name="Google Shape;388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1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92" name="Google Shape;392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1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96" name="Google Shape;396;p2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2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 rot="10800000">
            <a:off x="-132080" y="-71120"/>
            <a:ext cx="12456160" cy="692912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244381" y="115468"/>
            <a:ext cx="23551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Objectives</a:t>
            </a:r>
            <a:endParaRPr b="0" i="0" sz="4000" u="none" cap="none" strike="noStrike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0025296" y="197403"/>
            <a:ext cx="1781909" cy="381156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10206983" y="634164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533000" y="832175"/>
            <a:ext cx="106965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1- Revise the parts of the body.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533000" y="1540015"/>
            <a:ext cx="84288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2- listen to and follow oral instructions 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532989" y="2333465"/>
            <a:ext cx="886492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3- Read and match sentences to pictures.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532988" y="3041351"/>
            <a:ext cx="90797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4- Understand the meanings of adjectives.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545689" y="3885307"/>
            <a:ext cx="11277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5- Complete descriptions with the correct adjectives 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545688" y="4593193"/>
            <a:ext cx="766908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6- Make sentences using </a:t>
            </a:r>
            <a:r>
              <a:rPr b="0" i="0" lang="en-US" sz="4000" u="none" cap="none" strike="noStrike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I can see </a:t>
            </a: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...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45688" y="5351598"/>
            <a:ext cx="109536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7- Complete sentences with the correct adjectives . 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532988" y="6032322"/>
            <a:ext cx="86196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8- understand the concept of opposites. </a:t>
            </a:r>
            <a:endParaRPr b="0" i="0" sz="4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3"/>
          <p:cNvPicPr preferRelativeResize="0"/>
          <p:nvPr/>
        </p:nvPicPr>
        <p:blipFill rotWithShape="1">
          <a:blip r:embed="rId3">
            <a:alphaModFix/>
          </a:blip>
          <a:srcRect b="2100" l="33482" r="35626" t="20760"/>
          <a:stretch/>
        </p:blipFill>
        <p:spPr>
          <a:xfrm>
            <a:off x="1503116" y="206824"/>
            <a:ext cx="4592883" cy="64443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06" name="Google Shape;406;p23"/>
          <p:cNvSpPr/>
          <p:nvPr/>
        </p:nvSpPr>
        <p:spPr>
          <a:xfrm>
            <a:off x="6187833" y="224401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408" name="Google Shape;408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3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412" name="Google Shape;412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3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416" name="Google Shape;416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3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420" name="Google Shape;420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23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424" name="Google Shape;424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3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428" name="Google Shape;428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3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432" name="Google Shape;432;p2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 b="2100" l="34241" r="35625" t="26233"/>
          <a:stretch/>
        </p:blipFill>
        <p:spPr>
          <a:xfrm>
            <a:off x="3601843" y="20869"/>
            <a:ext cx="5117169" cy="683856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6"/>
          <p:cNvSpPr/>
          <p:nvPr/>
        </p:nvSpPr>
        <p:spPr>
          <a:xfrm>
            <a:off x="6542314" y="1284514"/>
            <a:ext cx="1371600" cy="402772"/>
          </a:xfrm>
          <a:prstGeom prst="rect">
            <a:avLst/>
          </a:prstGeom>
          <a:solidFill>
            <a:srgbClr val="DFA6E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6"/>
          <p:cNvSpPr/>
          <p:nvPr/>
        </p:nvSpPr>
        <p:spPr>
          <a:xfrm>
            <a:off x="6814456" y="1839686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6"/>
          <p:cNvSpPr/>
          <p:nvPr/>
        </p:nvSpPr>
        <p:spPr>
          <a:xfrm>
            <a:off x="6770912" y="3592285"/>
            <a:ext cx="1371600" cy="402772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6"/>
          <p:cNvSpPr/>
          <p:nvPr/>
        </p:nvSpPr>
        <p:spPr>
          <a:xfrm>
            <a:off x="6770912" y="4789712"/>
            <a:ext cx="1371600" cy="402772"/>
          </a:xfrm>
          <a:prstGeom prst="rect">
            <a:avLst/>
          </a:prstGeom>
          <a:solidFill>
            <a:srgbClr val="C55A1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6"/>
          <p:cNvSpPr/>
          <p:nvPr/>
        </p:nvSpPr>
        <p:spPr>
          <a:xfrm>
            <a:off x="6749140" y="5998023"/>
            <a:ext cx="1371600" cy="402772"/>
          </a:xfrm>
          <a:prstGeom prst="rect">
            <a:avLst/>
          </a:prstGeom>
          <a:solidFill>
            <a:srgbClr val="92D05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4070593" y="1132114"/>
            <a:ext cx="1371600" cy="402772"/>
          </a:xfrm>
          <a:prstGeom prst="rect">
            <a:avLst/>
          </a:prstGeom>
          <a:solidFill>
            <a:srgbClr val="FF66C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3836550" y="1807029"/>
            <a:ext cx="1371600" cy="402772"/>
          </a:xfrm>
          <a:prstGeom prst="rect">
            <a:avLst/>
          </a:prstGeom>
          <a:solidFill>
            <a:srgbClr val="BFBFB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3836550" y="2661553"/>
            <a:ext cx="1371600" cy="40277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6"/>
          <p:cNvSpPr/>
          <p:nvPr/>
        </p:nvSpPr>
        <p:spPr>
          <a:xfrm>
            <a:off x="3814778" y="4759776"/>
            <a:ext cx="1371600" cy="402772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6"/>
          <p:cNvSpPr/>
          <p:nvPr/>
        </p:nvSpPr>
        <p:spPr>
          <a:xfrm>
            <a:off x="5072076" y="6188518"/>
            <a:ext cx="1371600" cy="402772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6547689" y="1284514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eye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3" name="Google Shape;453;p26"/>
          <p:cNvSpPr/>
          <p:nvPr/>
        </p:nvSpPr>
        <p:spPr>
          <a:xfrm>
            <a:off x="6814456" y="1838253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nose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4" name="Google Shape;454;p26"/>
          <p:cNvSpPr/>
          <p:nvPr/>
        </p:nvSpPr>
        <p:spPr>
          <a:xfrm>
            <a:off x="6782593" y="3599456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elbow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5" name="Google Shape;455;p26"/>
          <p:cNvSpPr/>
          <p:nvPr/>
        </p:nvSpPr>
        <p:spPr>
          <a:xfrm>
            <a:off x="6760291" y="4796883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knee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6" name="Google Shape;456;p26"/>
          <p:cNvSpPr/>
          <p:nvPr/>
        </p:nvSpPr>
        <p:spPr>
          <a:xfrm>
            <a:off x="6746350" y="5985030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toe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7" name="Google Shape;457;p26"/>
          <p:cNvSpPr/>
          <p:nvPr/>
        </p:nvSpPr>
        <p:spPr>
          <a:xfrm>
            <a:off x="4079964" y="1134302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ear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8" name="Google Shape;458;p26"/>
          <p:cNvSpPr/>
          <p:nvPr/>
        </p:nvSpPr>
        <p:spPr>
          <a:xfrm>
            <a:off x="3836550" y="1805596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tongue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9" name="Google Shape;459;p26"/>
          <p:cNvSpPr/>
          <p:nvPr/>
        </p:nvSpPr>
        <p:spPr>
          <a:xfrm>
            <a:off x="3836550" y="2657318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arm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0" name="Google Shape;460;p26"/>
          <p:cNvSpPr/>
          <p:nvPr/>
        </p:nvSpPr>
        <p:spPr>
          <a:xfrm>
            <a:off x="3814248" y="4759776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leg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1" name="Google Shape;461;p26"/>
          <p:cNvSpPr/>
          <p:nvPr/>
        </p:nvSpPr>
        <p:spPr>
          <a:xfrm>
            <a:off x="5072076" y="6197567"/>
            <a:ext cx="1371600" cy="402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feet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2" name="Google Shape;462;p2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3" name="Google Shape;463;p26"/>
          <p:cNvSpPr/>
          <p:nvPr/>
        </p:nvSpPr>
        <p:spPr>
          <a:xfrm>
            <a:off x="7670825" y="6474056"/>
            <a:ext cx="43717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rectangles to show the answers</a:t>
            </a:r>
            <a:endParaRPr b="0" i="0" sz="1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27"/>
          <p:cNvPicPr preferRelativeResize="0"/>
          <p:nvPr/>
        </p:nvPicPr>
        <p:blipFill rotWithShape="1">
          <a:blip r:embed="rId3">
            <a:alphaModFix/>
          </a:blip>
          <a:srcRect b="858" l="33482" r="34195" t="17961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70" name="Google Shape;470;p27"/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1" name="Google Shape;471;p27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472" name="Google Shape;472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27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476" name="Google Shape;476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27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480" name="Google Shape;480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484" name="Google Shape;484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27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488" name="Google Shape;488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27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492" name="Google Shape;492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27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496" name="Google Shape;496;p27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27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29"/>
          <p:cNvPicPr preferRelativeResize="0"/>
          <p:nvPr/>
        </p:nvPicPr>
        <p:blipFill rotWithShape="1">
          <a:blip r:embed="rId3">
            <a:alphaModFix/>
          </a:blip>
          <a:srcRect b="3310" l="33393" r="35357" t="17960"/>
          <a:stretch/>
        </p:blipFill>
        <p:spPr>
          <a:xfrm>
            <a:off x="1518404" y="224401"/>
            <a:ext cx="4571186" cy="642677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06" name="Google Shape;506;p29"/>
          <p:cNvPicPr preferRelativeResize="0"/>
          <p:nvPr/>
        </p:nvPicPr>
        <p:blipFill rotWithShape="1">
          <a:blip r:embed="rId4">
            <a:alphaModFix/>
          </a:blip>
          <a:srcRect b="3310" l="34197" r="35179" t="17960"/>
          <a:stretch/>
        </p:blipFill>
        <p:spPr>
          <a:xfrm>
            <a:off x="6175315" y="217710"/>
            <a:ext cx="4689811" cy="64050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507" name="Google Shape;507;p29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508" name="Google Shape;508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29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512" name="Google Shape;512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29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516" name="Google Shape;516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29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520" name="Google Shape;520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29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524" name="Google Shape;524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29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528" name="Google Shape;528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9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532" name="Google Shape;532;p2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29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0"/>
          <p:cNvSpPr/>
          <p:nvPr/>
        </p:nvSpPr>
        <p:spPr>
          <a:xfrm>
            <a:off x="0" y="1"/>
            <a:ext cx="12192000" cy="1284513"/>
          </a:xfrm>
          <a:prstGeom prst="rect">
            <a:avLst/>
          </a:prstGeom>
          <a:solidFill>
            <a:srgbClr val="8FDD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30"/>
          <p:cNvPicPr preferRelativeResize="0"/>
          <p:nvPr/>
        </p:nvPicPr>
        <p:blipFill rotWithShape="1">
          <a:blip r:embed="rId3">
            <a:alphaModFix/>
          </a:blip>
          <a:srcRect b="3310" l="34197" r="35179" t="17960"/>
          <a:stretch/>
        </p:blipFill>
        <p:spPr>
          <a:xfrm>
            <a:off x="4096143" y="226499"/>
            <a:ext cx="4689811" cy="64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0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32"/>
          <p:cNvPicPr preferRelativeResize="0"/>
          <p:nvPr/>
        </p:nvPicPr>
        <p:blipFill rotWithShape="1">
          <a:blip r:embed="rId3">
            <a:alphaModFix/>
          </a:blip>
          <a:srcRect b="28758" l="34197" r="35179" t="32036"/>
          <a:stretch/>
        </p:blipFill>
        <p:spPr>
          <a:xfrm>
            <a:off x="1167886" y="239485"/>
            <a:ext cx="9391257" cy="638694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2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33"/>
          <p:cNvPicPr preferRelativeResize="0"/>
          <p:nvPr/>
        </p:nvPicPr>
        <p:blipFill rotWithShape="1">
          <a:blip r:embed="rId3">
            <a:alphaModFix/>
          </a:blip>
          <a:srcRect b="45579" l="36422" r="55935" t="42272"/>
          <a:stretch/>
        </p:blipFill>
        <p:spPr>
          <a:xfrm>
            <a:off x="2552700" y="2318657"/>
            <a:ext cx="4969330" cy="41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3"/>
          <p:cNvSpPr/>
          <p:nvPr/>
        </p:nvSpPr>
        <p:spPr>
          <a:xfrm>
            <a:off x="3925229" y="163285"/>
            <a:ext cx="7994627" cy="2155372"/>
          </a:xfrm>
          <a:prstGeom prst="wedgeEllipseCallout">
            <a:avLst>
              <a:gd fmla="val -15592" name="adj1"/>
              <a:gd fmla="val 89827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3"/>
          <p:cNvSpPr/>
          <p:nvPr/>
        </p:nvSpPr>
        <p:spPr>
          <a:xfrm>
            <a:off x="5180207" y="488131"/>
            <a:ext cx="585929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your hands on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 head.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3" name="Google Shape;563;p3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4"/>
          <p:cNvPicPr preferRelativeResize="0"/>
          <p:nvPr/>
        </p:nvPicPr>
        <p:blipFill rotWithShape="1">
          <a:blip r:embed="rId3">
            <a:alphaModFix/>
          </a:blip>
          <a:srcRect b="45702" l="45760" r="46598" t="42150"/>
          <a:stretch/>
        </p:blipFill>
        <p:spPr>
          <a:xfrm>
            <a:off x="2552700" y="2318657"/>
            <a:ext cx="4969330" cy="41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4"/>
          <p:cNvSpPr/>
          <p:nvPr/>
        </p:nvSpPr>
        <p:spPr>
          <a:xfrm>
            <a:off x="2373086" y="163284"/>
            <a:ext cx="7462290" cy="2323437"/>
          </a:xfrm>
          <a:prstGeom prst="wedgeEllipseCallout">
            <a:avLst>
              <a:gd fmla="val -25701" name="adj1"/>
              <a:gd fmla="val 79480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4"/>
          <p:cNvSpPr/>
          <p:nvPr/>
        </p:nvSpPr>
        <p:spPr>
          <a:xfrm>
            <a:off x="2936422" y="852020"/>
            <a:ext cx="580158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Touch your knees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2" name="Google Shape;572;p3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35"/>
          <p:cNvPicPr preferRelativeResize="0"/>
          <p:nvPr/>
        </p:nvPicPr>
        <p:blipFill rotWithShape="1">
          <a:blip r:embed="rId3">
            <a:alphaModFix/>
          </a:blip>
          <a:srcRect b="45831" l="54938" r="37420" t="42021"/>
          <a:stretch/>
        </p:blipFill>
        <p:spPr>
          <a:xfrm>
            <a:off x="2552700" y="2318657"/>
            <a:ext cx="4969330" cy="41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5"/>
          <p:cNvSpPr/>
          <p:nvPr/>
        </p:nvSpPr>
        <p:spPr>
          <a:xfrm>
            <a:off x="2373086" y="163284"/>
            <a:ext cx="7462290" cy="2323437"/>
          </a:xfrm>
          <a:prstGeom prst="wedgeEllipseCallout">
            <a:avLst>
              <a:gd fmla="val -25701" name="adj1"/>
              <a:gd fmla="val 79480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5"/>
          <p:cNvSpPr/>
          <p:nvPr/>
        </p:nvSpPr>
        <p:spPr>
          <a:xfrm>
            <a:off x="3635446" y="381000"/>
            <a:ext cx="493757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your nose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your knees.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1" name="Google Shape;581;p3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3"/>
          <p:cNvGrpSpPr/>
          <p:nvPr/>
        </p:nvGrpSpPr>
        <p:grpSpPr>
          <a:xfrm>
            <a:off x="0" y="-539"/>
            <a:ext cx="12194146" cy="6940495"/>
            <a:chOff x="0" y="-539"/>
            <a:chExt cx="12194146" cy="6940495"/>
          </a:xfrm>
        </p:grpSpPr>
        <p:pic>
          <p:nvPicPr>
            <p:cNvPr descr="صورة تحتوي على سبورة بيضاء&#10;&#10;تم إنشاء الوصف تلقائياً" id="110" name="Google Shape;110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1672090" cy="6939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صورة تحتوي على سبورة بيضاء&#10;&#10;تم إنشاء الوصف تلقائياً"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6098" y="-539"/>
              <a:ext cx="11868048" cy="6939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صورة تحتوي على خريطة&#10;&#10;تم إنشاء الوصف تلقائياً" id="112" name="Google Shape;112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091323" y="402918"/>
              <a:ext cx="1954990" cy="3227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3"/>
            <p:cNvSpPr/>
            <p:nvPr/>
          </p:nvSpPr>
          <p:spPr>
            <a:xfrm>
              <a:off x="326098" y="6514960"/>
              <a:ext cx="19752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Overlock"/>
                  <a:ea typeface="Overlock"/>
                  <a:cs typeface="Overlock"/>
                  <a:sym typeface="Overlock"/>
                </a:rPr>
                <a:t>T. Fatma Al.Muslhi</a:t>
              </a:r>
              <a:endParaRPr b="0" i="0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endParaRPr>
            </a:p>
          </p:txBody>
        </p:sp>
        <p:grpSp>
          <p:nvGrpSpPr>
            <p:cNvPr id="114" name="Google Shape;114;p3"/>
            <p:cNvGrpSpPr/>
            <p:nvPr/>
          </p:nvGrpSpPr>
          <p:grpSpPr>
            <a:xfrm>
              <a:off x="145687" y="248796"/>
              <a:ext cx="2253056" cy="1439974"/>
              <a:chOff x="9781406" y="406401"/>
              <a:chExt cx="2398131" cy="1442720"/>
            </a:xfrm>
          </p:grpSpPr>
          <p:pic>
            <p:nvPicPr>
              <p:cNvPr descr="صورة تحتوي على لقطة شاشة&#10;&#10;تم إنشاء الوصف تلقائياً" id="115" name="Google Shape;115;p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0987978" y="406401"/>
                <a:ext cx="1191559" cy="1442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صورة تحتوي على لقطة شاشة&#10;&#10;تم إنشاء الوصف تلقائياً" id="116" name="Google Shape;116;p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781406" y="406401"/>
                <a:ext cx="1191559" cy="1442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صورة تحتوي على ثوب, ثياب, فستان, بساط&#10;&#10;تم إنشاء الوصف تلقائياً" id="117" name="Google Shape;117;p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20247"/>
              <a:stretch/>
            </p:blipFill>
            <p:spPr>
              <a:xfrm>
                <a:off x="9877058" y="495273"/>
                <a:ext cx="1007222" cy="12544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صورة تحتوي على ثوب&#10;&#10;تم إنشاء الوصف تلقائياً" id="118" name="Google Shape;118;p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1087100" y="512476"/>
                <a:ext cx="988739" cy="12433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9" name="Google Shape;119;p3"/>
          <p:cNvSpPr/>
          <p:nvPr/>
        </p:nvSpPr>
        <p:spPr>
          <a:xfrm>
            <a:off x="3206695" y="532203"/>
            <a:ext cx="5780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Five Senses</a:t>
            </a:r>
            <a:endParaRPr b="0" i="0" sz="96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8807756" y="532190"/>
            <a:ext cx="3212198" cy="613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3"/>
          <p:cNvGrpSpPr/>
          <p:nvPr/>
        </p:nvGrpSpPr>
        <p:grpSpPr>
          <a:xfrm>
            <a:off x="8564" y="3358027"/>
            <a:ext cx="3530548" cy="3495121"/>
            <a:chOff x="5805592" y="3395469"/>
            <a:chExt cx="3530548" cy="3495121"/>
          </a:xfrm>
        </p:grpSpPr>
        <p:pic>
          <p:nvPicPr>
            <p:cNvPr descr="صورة تحتوي على سهم&#10;&#10;تم إنشاء الوصف تلقائياً" id="122" name="Google Shape;122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805592" y="3543767"/>
              <a:ext cx="3530548" cy="3346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3"/>
            <p:cNvSpPr/>
            <p:nvPr/>
          </p:nvSpPr>
          <p:spPr>
            <a:xfrm>
              <a:off x="6144045" y="3395469"/>
              <a:ext cx="1339279" cy="808699"/>
            </a:xfrm>
            <a:custGeom>
              <a:rect b="b" l="l" r="r" t="t"/>
              <a:pathLst>
                <a:path extrusionOk="0" h="808699" w="1688436">
                  <a:moveTo>
                    <a:pt x="441903" y="0"/>
                  </a:moveTo>
                  <a:lnTo>
                    <a:pt x="1688436" y="31975"/>
                  </a:lnTo>
                  <a:cubicBezTo>
                    <a:pt x="1687446" y="199443"/>
                    <a:pt x="1616009" y="641231"/>
                    <a:pt x="1615019" y="808699"/>
                  </a:cubicBezTo>
                  <a:lnTo>
                    <a:pt x="0" y="761216"/>
                  </a:lnTo>
                  <a:lnTo>
                    <a:pt x="441903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484911" y="3414570"/>
              <a:ext cx="1279461" cy="808698"/>
            </a:xfrm>
            <a:custGeom>
              <a:rect b="b" l="l" r="r" t="t"/>
              <a:pathLst>
                <a:path extrusionOk="0" h="789598" w="1613023">
                  <a:moveTo>
                    <a:pt x="190132" y="6299"/>
                  </a:moveTo>
                  <a:cubicBezTo>
                    <a:pt x="605643" y="16957"/>
                    <a:pt x="1065984" y="-7944"/>
                    <a:pt x="1481495" y="2714"/>
                  </a:cubicBezTo>
                  <a:cubicBezTo>
                    <a:pt x="1480505" y="170182"/>
                    <a:pt x="1614008" y="622130"/>
                    <a:pt x="1613018" y="789598"/>
                  </a:cubicBezTo>
                  <a:lnTo>
                    <a:pt x="0" y="780865"/>
                  </a:lnTo>
                  <a:lnTo>
                    <a:pt x="190132" y="6299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p36"/>
          <p:cNvPicPr preferRelativeResize="0"/>
          <p:nvPr/>
        </p:nvPicPr>
        <p:blipFill rotWithShape="1">
          <a:blip r:embed="rId3">
            <a:alphaModFix/>
          </a:blip>
          <a:srcRect b="33367" l="36557" r="55800" t="54485"/>
          <a:stretch/>
        </p:blipFill>
        <p:spPr>
          <a:xfrm>
            <a:off x="4908063" y="220480"/>
            <a:ext cx="4969330" cy="41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6"/>
          <p:cNvSpPr/>
          <p:nvPr/>
        </p:nvSpPr>
        <p:spPr>
          <a:xfrm>
            <a:off x="3007117" y="3464333"/>
            <a:ext cx="7994627" cy="1905001"/>
          </a:xfrm>
          <a:prstGeom prst="wedgeEllipseCallout">
            <a:avLst>
              <a:gd fmla="val 5649" name="adj1"/>
              <a:gd fmla="val -94744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6"/>
          <p:cNvSpPr/>
          <p:nvPr/>
        </p:nvSpPr>
        <p:spPr>
          <a:xfrm>
            <a:off x="4416789" y="3789179"/>
            <a:ext cx="55499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Touch your toes.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0" name="Google Shape;590;p3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37"/>
          <p:cNvPicPr preferRelativeResize="0"/>
          <p:nvPr/>
        </p:nvPicPr>
        <p:blipFill rotWithShape="1">
          <a:blip r:embed="rId3">
            <a:alphaModFix/>
          </a:blip>
          <a:srcRect b="34097" l="45648" r="46007" t="54558"/>
          <a:stretch/>
        </p:blipFill>
        <p:spPr>
          <a:xfrm>
            <a:off x="4196442" y="128438"/>
            <a:ext cx="5426529" cy="391885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7"/>
          <p:cNvSpPr/>
          <p:nvPr/>
        </p:nvSpPr>
        <p:spPr>
          <a:xfrm>
            <a:off x="1730760" y="3993529"/>
            <a:ext cx="7462290" cy="2323437"/>
          </a:xfrm>
          <a:prstGeom prst="wedgeEllipseCallout">
            <a:avLst>
              <a:gd fmla="val 28127" name="adj1"/>
              <a:gd fmla="val -97151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7"/>
          <p:cNvSpPr/>
          <p:nvPr/>
        </p:nvSpPr>
        <p:spPr>
          <a:xfrm>
            <a:off x="2759529" y="4278085"/>
            <a:ext cx="521969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your elbows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your knees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9" name="Google Shape;599;p37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38"/>
          <p:cNvPicPr preferRelativeResize="0"/>
          <p:nvPr/>
        </p:nvPicPr>
        <p:blipFill rotWithShape="1">
          <a:blip r:embed="rId3">
            <a:alphaModFix/>
          </a:blip>
          <a:srcRect b="34057" l="55315" r="36339" t="54598"/>
          <a:stretch/>
        </p:blipFill>
        <p:spPr>
          <a:xfrm>
            <a:off x="4196442" y="128438"/>
            <a:ext cx="5426529" cy="3918857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38"/>
          <p:cNvSpPr/>
          <p:nvPr/>
        </p:nvSpPr>
        <p:spPr>
          <a:xfrm>
            <a:off x="1864117" y="3708974"/>
            <a:ext cx="7462290" cy="2323437"/>
          </a:xfrm>
          <a:prstGeom prst="wedgeEllipseCallout">
            <a:avLst>
              <a:gd fmla="val -5862" name="adj1"/>
              <a:gd fmla="val -101367" name="adj2"/>
            </a:avLst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8"/>
          <p:cNvSpPr/>
          <p:nvPr/>
        </p:nvSpPr>
        <p:spPr>
          <a:xfrm>
            <a:off x="3220115" y="3993529"/>
            <a:ext cx="447269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your foot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your head</a:t>
            </a:r>
            <a:endParaRPr b="0" i="0" sz="5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8" name="Google Shape;608;p38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AF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41"/>
          <p:cNvPicPr preferRelativeResize="0"/>
          <p:nvPr/>
        </p:nvPicPr>
        <p:blipFill rotWithShape="1">
          <a:blip r:embed="rId3">
            <a:alphaModFix/>
          </a:blip>
          <a:srcRect b="5138" l="36069" r="37575" t="70696"/>
          <a:stretch/>
        </p:blipFill>
        <p:spPr>
          <a:xfrm>
            <a:off x="0" y="687326"/>
            <a:ext cx="11506200" cy="578673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6" name="Google Shape;616;p41"/>
          <p:cNvSpPr/>
          <p:nvPr/>
        </p:nvSpPr>
        <p:spPr>
          <a:xfrm>
            <a:off x="8280941" y="1829070"/>
            <a:ext cx="710659" cy="685530"/>
          </a:xfrm>
          <a:prstGeom prst="rect">
            <a:avLst/>
          </a:prstGeom>
          <a:solidFill>
            <a:srgbClr val="FFFF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1"/>
          <p:cNvSpPr/>
          <p:nvPr/>
        </p:nvSpPr>
        <p:spPr>
          <a:xfrm>
            <a:off x="9881141" y="2514600"/>
            <a:ext cx="710659" cy="685530"/>
          </a:xfrm>
          <a:prstGeom prst="rect">
            <a:avLst/>
          </a:prstGeom>
          <a:solidFill>
            <a:srgbClr val="00B0F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1"/>
          <p:cNvSpPr/>
          <p:nvPr/>
        </p:nvSpPr>
        <p:spPr>
          <a:xfrm>
            <a:off x="8407941" y="3546275"/>
            <a:ext cx="710659" cy="685530"/>
          </a:xfrm>
          <a:prstGeom prst="rect">
            <a:avLst/>
          </a:prstGeom>
          <a:solidFill>
            <a:srgbClr val="92D05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1"/>
          <p:cNvSpPr/>
          <p:nvPr/>
        </p:nvSpPr>
        <p:spPr>
          <a:xfrm>
            <a:off x="9525811" y="5027404"/>
            <a:ext cx="710659" cy="685530"/>
          </a:xfrm>
          <a:prstGeom prst="rect">
            <a:avLst/>
          </a:prstGeom>
          <a:solidFill>
            <a:srgbClr val="FF0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41"/>
          <p:cNvSpPr/>
          <p:nvPr/>
        </p:nvSpPr>
        <p:spPr>
          <a:xfrm>
            <a:off x="8280941" y="1829070"/>
            <a:ext cx="710659" cy="68553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1"/>
          <p:cNvSpPr/>
          <p:nvPr/>
        </p:nvSpPr>
        <p:spPr>
          <a:xfrm>
            <a:off x="9881141" y="2514600"/>
            <a:ext cx="710659" cy="68553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1"/>
          <p:cNvSpPr/>
          <p:nvPr/>
        </p:nvSpPr>
        <p:spPr>
          <a:xfrm>
            <a:off x="8407941" y="3546275"/>
            <a:ext cx="710659" cy="68553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9525811" y="5027404"/>
            <a:ext cx="710659" cy="68553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41"/>
          <p:cNvSpPr/>
          <p:nvPr/>
        </p:nvSpPr>
        <p:spPr>
          <a:xfrm>
            <a:off x="7807081" y="6474056"/>
            <a:ext cx="4099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Click on the squares to show the answers</a:t>
            </a:r>
            <a:endParaRPr b="0" i="0" sz="1600" u="none" cap="none" strike="noStrike">
              <a:solidFill>
                <a:srgbClr val="FFFF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2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1" name="Google Shape;631;p42"/>
          <p:cNvSpPr/>
          <p:nvPr/>
        </p:nvSpPr>
        <p:spPr>
          <a:xfrm>
            <a:off x="472475" y="1594221"/>
            <a:ext cx="10919977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The 5 Senses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4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8" name="Google Shape;638;p43"/>
          <p:cNvSpPr/>
          <p:nvPr/>
        </p:nvSpPr>
        <p:spPr>
          <a:xfrm>
            <a:off x="1616247" y="3118221"/>
            <a:ext cx="8959505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I can see...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39" name="Google Shape;639;p43"/>
          <p:cNvPicPr preferRelativeResize="0"/>
          <p:nvPr/>
        </p:nvPicPr>
        <p:blipFill rotWithShape="1">
          <a:blip r:embed="rId3">
            <a:alphaModFix/>
          </a:blip>
          <a:srcRect b="35585" l="50000" r="16341" t="43489"/>
          <a:stretch/>
        </p:blipFill>
        <p:spPr>
          <a:xfrm rot="-1187570">
            <a:off x="3816434" y="219328"/>
            <a:ext cx="4880235" cy="3036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6" name="Google Shape;646;p44"/>
          <p:cNvSpPr/>
          <p:nvPr/>
        </p:nvSpPr>
        <p:spPr>
          <a:xfrm>
            <a:off x="949399" y="3118221"/>
            <a:ext cx="10293202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I can hear...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grpSp>
        <p:nvGrpSpPr>
          <p:cNvPr id="647" name="Google Shape;647;p44"/>
          <p:cNvGrpSpPr/>
          <p:nvPr/>
        </p:nvGrpSpPr>
        <p:grpSpPr>
          <a:xfrm>
            <a:off x="3903747" y="323244"/>
            <a:ext cx="4224252" cy="3105756"/>
            <a:chOff x="2877835" y="2295327"/>
            <a:chExt cx="1817283" cy="1539313"/>
          </a:xfrm>
        </p:grpSpPr>
        <p:pic>
          <p:nvPicPr>
            <p:cNvPr id="648" name="Google Shape;648;p44"/>
            <p:cNvPicPr preferRelativeResize="0"/>
            <p:nvPr/>
          </p:nvPicPr>
          <p:blipFill rotWithShape="1">
            <a:blip r:embed="rId3">
              <a:alphaModFix/>
            </a:blip>
            <a:srcRect b="48429" l="68969" r="6038" t="28737"/>
            <a:stretch/>
          </p:blipFill>
          <p:spPr>
            <a:xfrm flipH="1">
              <a:off x="2877835" y="2295327"/>
              <a:ext cx="1190120" cy="1539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44"/>
            <p:cNvPicPr preferRelativeResize="0"/>
            <p:nvPr/>
          </p:nvPicPr>
          <p:blipFill rotWithShape="1">
            <a:blip r:embed="rId3">
              <a:alphaModFix/>
            </a:blip>
            <a:srcRect b="50029" l="68969" r="9803" t="31097"/>
            <a:stretch/>
          </p:blipFill>
          <p:spPr>
            <a:xfrm>
              <a:off x="3613831" y="2540177"/>
              <a:ext cx="1081287" cy="11770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6" name="Google Shape;656;p45"/>
          <p:cNvSpPr/>
          <p:nvPr/>
        </p:nvSpPr>
        <p:spPr>
          <a:xfrm>
            <a:off x="1387821" y="3118221"/>
            <a:ext cx="9416360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I can feel...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descr="صورة تحتوي على نص, قفاز, أدوات المائدة&#10;&#10;تم إنشاء الوصف تلقائياً" id="657" name="Google Shape;65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4249" y="371830"/>
            <a:ext cx="5485239" cy="347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4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4" name="Google Shape;664;p46"/>
          <p:cNvPicPr preferRelativeResize="0"/>
          <p:nvPr/>
        </p:nvPicPr>
        <p:blipFill rotWithShape="1">
          <a:blip r:embed="rId3">
            <a:alphaModFix/>
          </a:blip>
          <a:srcRect b="11975" l="0" r="7122" t="0"/>
          <a:stretch/>
        </p:blipFill>
        <p:spPr>
          <a:xfrm>
            <a:off x="7256296" y="4302111"/>
            <a:ext cx="4563003" cy="2432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نص, قصاصة فنية, لقطة شاشة&#10;&#10;تم إنشاء الوصف تلقائياً" id="665" name="Google Shape;665;p46"/>
          <p:cNvPicPr preferRelativeResize="0"/>
          <p:nvPr/>
        </p:nvPicPr>
        <p:blipFill rotWithShape="1">
          <a:blip r:embed="rId4">
            <a:alphaModFix/>
          </a:blip>
          <a:srcRect b="11975" l="0" r="4663" t="0"/>
          <a:stretch/>
        </p:blipFill>
        <p:spPr>
          <a:xfrm>
            <a:off x="3832009" y="1983924"/>
            <a:ext cx="4683805" cy="2432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نص, قصاصة فنية, لقطة شاشة&#10;&#10;تم إنشاء الوصف تلقائياً" id="666" name="Google Shape;666;p46"/>
          <p:cNvPicPr preferRelativeResize="0"/>
          <p:nvPr/>
        </p:nvPicPr>
        <p:blipFill rotWithShape="1">
          <a:blip r:embed="rId5">
            <a:alphaModFix/>
          </a:blip>
          <a:srcRect b="17709" l="0" r="4517" t="0"/>
          <a:stretch/>
        </p:blipFill>
        <p:spPr>
          <a:xfrm>
            <a:off x="148583" y="263310"/>
            <a:ext cx="4691046" cy="2274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47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3" name="Google Shape;673;p47"/>
          <p:cNvSpPr/>
          <p:nvPr/>
        </p:nvSpPr>
        <p:spPr>
          <a:xfrm>
            <a:off x="1616247" y="3118221"/>
            <a:ext cx="8959505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I can see...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74" name="Google Shape;674;p47"/>
          <p:cNvPicPr preferRelativeResize="0"/>
          <p:nvPr/>
        </p:nvPicPr>
        <p:blipFill rotWithShape="1">
          <a:blip r:embed="rId3">
            <a:alphaModFix/>
          </a:blip>
          <a:srcRect b="35585" l="50000" r="16341" t="43489"/>
          <a:stretch/>
        </p:blipFill>
        <p:spPr>
          <a:xfrm rot="-1187570">
            <a:off x="3816434" y="219328"/>
            <a:ext cx="4880235" cy="3036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2471275" y="1467221"/>
            <a:ext cx="7608173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00" u="none" cap="none" strike="noStrike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My Face</a:t>
            </a:r>
            <a:endParaRPr b="0" i="0" sz="16600" u="none" cap="none" strike="noStrike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222141" y="4386697"/>
            <a:ext cx="335861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0000"/>
                </a:solidFill>
                <a:latin typeface="Overlock"/>
                <a:ea typeface="Overlock"/>
                <a:cs typeface="Overlock"/>
                <a:sym typeface="Overlock"/>
              </a:rPr>
              <a:t>revision</a:t>
            </a:r>
            <a:endParaRPr b="0" i="0" sz="8000" u="none" cap="none" strike="noStrike">
              <a:solidFill>
                <a:srgbClr val="FF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48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نص, قصاصة فنية, لقطة شاشة&#10;&#10;تم إنشاء الوصف تلقائياً" id="681" name="Google Shape;681;p48"/>
          <p:cNvPicPr preferRelativeResize="0"/>
          <p:nvPr/>
        </p:nvPicPr>
        <p:blipFill rotWithShape="1">
          <a:blip r:embed="rId3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عشب, حمار وحشي, خارجي, الثدييات&#10;&#10;تم إنشاء الوصف تلقائياً" id="682" name="Google Shape;68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0887" y="325803"/>
            <a:ext cx="8009350" cy="611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نص, قصاصة فنية, لقطة شاشة&#10;&#10;تم إنشاء الوصف تلقائياً" id="689" name="Google Shape;689;p49"/>
          <p:cNvPicPr preferRelativeResize="0"/>
          <p:nvPr/>
        </p:nvPicPr>
        <p:blipFill rotWithShape="1">
          <a:blip r:embed="rId3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رئيسيات, الثدييات, قرد, خارجي&#10;&#10;تم إنشاء الوصف تلقائياً" id="690" name="Google Shape;69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8713" y="1038470"/>
            <a:ext cx="8068399" cy="536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50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نص, قصاصة فنية, لقطة شاشة&#10;&#10;تم إنشاء الوصف تلقائياً" id="697" name="Google Shape;697;p50"/>
          <p:cNvPicPr preferRelativeResize="0"/>
          <p:nvPr/>
        </p:nvPicPr>
        <p:blipFill rotWithShape="1">
          <a:blip r:embed="rId3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عشب, الثدييات, خارجي, فيل&#10;&#10;تم إنشاء الوصف تلقائياً" id="698" name="Google Shape;69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8808" y="1145888"/>
            <a:ext cx="8123433" cy="456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5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نص, قصاصة فنية, لقطة شاشة&#10;&#10;تم إنشاء الوصف تلقائياً" id="705" name="Google Shape;705;p51"/>
          <p:cNvPicPr preferRelativeResize="0"/>
          <p:nvPr/>
        </p:nvPicPr>
        <p:blipFill rotWithShape="1">
          <a:blip r:embed="rId3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عشب, خارجي, الثدييات, ثابت&#10;&#10;تم إنشاء الوصف تلقائياً" id="706" name="Google Shape;70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5313" y="359229"/>
            <a:ext cx="7960724" cy="5970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52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نص, قصاصة فنية, لقطة شاشة&#10;&#10;تم إنشاء الوصف تلقائياً" id="713" name="Google Shape;713;p52"/>
          <p:cNvPicPr preferRelativeResize="0"/>
          <p:nvPr/>
        </p:nvPicPr>
        <p:blipFill rotWithShape="1">
          <a:blip r:embed="rId3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تحتوي على رسوم المتجهات&#10;&#10;تم إنشاء الوصف تلقائياً" id="714" name="Google Shape;71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7945" y="211873"/>
            <a:ext cx="4809967" cy="616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53"/>
          <p:cNvPicPr preferRelativeResize="0"/>
          <p:nvPr/>
        </p:nvPicPr>
        <p:blipFill rotWithShape="1">
          <a:blip r:embed="rId3">
            <a:alphaModFix/>
          </a:blip>
          <a:srcRect b="858" l="33482" r="34195" t="17961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21" name="Google Shape;721;p53"/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2" name="Google Shape;722;p53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723" name="Google Shape;723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53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727" name="Google Shape;727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53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731" name="Google Shape;731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734;p53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735" name="Google Shape;735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53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739" name="Google Shape;739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2" name="Google Shape;742;p53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743" name="Google Shape;743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6" name="Google Shape;746;p53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747" name="Google Shape;747;p5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0" name="Google Shape;750;p5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p54"/>
          <p:cNvPicPr preferRelativeResize="0"/>
          <p:nvPr/>
        </p:nvPicPr>
        <p:blipFill rotWithShape="1">
          <a:blip r:embed="rId3">
            <a:alphaModFix/>
          </a:blip>
          <a:srcRect b="5462" l="34671" r="34911" t="17960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57" name="Google Shape;757;p54"/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8" name="Google Shape;758;p54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759" name="Google Shape;759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762;p54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763" name="Google Shape;763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54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767" name="Google Shape;767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0" name="Google Shape;770;p54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771" name="Google Shape;771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54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775" name="Google Shape;775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54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779" name="Google Shape;779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54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783" name="Google Shape;783;p5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5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5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5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55"/>
          <p:cNvPicPr preferRelativeResize="0"/>
          <p:nvPr/>
        </p:nvPicPr>
        <p:blipFill rotWithShape="1">
          <a:blip r:embed="rId3">
            <a:alphaModFix/>
          </a:blip>
          <a:srcRect b="4957" l="33838" r="35357" t="17960"/>
          <a:stretch/>
        </p:blipFill>
        <p:spPr>
          <a:xfrm>
            <a:off x="1561948" y="209018"/>
            <a:ext cx="4557961" cy="64050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93" name="Google Shape;793;p55"/>
          <p:cNvPicPr preferRelativeResize="0"/>
          <p:nvPr/>
        </p:nvPicPr>
        <p:blipFill rotWithShape="1">
          <a:blip r:embed="rId4">
            <a:alphaModFix/>
          </a:blip>
          <a:srcRect b="4957" l="33838" r="35357" t="16554"/>
          <a:stretch/>
        </p:blipFill>
        <p:spPr>
          <a:xfrm>
            <a:off x="6212156" y="235289"/>
            <a:ext cx="4689811" cy="638742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794" name="Google Shape;794;p55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795" name="Google Shape;795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55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799" name="Google Shape;799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55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803" name="Google Shape;803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6" name="Google Shape;806;p55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807" name="Google Shape;807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0" name="Google Shape;810;p55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811" name="Google Shape;811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4" name="Google Shape;814;p55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815" name="Google Shape;815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55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819" name="Google Shape;819;p55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55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55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2" name="Google Shape;822;p5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56"/>
          <p:cNvSpPr/>
          <p:nvPr/>
        </p:nvSpPr>
        <p:spPr>
          <a:xfrm>
            <a:off x="3678538" y="3579586"/>
            <a:ext cx="7522029" cy="1730828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Google Shape;829;p56"/>
          <p:cNvPicPr preferRelativeResize="0"/>
          <p:nvPr/>
        </p:nvPicPr>
        <p:blipFill rotWithShape="1">
          <a:blip r:embed="rId3">
            <a:alphaModFix/>
          </a:blip>
          <a:srcRect b="4959" l="33839" r="35651" t="76578"/>
          <a:stretch/>
        </p:blipFill>
        <p:spPr>
          <a:xfrm>
            <a:off x="148583" y="2077356"/>
            <a:ext cx="11806082" cy="3635829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5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1" name="Google Shape;831;p56"/>
          <p:cNvSpPr/>
          <p:nvPr/>
        </p:nvSpPr>
        <p:spPr>
          <a:xfrm>
            <a:off x="1194357" y="3476567"/>
            <a:ext cx="1534886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56"/>
          <p:cNvSpPr/>
          <p:nvPr/>
        </p:nvSpPr>
        <p:spPr>
          <a:xfrm>
            <a:off x="2739242" y="3507299"/>
            <a:ext cx="1534886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56"/>
          <p:cNvSpPr/>
          <p:nvPr/>
        </p:nvSpPr>
        <p:spPr>
          <a:xfrm>
            <a:off x="4532109" y="3476567"/>
            <a:ext cx="1773021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56"/>
          <p:cNvSpPr/>
          <p:nvPr/>
        </p:nvSpPr>
        <p:spPr>
          <a:xfrm>
            <a:off x="6172718" y="3373153"/>
            <a:ext cx="1534981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56"/>
          <p:cNvSpPr/>
          <p:nvPr/>
        </p:nvSpPr>
        <p:spPr>
          <a:xfrm>
            <a:off x="7357911" y="3445835"/>
            <a:ext cx="1693836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56"/>
          <p:cNvSpPr/>
          <p:nvPr/>
        </p:nvSpPr>
        <p:spPr>
          <a:xfrm>
            <a:off x="8902796" y="3476567"/>
            <a:ext cx="1693836" cy="1936863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صورة تحتوي على نص, قصاصة فنية, لقطة شاشة&#10;&#10;تم إنشاء الوصف تلقائياً" id="837" name="Google Shape;837;p56"/>
          <p:cNvPicPr preferRelativeResize="0"/>
          <p:nvPr/>
        </p:nvPicPr>
        <p:blipFill rotWithShape="1">
          <a:blip r:embed="rId4">
            <a:alphaModFix/>
          </a:blip>
          <a:srcRect b="17709" l="0" r="4517" t="0"/>
          <a:stretch/>
        </p:blipFill>
        <p:spPr>
          <a:xfrm>
            <a:off x="0" y="0"/>
            <a:ext cx="4089401" cy="198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3" name="Google Shape;843;p57"/>
          <p:cNvPicPr preferRelativeResize="0"/>
          <p:nvPr/>
        </p:nvPicPr>
        <p:blipFill rotWithShape="1">
          <a:blip r:embed="rId3">
            <a:alphaModFix/>
          </a:blip>
          <a:srcRect b="4958" l="33838" r="35357" t="21397"/>
          <a:stretch/>
        </p:blipFill>
        <p:spPr>
          <a:xfrm>
            <a:off x="579034" y="198205"/>
            <a:ext cx="4557961" cy="646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7"/>
          <p:cNvPicPr preferRelativeResize="0"/>
          <p:nvPr/>
        </p:nvPicPr>
        <p:blipFill rotWithShape="1">
          <a:blip r:embed="rId4">
            <a:alphaModFix/>
          </a:blip>
          <a:srcRect b="4957" l="33838" r="35357" t="16554"/>
          <a:stretch/>
        </p:blipFill>
        <p:spPr>
          <a:xfrm>
            <a:off x="5140034" y="196581"/>
            <a:ext cx="4689811" cy="6484076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57"/>
          <p:cNvSpPr/>
          <p:nvPr/>
        </p:nvSpPr>
        <p:spPr>
          <a:xfrm>
            <a:off x="124674" y="6491537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صورة تحتوي على رسوم المتجهات&#10;&#10;تم إنشاء الوصف تلقائياً" id="846" name="Google Shape;84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1387" y="1951463"/>
            <a:ext cx="3235637" cy="414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58"/>
          <p:cNvPicPr preferRelativeResize="0"/>
          <p:nvPr/>
        </p:nvPicPr>
        <p:blipFill rotWithShape="1">
          <a:blip r:embed="rId3">
            <a:alphaModFix/>
          </a:blip>
          <a:srcRect b="40471" l="41347" r="46055" t="35117"/>
          <a:stretch/>
        </p:blipFill>
        <p:spPr>
          <a:xfrm>
            <a:off x="6242021" y="396622"/>
            <a:ext cx="5350213" cy="6149329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58"/>
          <p:cNvSpPr/>
          <p:nvPr/>
        </p:nvSpPr>
        <p:spPr>
          <a:xfrm>
            <a:off x="124674" y="6491537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4" name="Google Shape;854;p58"/>
          <p:cNvPicPr preferRelativeResize="0"/>
          <p:nvPr/>
        </p:nvPicPr>
        <p:blipFill rotWithShape="1">
          <a:blip r:embed="rId4">
            <a:alphaModFix/>
          </a:blip>
          <a:srcRect b="4959" l="33839" r="35651" t="76578"/>
          <a:stretch/>
        </p:blipFill>
        <p:spPr>
          <a:xfrm>
            <a:off x="-218546" y="4854849"/>
            <a:ext cx="6209435" cy="19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8"/>
          <p:cNvSpPr/>
          <p:nvPr/>
        </p:nvSpPr>
        <p:spPr>
          <a:xfrm>
            <a:off x="5642255" y="603115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6" name="Google Shape;856;p58"/>
          <p:cNvSpPr/>
          <p:nvPr/>
        </p:nvSpPr>
        <p:spPr>
          <a:xfrm>
            <a:off x="8390432" y="5401297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7" name="Google Shape;857;p58"/>
          <p:cNvSpPr/>
          <p:nvPr/>
        </p:nvSpPr>
        <p:spPr>
          <a:xfrm>
            <a:off x="6065167" y="914873"/>
            <a:ext cx="18341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happy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8" name="Google Shape;858;p58"/>
          <p:cNvSpPr/>
          <p:nvPr/>
        </p:nvSpPr>
        <p:spPr>
          <a:xfrm>
            <a:off x="9183286" y="5692523"/>
            <a:ext cx="116249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4" name="Google Shape;864;p59"/>
          <p:cNvPicPr preferRelativeResize="0"/>
          <p:nvPr/>
        </p:nvPicPr>
        <p:blipFill rotWithShape="1">
          <a:blip r:embed="rId3">
            <a:alphaModFix/>
          </a:blip>
          <a:srcRect b="34405" l="52193" r="36622" t="38370"/>
          <a:stretch/>
        </p:blipFill>
        <p:spPr>
          <a:xfrm>
            <a:off x="4538880" y="334480"/>
            <a:ext cx="6258822" cy="6495611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59"/>
          <p:cNvSpPr/>
          <p:nvPr/>
        </p:nvSpPr>
        <p:spPr>
          <a:xfrm>
            <a:off x="124674" y="6491537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6" name="Google Shape;866;p59"/>
          <p:cNvPicPr preferRelativeResize="0"/>
          <p:nvPr/>
        </p:nvPicPr>
        <p:blipFill rotWithShape="1">
          <a:blip r:embed="rId4">
            <a:alphaModFix/>
          </a:blip>
          <a:srcRect b="4959" l="33839" r="35651" t="76578"/>
          <a:stretch/>
        </p:blipFill>
        <p:spPr>
          <a:xfrm>
            <a:off x="-218546" y="4854849"/>
            <a:ext cx="6209435" cy="19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9"/>
          <p:cNvSpPr/>
          <p:nvPr/>
        </p:nvSpPr>
        <p:spPr>
          <a:xfrm>
            <a:off x="5263362" y="389056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8" name="Google Shape;868;p59"/>
          <p:cNvSpPr/>
          <p:nvPr/>
        </p:nvSpPr>
        <p:spPr>
          <a:xfrm>
            <a:off x="6379088" y="5609180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9" name="Google Shape;869;p59"/>
          <p:cNvSpPr/>
          <p:nvPr/>
        </p:nvSpPr>
        <p:spPr>
          <a:xfrm>
            <a:off x="6096000" y="694331"/>
            <a:ext cx="13260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0" name="Google Shape;870;p59"/>
          <p:cNvSpPr/>
          <p:nvPr/>
        </p:nvSpPr>
        <p:spPr>
          <a:xfrm>
            <a:off x="7064787" y="5903261"/>
            <a:ext cx="11031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6" name="Google Shape;876;p60"/>
          <p:cNvPicPr preferRelativeResize="0"/>
          <p:nvPr/>
        </p:nvPicPr>
        <p:blipFill rotWithShape="1">
          <a:blip r:embed="rId3">
            <a:alphaModFix/>
          </a:blip>
          <a:srcRect b="38172" l="34649" r="45172" t="32638"/>
          <a:stretch/>
        </p:blipFill>
        <p:spPr>
          <a:xfrm>
            <a:off x="3573229" y="389056"/>
            <a:ext cx="7774525" cy="610248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60"/>
          <p:cNvSpPr/>
          <p:nvPr/>
        </p:nvSpPr>
        <p:spPr>
          <a:xfrm>
            <a:off x="124674" y="6491537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8" name="Google Shape;878;p60"/>
          <p:cNvPicPr preferRelativeResize="0"/>
          <p:nvPr/>
        </p:nvPicPr>
        <p:blipFill rotWithShape="1">
          <a:blip r:embed="rId4">
            <a:alphaModFix/>
          </a:blip>
          <a:srcRect b="4959" l="33839" r="35651" t="76578"/>
          <a:stretch/>
        </p:blipFill>
        <p:spPr>
          <a:xfrm>
            <a:off x="-218546" y="4854849"/>
            <a:ext cx="6209435" cy="19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60"/>
          <p:cNvSpPr/>
          <p:nvPr/>
        </p:nvSpPr>
        <p:spPr>
          <a:xfrm>
            <a:off x="3415107" y="389056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0" name="Google Shape;880;p60"/>
          <p:cNvSpPr/>
          <p:nvPr/>
        </p:nvSpPr>
        <p:spPr>
          <a:xfrm>
            <a:off x="7848660" y="2377366"/>
            <a:ext cx="3842478" cy="105163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 clown.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1" name="Google Shape;881;p60"/>
          <p:cNvSpPr/>
          <p:nvPr/>
        </p:nvSpPr>
        <p:spPr>
          <a:xfrm>
            <a:off x="4347132" y="694331"/>
            <a:ext cx="112723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tall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2" name="Google Shape;882;p60"/>
          <p:cNvSpPr/>
          <p:nvPr/>
        </p:nvSpPr>
        <p:spPr>
          <a:xfrm>
            <a:off x="8210553" y="2671447"/>
            <a:ext cx="1750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short</a:t>
            </a:r>
            <a:endParaRPr b="0" i="0" sz="4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8" name="Google Shape;888;p61"/>
          <p:cNvPicPr preferRelativeResize="0"/>
          <p:nvPr/>
        </p:nvPicPr>
        <p:blipFill rotWithShape="1">
          <a:blip r:embed="rId3">
            <a:alphaModFix/>
          </a:blip>
          <a:srcRect b="32451" l="33838" r="35357" t="33801"/>
          <a:stretch/>
        </p:blipFill>
        <p:spPr>
          <a:xfrm>
            <a:off x="-1128822" y="729188"/>
            <a:ext cx="7523149" cy="535949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89" name="Google Shape;889;p61"/>
          <p:cNvPicPr preferRelativeResize="0"/>
          <p:nvPr/>
        </p:nvPicPr>
        <p:blipFill rotWithShape="1">
          <a:blip r:embed="rId4">
            <a:alphaModFix/>
          </a:blip>
          <a:srcRect b="33113" l="33838" r="35357" t="32527"/>
          <a:stretch/>
        </p:blipFill>
        <p:spPr>
          <a:xfrm>
            <a:off x="6394327" y="688952"/>
            <a:ext cx="7740773" cy="534434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90" name="Google Shape;890;p6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1" name="Google Shape;891;p61"/>
          <p:cNvSpPr/>
          <p:nvPr/>
        </p:nvSpPr>
        <p:spPr>
          <a:xfrm>
            <a:off x="7155901" y="923842"/>
            <a:ext cx="7344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tall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2" name="Google Shape;892;p61"/>
          <p:cNvSpPr/>
          <p:nvPr/>
        </p:nvSpPr>
        <p:spPr>
          <a:xfrm>
            <a:off x="9715523" y="2473242"/>
            <a:ext cx="10983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short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3" name="Google Shape;893;p61"/>
          <p:cNvSpPr/>
          <p:nvPr/>
        </p:nvSpPr>
        <p:spPr>
          <a:xfrm>
            <a:off x="794128" y="1185452"/>
            <a:ext cx="11480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happy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4" name="Google Shape;894;p61"/>
          <p:cNvSpPr/>
          <p:nvPr/>
        </p:nvSpPr>
        <p:spPr>
          <a:xfrm>
            <a:off x="2255084" y="4185172"/>
            <a:ext cx="7553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5" name="Google Shape;895;p61"/>
          <p:cNvSpPr/>
          <p:nvPr/>
        </p:nvSpPr>
        <p:spPr>
          <a:xfrm>
            <a:off x="3913369" y="1657872"/>
            <a:ext cx="8499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6" name="Google Shape;896;p61"/>
          <p:cNvSpPr/>
          <p:nvPr/>
        </p:nvSpPr>
        <p:spPr>
          <a:xfrm>
            <a:off x="4338326" y="5174728"/>
            <a:ext cx="7216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</a:t>
            </a:r>
            <a:endParaRPr b="0" i="0" sz="28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2" name="Google Shape;902;p62"/>
          <p:cNvPicPr preferRelativeResize="0"/>
          <p:nvPr/>
        </p:nvPicPr>
        <p:blipFill rotWithShape="1">
          <a:blip r:embed="rId3">
            <a:alphaModFix/>
          </a:blip>
          <a:srcRect b="5489" l="35313" r="36353" t="21452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03" name="Google Shape;903;p62"/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4" name="Google Shape;904;p62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05" name="Google Shape;905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8" name="Google Shape;908;p62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909" name="Google Shape;909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2" name="Google Shape;912;p62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913" name="Google Shape;913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62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917" name="Google Shape;917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62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921" name="Google Shape;921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4" name="Google Shape;924;p62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925" name="Google Shape;925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8" name="Google Shape;928;p62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929" name="Google Shape;929;p62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62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62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2" name="Google Shape;932;p62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8" name="Google Shape;938;p63"/>
          <p:cNvPicPr preferRelativeResize="0"/>
          <p:nvPr/>
        </p:nvPicPr>
        <p:blipFill rotWithShape="1">
          <a:blip r:embed="rId3">
            <a:alphaModFix/>
          </a:blip>
          <a:srcRect b="5462" l="34671" r="34911" t="17960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39" name="Google Shape;939;p63"/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0" name="Google Shape;940;p63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41" name="Google Shape;941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63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945" name="Google Shape;945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8" name="Google Shape;948;p63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949" name="Google Shape;949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63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953" name="Google Shape;953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6" name="Google Shape;956;p63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957" name="Google Shape;957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0" name="Google Shape;960;p63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961" name="Google Shape;961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63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965" name="Google Shape;965;p63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63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63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8" name="Google Shape;968;p63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64"/>
          <p:cNvPicPr preferRelativeResize="0"/>
          <p:nvPr/>
        </p:nvPicPr>
        <p:blipFill rotWithShape="1">
          <a:blip r:embed="rId3">
            <a:alphaModFix/>
          </a:blip>
          <a:srcRect b="588" l="33646" r="35000" t="20760"/>
          <a:stretch/>
        </p:blipFill>
        <p:spPr>
          <a:xfrm>
            <a:off x="6149732" y="206823"/>
            <a:ext cx="4687202" cy="64443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75" name="Google Shape;975;p64"/>
          <p:cNvSpPr/>
          <p:nvPr/>
        </p:nvSpPr>
        <p:spPr>
          <a:xfrm>
            <a:off x="1451831" y="206823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6" name="Google Shape;976;p64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77" name="Google Shape;977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0" name="Google Shape;980;p64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981" name="Google Shape;981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4" name="Google Shape;984;p64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985" name="Google Shape;985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8" name="Google Shape;988;p64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989" name="Google Shape;989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2" name="Google Shape;992;p64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993" name="Google Shape;993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6" name="Google Shape;996;p64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997" name="Google Shape;997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0" name="Google Shape;1000;p64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1001" name="Google Shape;1001;p64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64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64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4" name="Google Shape;1004;p64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0" name="Google Shape;1010;p65"/>
          <p:cNvPicPr preferRelativeResize="0"/>
          <p:nvPr/>
        </p:nvPicPr>
        <p:blipFill rotWithShape="1">
          <a:blip r:embed="rId3">
            <a:alphaModFix/>
          </a:blip>
          <a:srcRect b="588" l="33646" r="35000" t="20760"/>
          <a:stretch/>
        </p:blipFill>
        <p:spPr>
          <a:xfrm>
            <a:off x="3752399" y="198982"/>
            <a:ext cx="4687202" cy="64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6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Google Shape;1017;p66"/>
          <p:cNvPicPr preferRelativeResize="0"/>
          <p:nvPr/>
        </p:nvPicPr>
        <p:blipFill rotWithShape="1">
          <a:blip r:embed="rId3">
            <a:alphaModFix/>
          </a:blip>
          <a:srcRect b="37803" l="33646" r="36149" t="20760"/>
          <a:stretch/>
        </p:blipFill>
        <p:spPr>
          <a:xfrm>
            <a:off x="488499" y="45390"/>
            <a:ext cx="10636701" cy="654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66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9" name="Google Shape;1019;p66"/>
          <p:cNvSpPr/>
          <p:nvPr/>
        </p:nvSpPr>
        <p:spPr>
          <a:xfrm>
            <a:off x="4943717" y="2256431"/>
            <a:ext cx="13564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short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0" name="Google Shape;1020;p66"/>
          <p:cNvSpPr/>
          <p:nvPr/>
        </p:nvSpPr>
        <p:spPr>
          <a:xfrm>
            <a:off x="5842361" y="3143934"/>
            <a:ext cx="9156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1" name="Google Shape;1021;p66"/>
          <p:cNvSpPr/>
          <p:nvPr/>
        </p:nvSpPr>
        <p:spPr>
          <a:xfrm>
            <a:off x="5160506" y="4212231"/>
            <a:ext cx="87235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2" name="Google Shape;1022;p66"/>
          <p:cNvSpPr/>
          <p:nvPr/>
        </p:nvSpPr>
        <p:spPr>
          <a:xfrm>
            <a:off x="6032861" y="5374709"/>
            <a:ext cx="14205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happy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67"/>
          <p:cNvPicPr preferRelativeResize="0"/>
          <p:nvPr/>
        </p:nvPicPr>
        <p:blipFill rotWithShape="1">
          <a:blip r:embed="rId3">
            <a:alphaModFix/>
          </a:blip>
          <a:srcRect b="589" l="33646" r="35000" t="61731"/>
          <a:stretch/>
        </p:blipFill>
        <p:spPr>
          <a:xfrm>
            <a:off x="1126899" y="311976"/>
            <a:ext cx="9938201" cy="654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67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0" name="Google Shape;1030;p67"/>
          <p:cNvSpPr/>
          <p:nvPr/>
        </p:nvSpPr>
        <p:spPr>
          <a:xfrm>
            <a:off x="10109200" y="4927600"/>
            <a:ext cx="889000" cy="15464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67"/>
          <p:cNvSpPr/>
          <p:nvPr/>
        </p:nvSpPr>
        <p:spPr>
          <a:xfrm>
            <a:off x="8047030" y="1837331"/>
            <a:ext cx="9156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2" name="Google Shape;1032;p67"/>
          <p:cNvSpPr/>
          <p:nvPr/>
        </p:nvSpPr>
        <p:spPr>
          <a:xfrm>
            <a:off x="9171218" y="1837330"/>
            <a:ext cx="14205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happy</a:t>
            </a:r>
            <a:endParaRPr b="0" i="0" sz="36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3" name="Google Shape;1033;p67"/>
          <p:cNvSpPr/>
          <p:nvPr/>
        </p:nvSpPr>
        <p:spPr>
          <a:xfrm>
            <a:off x="8071075" y="2421531"/>
            <a:ext cx="8915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tall</a:t>
            </a:r>
            <a:endParaRPr b="0" i="0" sz="3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4" name="Google Shape;1034;p67"/>
          <p:cNvSpPr/>
          <p:nvPr/>
        </p:nvSpPr>
        <p:spPr>
          <a:xfrm>
            <a:off x="9171218" y="2403268"/>
            <a:ext cx="13564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short</a:t>
            </a:r>
            <a:endParaRPr b="0" i="0" sz="3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5" name="Google Shape;1035;p67"/>
          <p:cNvSpPr/>
          <p:nvPr/>
        </p:nvSpPr>
        <p:spPr>
          <a:xfrm>
            <a:off x="8053936" y="2987468"/>
            <a:ext cx="87235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</a:t>
            </a:r>
            <a:endParaRPr b="0" i="0" sz="36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6" name="Google Shape;1036;p67"/>
          <p:cNvSpPr/>
          <p:nvPr/>
        </p:nvSpPr>
        <p:spPr>
          <a:xfrm>
            <a:off x="9302358" y="2969205"/>
            <a:ext cx="10406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</a:t>
            </a:r>
            <a:endParaRPr b="0" i="0" sz="36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7" name="Google Shape;1037;p67"/>
          <p:cNvSpPr/>
          <p:nvPr/>
        </p:nvSpPr>
        <p:spPr>
          <a:xfrm>
            <a:off x="2169910" y="2080102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67"/>
          <p:cNvSpPr/>
          <p:nvPr/>
        </p:nvSpPr>
        <p:spPr>
          <a:xfrm>
            <a:off x="6310110" y="4074002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67"/>
          <p:cNvSpPr/>
          <p:nvPr/>
        </p:nvSpPr>
        <p:spPr>
          <a:xfrm>
            <a:off x="2041851" y="2672935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67"/>
          <p:cNvSpPr/>
          <p:nvPr/>
        </p:nvSpPr>
        <p:spPr>
          <a:xfrm>
            <a:off x="6310110" y="4604434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67"/>
          <p:cNvSpPr/>
          <p:nvPr/>
        </p:nvSpPr>
        <p:spPr>
          <a:xfrm>
            <a:off x="1958368" y="3215569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67"/>
          <p:cNvSpPr/>
          <p:nvPr/>
        </p:nvSpPr>
        <p:spPr>
          <a:xfrm>
            <a:off x="6233910" y="5032309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BA56D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67"/>
          <p:cNvSpPr/>
          <p:nvPr/>
        </p:nvSpPr>
        <p:spPr>
          <a:xfrm>
            <a:off x="1842032" y="3704705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67"/>
          <p:cNvSpPr/>
          <p:nvPr/>
        </p:nvSpPr>
        <p:spPr>
          <a:xfrm>
            <a:off x="6439706" y="3478950"/>
            <a:ext cx="1383018" cy="646331"/>
          </a:xfrm>
          <a:prstGeom prst="ellipse">
            <a:avLst/>
          </a:prstGeom>
          <a:noFill/>
          <a:ln cap="flat" cmpd="sng" w="762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4782947" y="105349"/>
            <a:ext cx="286809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My Face</a:t>
            </a:r>
            <a:endParaRPr b="0" i="0" sz="60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1063455" y="2461950"/>
            <a:ext cx="1255473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eyes</a:t>
            </a:r>
            <a:endParaRPr b="0" i="0" sz="4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 b="35585" l="50000" r="16341" t="43489"/>
          <a:stretch/>
        </p:blipFill>
        <p:spPr>
          <a:xfrm rot="-1187570">
            <a:off x="600141" y="3429244"/>
            <a:ext cx="1880346" cy="1169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5"/>
          <p:cNvGrpSpPr/>
          <p:nvPr/>
        </p:nvGrpSpPr>
        <p:grpSpPr>
          <a:xfrm rot="590832">
            <a:off x="681212" y="4457684"/>
            <a:ext cx="2016287" cy="1696843"/>
            <a:chOff x="7606795" y="3513047"/>
            <a:chExt cx="2672951" cy="2330689"/>
          </a:xfrm>
        </p:grpSpPr>
        <p:pic>
          <p:nvPicPr>
            <p:cNvPr id="145" name="Google Shape;145;p5"/>
            <p:cNvPicPr preferRelativeResize="0"/>
            <p:nvPr/>
          </p:nvPicPr>
          <p:blipFill rotWithShape="1">
            <a:blip r:embed="rId4">
              <a:alphaModFix/>
            </a:blip>
            <a:srcRect b="81002" l="0" r="63262" t="0"/>
            <a:stretch/>
          </p:blipFill>
          <p:spPr>
            <a:xfrm rot="-826893">
              <a:off x="7705148" y="3745519"/>
              <a:ext cx="2081934" cy="1077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"/>
            <p:cNvPicPr preferRelativeResize="0"/>
            <p:nvPr/>
          </p:nvPicPr>
          <p:blipFill rotWithShape="1">
            <a:blip r:embed="rId4">
              <a:alphaModFix/>
            </a:blip>
            <a:srcRect b="81002" l="0" r="58996" t="0"/>
            <a:stretch/>
          </p:blipFill>
          <p:spPr>
            <a:xfrm rot="-977721">
              <a:off x="7806890" y="4436600"/>
              <a:ext cx="2366462" cy="10971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5"/>
          <p:cNvSpPr/>
          <p:nvPr/>
        </p:nvSpPr>
        <p:spPr>
          <a:xfrm>
            <a:off x="3824579" y="2461949"/>
            <a:ext cx="1212191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ears</a:t>
            </a:r>
            <a:endParaRPr b="0" i="0" sz="4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6257966" y="2461949"/>
            <a:ext cx="1885453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mouth</a:t>
            </a:r>
            <a:endParaRPr b="0" i="0" sz="4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b="46263" l="56515" r="7069" t="31089"/>
          <a:stretch/>
        </p:blipFill>
        <p:spPr>
          <a:xfrm>
            <a:off x="5999826" y="3379720"/>
            <a:ext cx="2226638" cy="1385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5"/>
          <p:cNvGrpSpPr/>
          <p:nvPr/>
        </p:nvGrpSpPr>
        <p:grpSpPr>
          <a:xfrm>
            <a:off x="3446547" y="3343542"/>
            <a:ext cx="1817283" cy="1539313"/>
            <a:chOff x="2877835" y="2295327"/>
            <a:chExt cx="1817283" cy="1539313"/>
          </a:xfrm>
        </p:grpSpPr>
        <p:pic>
          <p:nvPicPr>
            <p:cNvPr id="151" name="Google Shape;151;p5"/>
            <p:cNvPicPr preferRelativeResize="0"/>
            <p:nvPr/>
          </p:nvPicPr>
          <p:blipFill rotWithShape="1">
            <a:blip r:embed="rId6">
              <a:alphaModFix/>
            </a:blip>
            <a:srcRect b="48429" l="68969" r="6038" t="28737"/>
            <a:stretch/>
          </p:blipFill>
          <p:spPr>
            <a:xfrm flipH="1">
              <a:off x="2877835" y="2295327"/>
              <a:ext cx="1190120" cy="1539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5"/>
            <p:cNvPicPr preferRelativeResize="0"/>
            <p:nvPr/>
          </p:nvPicPr>
          <p:blipFill rotWithShape="1">
            <a:blip r:embed="rId6">
              <a:alphaModFix/>
            </a:blip>
            <a:srcRect b="50029" l="68969" r="9803" t="31097"/>
            <a:stretch/>
          </p:blipFill>
          <p:spPr>
            <a:xfrm>
              <a:off x="3613831" y="2540177"/>
              <a:ext cx="1081287" cy="11770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" name="Google Shape;153;p5"/>
          <p:cNvSpPr/>
          <p:nvPr/>
        </p:nvSpPr>
        <p:spPr>
          <a:xfrm>
            <a:off x="9656363" y="2461949"/>
            <a:ext cx="1301959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nose</a:t>
            </a:r>
            <a:endParaRPr b="0" i="0" sz="4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61351" y="3508502"/>
            <a:ext cx="891982" cy="1044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/>
          </a:blip>
          <a:srcRect b="858" l="33482" r="34195" t="17961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2" name="Google Shape;162;p9"/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9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64" name="Google Shape;164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9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68" name="Google Shape;168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9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72" name="Google Shape;172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9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176" name="Google Shape;176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180" name="Google Shape;180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9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184" name="Google Shape;184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9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188" name="Google Shape;188;p9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9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5462" l="34671" r="34911" t="17960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98" name="Google Shape;198;p10"/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10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200" name="Google Shape;200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0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204" name="Google Shape;204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0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208" name="Google Shape;208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12" name="Google Shape;212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0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16" name="Google Shape;216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0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220" name="Google Shape;220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0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224" name="Google Shape;224;p10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0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3">
            <a:alphaModFix/>
          </a:blip>
          <a:srcRect b="3310" l="33393" r="35357" t="17960"/>
          <a:stretch/>
        </p:blipFill>
        <p:spPr>
          <a:xfrm>
            <a:off x="1518404" y="224401"/>
            <a:ext cx="4571186" cy="642677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4">
            <a:alphaModFix/>
          </a:blip>
          <a:srcRect b="3310" l="34197" r="35179" t="17960"/>
          <a:stretch/>
        </p:blipFill>
        <p:spPr>
          <a:xfrm>
            <a:off x="6175315" y="217710"/>
            <a:ext cx="4689811" cy="64050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235" name="Google Shape;235;p11"/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236" name="Google Shape;236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1"/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240" name="Google Shape;240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1"/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244" name="Google Shape;244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11"/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48" name="Google Shape;248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1"/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52" name="Google Shape;252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1"/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256" name="Google Shape;256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260" name="Google Shape;260;p11"/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0">
                  <a:srgbClr val="3F3F3F"/>
                </a:gs>
                <a:gs pos="1000">
                  <a:srgbClr val="3F3F3F"/>
                </a:gs>
                <a:gs pos="63000">
                  <a:srgbClr val="8D8D8D"/>
                </a:gs>
                <a:gs pos="99000">
                  <a:srgbClr val="9A9A9A"/>
                </a:gs>
                <a:gs pos="100000">
                  <a:srgbClr val="9A9A9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1"/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Fatma Al.Muslhi</a:t>
            </a:r>
            <a:endParaRPr b="0" i="0" sz="1600" u="none" cap="none" strike="noStrik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2021-04-05T17:09:21Z</dcterms:created>
  <dc:creator>fatma-r123@moe.om</dc:creator>
</cp:coreProperties>
</file>