
<file path=[Content_Types].xml><?xml version="1.0" encoding="utf-8"?>
<Types xmlns="http://schemas.openxmlformats.org/package/2006/content-types">
  <Default Extension="jpeg" ContentType="image/jpeg"/>
  <Default Extension="jpg" ContentType="image/jp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media/image44.jp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7"/>
  </p:notesMasterIdLst>
  <p:sldIdLst>
    <p:sldId id="272" r:id="rId2"/>
    <p:sldId id="257" r:id="rId3"/>
    <p:sldId id="308" r:id="rId4"/>
    <p:sldId id="309" r:id="rId5"/>
    <p:sldId id="260" r:id="rId6"/>
    <p:sldId id="261" r:id="rId7"/>
    <p:sldId id="268" r:id="rId8"/>
    <p:sldId id="269" r:id="rId9"/>
    <p:sldId id="271" r:id="rId10"/>
    <p:sldId id="262" r:id="rId11"/>
    <p:sldId id="310" r:id="rId12"/>
    <p:sldId id="264" r:id="rId13"/>
    <p:sldId id="266" r:id="rId14"/>
    <p:sldId id="263" r:id="rId15"/>
    <p:sldId id="265" r:id="rId16"/>
  </p:sldIdLst>
  <p:sldSz cx="12192000" cy="6858000"/>
  <p:notesSz cx="12192000" cy="6858000"/>
  <p:defaultTextStyle>
    <a:defPPr>
      <a:defRPr lang="ar-OM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024"/>
    <p:restoredTop sz="94684"/>
  </p:normalViewPr>
  <p:slideViewPr>
    <p:cSldViewPr>
      <p:cViewPr varScale="1">
        <p:scale>
          <a:sx n="82" d="100"/>
          <a:sy n="82" d="100"/>
        </p:scale>
        <p:origin x="184" y="68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OM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A9CCEC-6627-9C41-B281-016B224C56D3}" type="datetimeFigureOut">
              <a:rPr lang="en-OM" smtClean="0"/>
              <a:t>3/6/21</a:t>
            </a:fld>
            <a:endParaRPr lang="en-OM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OM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OM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OM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B83442-02C8-3A40-8F7E-8C26ADC78C06}" type="slidenum">
              <a:rPr lang="en-OM" smtClean="0"/>
              <a:t>‹#›</a:t>
            </a:fld>
            <a:endParaRPr lang="en-OM"/>
          </a:p>
        </p:txBody>
      </p:sp>
    </p:spTree>
    <p:extLst>
      <p:ext uri="{BB962C8B-B14F-4D97-AF65-F5344CB8AC3E}">
        <p14:creationId xmlns:p14="http://schemas.microsoft.com/office/powerpoint/2010/main" val="41244916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عنصر نائب لصورة الشريحة 1">
            <a:extLst>
              <a:ext uri="{FF2B5EF4-FFF2-40B4-BE49-F238E27FC236}">
                <a16:creationId xmlns:a16="http://schemas.microsoft.com/office/drawing/2014/main" id="{F5D17D34-BFE0-4978-85B2-A4AEEC3F33F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عنصر نائب للملاحظات 2">
            <a:extLst>
              <a:ext uri="{FF2B5EF4-FFF2-40B4-BE49-F238E27FC236}">
                <a16:creationId xmlns:a16="http://schemas.microsoft.com/office/drawing/2014/main" id="{ACC3D65D-8DA3-46D8-8A7D-7B5698DE37F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OM" altLang="ar-OM">
              <a:cs typeface="Arial" panose="020B0604020202020204" pitchFamily="34" charset="0"/>
            </a:endParaRPr>
          </a:p>
        </p:txBody>
      </p:sp>
      <p:sp>
        <p:nvSpPr>
          <p:cNvPr id="7172" name="عنصر نائب لرقم الشريحة 3">
            <a:extLst>
              <a:ext uri="{FF2B5EF4-FFF2-40B4-BE49-F238E27FC236}">
                <a16:creationId xmlns:a16="http://schemas.microsoft.com/office/drawing/2014/main" id="{A6DD30E3-78CB-4E67-9F52-36BF3AE105F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821B9F9-764D-4A91-9FAC-09F9D0699598}" type="slidenum">
              <a:rPr kumimoji="0" lang="en-GB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12231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215390" y="4381"/>
            <a:ext cx="9761219" cy="9455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1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3/6/21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950" b="1" i="1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3/6/21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1999" cy="65541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7181850" y="3447986"/>
            <a:ext cx="2728976" cy="26146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7250136" y="3478148"/>
            <a:ext cx="2597102" cy="248295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7972425" y="3962400"/>
            <a:ext cx="1381125" cy="16002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695324" y="2876486"/>
            <a:ext cx="3548126" cy="332905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763574" y="2916250"/>
            <a:ext cx="3416376" cy="31877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1000124" y="3419475"/>
            <a:ext cx="2838450" cy="27051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g object 23"/>
          <p:cNvSpPr/>
          <p:nvPr/>
        </p:nvSpPr>
        <p:spPr>
          <a:xfrm>
            <a:off x="2971799" y="990472"/>
            <a:ext cx="2909951" cy="3005201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g object 24"/>
          <p:cNvSpPr/>
          <p:nvPr/>
        </p:nvSpPr>
        <p:spPr>
          <a:xfrm>
            <a:off x="3040075" y="1020699"/>
            <a:ext cx="2778175" cy="2873502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g object 25"/>
          <p:cNvSpPr/>
          <p:nvPr/>
        </p:nvSpPr>
        <p:spPr>
          <a:xfrm>
            <a:off x="3200399" y="1533525"/>
            <a:ext cx="1876425" cy="146685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950" b="1" i="1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3/6/21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950" b="1" i="1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3/6/21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3/6/21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1999" cy="655418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006469" y="303530"/>
            <a:ext cx="4179061" cy="6324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950" b="1" i="1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1577340"/>
            <a:ext cx="109728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3/6/21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8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hyperlink" Target="https://www.pngegg.com/ar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pngegg.com/ar" TargetMode="External"/><Relationship Id="rId3" Type="http://schemas.openxmlformats.org/officeDocument/2006/relationships/image" Target="../media/image19.png"/><Relationship Id="rId7" Type="http://schemas.openxmlformats.org/officeDocument/2006/relationships/hyperlink" Target="https://home.moe.gov.om/library/97/show/779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ngegg.com/ar" TargetMode="Externa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FACC12-FD7B-1042-A02F-557D20D248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0" y="106025"/>
            <a:ext cx="4179061" cy="607859"/>
          </a:xfrm>
        </p:spPr>
        <p:txBody>
          <a:bodyPr/>
          <a:lstStyle/>
          <a:p>
            <a:pPr rtl="0"/>
            <a:r>
              <a:rPr lang="en-OM" dirty="0"/>
              <a:t>English For Me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4A5ADAD-6A5E-E84A-9A09-E0B037F227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81223"/>
            <a:ext cx="12192000" cy="55626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E1770E2-7E48-3742-8E83-1EE5B54C82F0}"/>
              </a:ext>
            </a:extLst>
          </p:cNvPr>
          <p:cNvSpPr/>
          <p:nvPr/>
        </p:nvSpPr>
        <p:spPr>
          <a:xfrm>
            <a:off x="4191000" y="1808043"/>
            <a:ext cx="3276600" cy="1620957"/>
          </a:xfrm>
          <a:prstGeom prst="rect">
            <a:avLst/>
          </a:prstGeom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marL="83820" algn="ctr">
              <a:lnSpc>
                <a:spcPct val="100000"/>
              </a:lnSpc>
              <a:spcBef>
                <a:spcPts val="125"/>
              </a:spcBef>
            </a:pPr>
            <a:r>
              <a:rPr lang="en-US" sz="3200" b="1" i="1" dirty="0">
                <a:ln w="12700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Baskerville" panose="02020502070401020303" pitchFamily="18" charset="0"/>
                <a:ea typeface="Baskerville" panose="02020502070401020303" pitchFamily="18" charset="0"/>
                <a:cs typeface="APPLE CHANCERY" panose="03020702040506060504" pitchFamily="66" charset="-79"/>
              </a:rPr>
              <a:t>Grade : 2</a:t>
            </a:r>
            <a:endParaRPr lang="en-US" sz="3200" b="1" dirty="0">
              <a:ln w="12700" cmpd="sng">
                <a:solidFill>
                  <a:schemeClr val="tx1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latin typeface="Baskerville" panose="02020502070401020303" pitchFamily="18" charset="0"/>
              <a:ea typeface="Baskerville" panose="02020502070401020303" pitchFamily="18" charset="0"/>
              <a:cs typeface="APPLE CHANCERY" panose="03020702040506060504" pitchFamily="66" charset="-79"/>
            </a:endParaRPr>
          </a:p>
          <a:p>
            <a:pPr marL="12700" algn="ctr">
              <a:lnSpc>
                <a:spcPct val="100000"/>
              </a:lnSpc>
              <a:spcBef>
                <a:spcPts val="165"/>
              </a:spcBef>
            </a:pPr>
            <a:r>
              <a:rPr lang="en-US" sz="3200" b="1" i="1" dirty="0">
                <a:ln w="12700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Baskerville" panose="02020502070401020303" pitchFamily="18" charset="0"/>
                <a:ea typeface="Baskerville" panose="02020502070401020303" pitchFamily="18" charset="0"/>
                <a:cs typeface="APPLE CHANCERY" panose="03020702040506060504" pitchFamily="66" charset="-79"/>
              </a:rPr>
              <a:t>Unit: 1 </a:t>
            </a:r>
          </a:p>
          <a:p>
            <a:pPr marL="12700" algn="ctr">
              <a:lnSpc>
                <a:spcPct val="100000"/>
              </a:lnSpc>
              <a:spcBef>
                <a:spcPts val="165"/>
              </a:spcBef>
            </a:pPr>
            <a:r>
              <a:rPr lang="en-US" sz="3200" b="1" i="1" dirty="0">
                <a:ln w="12700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Baskerville" panose="02020502070401020303" pitchFamily="18" charset="0"/>
                <a:ea typeface="Baskerville" panose="02020502070401020303" pitchFamily="18" charset="0"/>
                <a:cs typeface="APPLE CHANCERY" panose="03020702040506060504" pitchFamily="66" charset="-79"/>
              </a:rPr>
              <a:t>lessons(9-10)</a:t>
            </a:r>
            <a:endParaRPr lang="en-US" sz="3200" b="1" dirty="0">
              <a:ln w="12700" cmpd="sng">
                <a:solidFill>
                  <a:schemeClr val="tx1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latin typeface="Baskerville" panose="02020502070401020303" pitchFamily="18" charset="0"/>
              <a:ea typeface="Baskerville" panose="02020502070401020303" pitchFamily="18" charset="0"/>
              <a:cs typeface="APPLE CHANCERY" panose="03020702040506060504" pitchFamily="66" charset="-79"/>
            </a:endParaRPr>
          </a:p>
        </p:txBody>
      </p:sp>
      <p:sp>
        <p:nvSpPr>
          <p:cNvPr id="7" name="object 10">
            <a:extLst>
              <a:ext uri="{FF2B5EF4-FFF2-40B4-BE49-F238E27FC236}">
                <a16:creationId xmlns:a16="http://schemas.microsoft.com/office/drawing/2014/main" id="{456028BC-665E-124B-B3FE-8B0F61A39549}"/>
              </a:ext>
            </a:extLst>
          </p:cNvPr>
          <p:cNvSpPr txBox="1"/>
          <p:nvPr/>
        </p:nvSpPr>
        <p:spPr>
          <a:xfrm>
            <a:off x="609600" y="75750"/>
            <a:ext cx="3581400" cy="61433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 marR="5080" algn="ctr">
              <a:lnSpc>
                <a:spcPct val="101000"/>
              </a:lnSpc>
              <a:spcBef>
                <a:spcPts val="80"/>
              </a:spcBef>
            </a:pPr>
            <a:r>
              <a:rPr sz="2000" i="1" spc="265" dirty="0">
                <a:latin typeface="Times New Roman"/>
                <a:cs typeface="Times New Roman"/>
              </a:rPr>
              <a:t>Sultanate </a:t>
            </a:r>
            <a:r>
              <a:rPr sz="2000" i="1" spc="190" dirty="0">
                <a:latin typeface="Times New Roman"/>
                <a:cs typeface="Times New Roman"/>
              </a:rPr>
              <a:t>of </a:t>
            </a:r>
            <a:r>
              <a:rPr sz="2000" i="1" spc="340" dirty="0">
                <a:latin typeface="Times New Roman"/>
                <a:cs typeface="Times New Roman"/>
              </a:rPr>
              <a:t>Oman  </a:t>
            </a:r>
            <a:r>
              <a:rPr sz="2000" i="1" spc="315" dirty="0">
                <a:latin typeface="Times New Roman"/>
                <a:cs typeface="Times New Roman"/>
              </a:rPr>
              <a:t>Ministry </a:t>
            </a:r>
            <a:r>
              <a:rPr sz="2000" i="1" spc="190" dirty="0">
                <a:latin typeface="Times New Roman"/>
                <a:cs typeface="Times New Roman"/>
              </a:rPr>
              <a:t>of</a:t>
            </a:r>
            <a:r>
              <a:rPr sz="2000" i="1" spc="-105" dirty="0">
                <a:latin typeface="Times New Roman"/>
                <a:cs typeface="Times New Roman"/>
              </a:rPr>
              <a:t> </a:t>
            </a:r>
            <a:r>
              <a:rPr sz="2000" i="1" spc="265" dirty="0">
                <a:latin typeface="Times New Roman"/>
                <a:cs typeface="Times New Roman"/>
              </a:rPr>
              <a:t>Education</a:t>
            </a:r>
            <a:endParaRPr sz="20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8630026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xfrm>
            <a:off x="762000" y="4381"/>
            <a:ext cx="10249786" cy="94551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4867275" marR="5080" indent="1010285">
              <a:lnSpc>
                <a:spcPct val="100000"/>
              </a:lnSpc>
              <a:spcBef>
                <a:spcPts val="125"/>
              </a:spcBef>
            </a:pPr>
            <a:r>
              <a:rPr i="1" spc="270" dirty="0"/>
              <a:t>Educational </a:t>
            </a:r>
            <a:r>
              <a:rPr i="1" spc="275" dirty="0"/>
              <a:t>Content  </a:t>
            </a:r>
            <a:r>
              <a:rPr spc="225" dirty="0"/>
              <a:t>(Electronic</a:t>
            </a:r>
            <a:r>
              <a:rPr spc="-120" dirty="0"/>
              <a:t> </a:t>
            </a:r>
            <a:r>
              <a:rPr spc="305" dirty="0"/>
              <a:t>book/</a:t>
            </a:r>
            <a:r>
              <a:rPr spc="-15" dirty="0"/>
              <a:t> </a:t>
            </a:r>
            <a:r>
              <a:rPr spc="375" dirty="0"/>
              <a:t>PPT/</a:t>
            </a:r>
            <a:r>
              <a:rPr spc="-20" dirty="0"/>
              <a:t> </a:t>
            </a:r>
            <a:r>
              <a:rPr spc="280" dirty="0"/>
              <a:t>Whiteboard)</a:t>
            </a:r>
          </a:p>
          <a:p>
            <a:pPr marL="6431280">
              <a:lnSpc>
                <a:spcPct val="100000"/>
              </a:lnSpc>
              <a:spcBef>
                <a:spcPts val="10"/>
              </a:spcBef>
            </a:pPr>
            <a:r>
              <a:rPr i="1" spc="260" dirty="0"/>
              <a:t>Synchronous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5295900" y="95250"/>
            <a:ext cx="676275" cy="676275"/>
            <a:chOff x="5295900" y="95250"/>
            <a:chExt cx="676275" cy="676275"/>
          </a:xfrm>
        </p:grpSpPr>
        <p:sp>
          <p:nvSpPr>
            <p:cNvPr id="4" name="object 4"/>
            <p:cNvSpPr/>
            <p:nvPr/>
          </p:nvSpPr>
          <p:spPr>
            <a:xfrm>
              <a:off x="5295900" y="95250"/>
              <a:ext cx="676275" cy="676275"/>
            </a:xfrm>
            <a:custGeom>
              <a:avLst/>
              <a:gdLst/>
              <a:ahLst/>
              <a:cxnLst/>
              <a:rect l="l" t="t" r="r" b="b"/>
              <a:pathLst>
                <a:path w="676275" h="676275">
                  <a:moveTo>
                    <a:pt x="338200" y="0"/>
                  </a:moveTo>
                  <a:lnTo>
                    <a:pt x="292302" y="3086"/>
                  </a:lnTo>
                  <a:lnTo>
                    <a:pt x="248282" y="12077"/>
                  </a:lnTo>
                  <a:lnTo>
                    <a:pt x="206543" y="26570"/>
                  </a:lnTo>
                  <a:lnTo>
                    <a:pt x="167489" y="46162"/>
                  </a:lnTo>
                  <a:lnTo>
                    <a:pt x="131522" y="70448"/>
                  </a:lnTo>
                  <a:lnTo>
                    <a:pt x="99044" y="99028"/>
                  </a:lnTo>
                  <a:lnTo>
                    <a:pt x="70458" y="131496"/>
                  </a:lnTo>
                  <a:lnTo>
                    <a:pt x="46166" y="167451"/>
                  </a:lnTo>
                  <a:lnTo>
                    <a:pt x="26572" y="206490"/>
                  </a:lnTo>
                  <a:lnTo>
                    <a:pt x="12078" y="248208"/>
                  </a:lnTo>
                  <a:lnTo>
                    <a:pt x="3086" y="292204"/>
                  </a:lnTo>
                  <a:lnTo>
                    <a:pt x="0" y="338074"/>
                  </a:lnTo>
                  <a:lnTo>
                    <a:pt x="3086" y="383972"/>
                  </a:lnTo>
                  <a:lnTo>
                    <a:pt x="12078" y="427992"/>
                  </a:lnTo>
                  <a:lnTo>
                    <a:pt x="26572" y="469731"/>
                  </a:lnTo>
                  <a:lnTo>
                    <a:pt x="46166" y="508785"/>
                  </a:lnTo>
                  <a:lnTo>
                    <a:pt x="70458" y="544752"/>
                  </a:lnTo>
                  <a:lnTo>
                    <a:pt x="99044" y="577230"/>
                  </a:lnTo>
                  <a:lnTo>
                    <a:pt x="131522" y="605816"/>
                  </a:lnTo>
                  <a:lnTo>
                    <a:pt x="167489" y="630108"/>
                  </a:lnTo>
                  <a:lnTo>
                    <a:pt x="206543" y="649702"/>
                  </a:lnTo>
                  <a:lnTo>
                    <a:pt x="248282" y="664196"/>
                  </a:lnTo>
                  <a:lnTo>
                    <a:pt x="292302" y="673188"/>
                  </a:lnTo>
                  <a:lnTo>
                    <a:pt x="338200" y="676275"/>
                  </a:lnTo>
                  <a:lnTo>
                    <a:pt x="384070" y="673188"/>
                  </a:lnTo>
                  <a:lnTo>
                    <a:pt x="428066" y="664196"/>
                  </a:lnTo>
                  <a:lnTo>
                    <a:pt x="469784" y="649702"/>
                  </a:lnTo>
                  <a:lnTo>
                    <a:pt x="508823" y="630108"/>
                  </a:lnTo>
                  <a:lnTo>
                    <a:pt x="544778" y="605816"/>
                  </a:lnTo>
                  <a:lnTo>
                    <a:pt x="577246" y="577230"/>
                  </a:lnTo>
                  <a:lnTo>
                    <a:pt x="605826" y="544752"/>
                  </a:lnTo>
                  <a:lnTo>
                    <a:pt x="630112" y="508785"/>
                  </a:lnTo>
                  <a:lnTo>
                    <a:pt x="649704" y="469731"/>
                  </a:lnTo>
                  <a:lnTo>
                    <a:pt x="664197" y="427992"/>
                  </a:lnTo>
                  <a:lnTo>
                    <a:pt x="673188" y="383972"/>
                  </a:lnTo>
                  <a:lnTo>
                    <a:pt x="676275" y="338074"/>
                  </a:lnTo>
                  <a:lnTo>
                    <a:pt x="673188" y="292204"/>
                  </a:lnTo>
                  <a:lnTo>
                    <a:pt x="664197" y="248208"/>
                  </a:lnTo>
                  <a:lnTo>
                    <a:pt x="649704" y="206490"/>
                  </a:lnTo>
                  <a:lnTo>
                    <a:pt x="630112" y="167451"/>
                  </a:lnTo>
                  <a:lnTo>
                    <a:pt x="605826" y="131496"/>
                  </a:lnTo>
                  <a:lnTo>
                    <a:pt x="577246" y="99028"/>
                  </a:lnTo>
                  <a:lnTo>
                    <a:pt x="544778" y="70448"/>
                  </a:lnTo>
                  <a:lnTo>
                    <a:pt x="508823" y="46162"/>
                  </a:lnTo>
                  <a:lnTo>
                    <a:pt x="469784" y="26570"/>
                  </a:lnTo>
                  <a:lnTo>
                    <a:pt x="428066" y="12077"/>
                  </a:lnTo>
                  <a:lnTo>
                    <a:pt x="384070" y="3086"/>
                  </a:lnTo>
                  <a:lnTo>
                    <a:pt x="338200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295900" y="95250"/>
              <a:ext cx="676275" cy="676275"/>
            </a:xfrm>
            <a:custGeom>
              <a:avLst/>
              <a:gdLst/>
              <a:ahLst/>
              <a:cxnLst/>
              <a:rect l="l" t="t" r="r" b="b"/>
              <a:pathLst>
                <a:path w="676275" h="676275">
                  <a:moveTo>
                    <a:pt x="0" y="338074"/>
                  </a:moveTo>
                  <a:lnTo>
                    <a:pt x="3086" y="292204"/>
                  </a:lnTo>
                  <a:lnTo>
                    <a:pt x="12078" y="248208"/>
                  </a:lnTo>
                  <a:lnTo>
                    <a:pt x="26572" y="206490"/>
                  </a:lnTo>
                  <a:lnTo>
                    <a:pt x="46166" y="167451"/>
                  </a:lnTo>
                  <a:lnTo>
                    <a:pt x="70458" y="131496"/>
                  </a:lnTo>
                  <a:lnTo>
                    <a:pt x="99044" y="99028"/>
                  </a:lnTo>
                  <a:lnTo>
                    <a:pt x="131522" y="70448"/>
                  </a:lnTo>
                  <a:lnTo>
                    <a:pt x="167489" y="46162"/>
                  </a:lnTo>
                  <a:lnTo>
                    <a:pt x="206543" y="26570"/>
                  </a:lnTo>
                  <a:lnTo>
                    <a:pt x="248282" y="12077"/>
                  </a:lnTo>
                  <a:lnTo>
                    <a:pt x="292302" y="3086"/>
                  </a:lnTo>
                  <a:lnTo>
                    <a:pt x="338200" y="0"/>
                  </a:lnTo>
                  <a:lnTo>
                    <a:pt x="384070" y="3086"/>
                  </a:lnTo>
                  <a:lnTo>
                    <a:pt x="428066" y="12077"/>
                  </a:lnTo>
                  <a:lnTo>
                    <a:pt x="469784" y="26570"/>
                  </a:lnTo>
                  <a:lnTo>
                    <a:pt x="508823" y="46162"/>
                  </a:lnTo>
                  <a:lnTo>
                    <a:pt x="544778" y="70448"/>
                  </a:lnTo>
                  <a:lnTo>
                    <a:pt x="577246" y="99028"/>
                  </a:lnTo>
                  <a:lnTo>
                    <a:pt x="605826" y="131496"/>
                  </a:lnTo>
                  <a:lnTo>
                    <a:pt x="630112" y="167451"/>
                  </a:lnTo>
                  <a:lnTo>
                    <a:pt x="649704" y="206490"/>
                  </a:lnTo>
                  <a:lnTo>
                    <a:pt x="664197" y="248208"/>
                  </a:lnTo>
                  <a:lnTo>
                    <a:pt x="673188" y="292204"/>
                  </a:lnTo>
                  <a:lnTo>
                    <a:pt x="676275" y="338074"/>
                  </a:lnTo>
                  <a:lnTo>
                    <a:pt x="673188" y="383972"/>
                  </a:lnTo>
                  <a:lnTo>
                    <a:pt x="664197" y="427992"/>
                  </a:lnTo>
                  <a:lnTo>
                    <a:pt x="649704" y="469731"/>
                  </a:lnTo>
                  <a:lnTo>
                    <a:pt x="630112" y="508785"/>
                  </a:lnTo>
                  <a:lnTo>
                    <a:pt x="605826" y="544752"/>
                  </a:lnTo>
                  <a:lnTo>
                    <a:pt x="577246" y="577230"/>
                  </a:lnTo>
                  <a:lnTo>
                    <a:pt x="544778" y="605816"/>
                  </a:lnTo>
                  <a:lnTo>
                    <a:pt x="508823" y="630108"/>
                  </a:lnTo>
                  <a:lnTo>
                    <a:pt x="469784" y="649702"/>
                  </a:lnTo>
                  <a:lnTo>
                    <a:pt x="428066" y="664196"/>
                  </a:lnTo>
                  <a:lnTo>
                    <a:pt x="384070" y="673188"/>
                  </a:lnTo>
                  <a:lnTo>
                    <a:pt x="338200" y="676275"/>
                  </a:lnTo>
                  <a:lnTo>
                    <a:pt x="292302" y="673188"/>
                  </a:lnTo>
                  <a:lnTo>
                    <a:pt x="248282" y="664196"/>
                  </a:lnTo>
                  <a:lnTo>
                    <a:pt x="206543" y="649702"/>
                  </a:lnTo>
                  <a:lnTo>
                    <a:pt x="167489" y="630108"/>
                  </a:lnTo>
                  <a:lnTo>
                    <a:pt x="131522" y="605816"/>
                  </a:lnTo>
                  <a:lnTo>
                    <a:pt x="99044" y="577230"/>
                  </a:lnTo>
                  <a:lnTo>
                    <a:pt x="70458" y="544752"/>
                  </a:lnTo>
                  <a:lnTo>
                    <a:pt x="46166" y="508785"/>
                  </a:lnTo>
                  <a:lnTo>
                    <a:pt x="26572" y="469731"/>
                  </a:lnTo>
                  <a:lnTo>
                    <a:pt x="12078" y="427992"/>
                  </a:lnTo>
                  <a:lnTo>
                    <a:pt x="3086" y="383972"/>
                  </a:lnTo>
                  <a:lnTo>
                    <a:pt x="0" y="338074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467350" y="257175"/>
              <a:ext cx="333375" cy="342900"/>
            </a:xfrm>
            <a:custGeom>
              <a:avLst/>
              <a:gdLst/>
              <a:ahLst/>
              <a:cxnLst/>
              <a:rect l="l" t="t" r="r" b="b"/>
              <a:pathLst>
                <a:path w="333375" h="342900">
                  <a:moveTo>
                    <a:pt x="177291" y="340105"/>
                  </a:moveTo>
                  <a:lnTo>
                    <a:pt x="156083" y="340105"/>
                  </a:lnTo>
                  <a:lnTo>
                    <a:pt x="159258" y="341884"/>
                  </a:lnTo>
                  <a:lnTo>
                    <a:pt x="162813" y="342900"/>
                  </a:lnTo>
                  <a:lnTo>
                    <a:pt x="170561" y="342900"/>
                  </a:lnTo>
                  <a:lnTo>
                    <a:pt x="174116" y="341884"/>
                  </a:lnTo>
                  <a:lnTo>
                    <a:pt x="177291" y="340105"/>
                  </a:lnTo>
                  <a:close/>
                </a:path>
                <a:path w="333375" h="342900">
                  <a:moveTo>
                    <a:pt x="156083" y="2667"/>
                  </a:moveTo>
                  <a:lnTo>
                    <a:pt x="12191" y="80645"/>
                  </a:lnTo>
                  <a:lnTo>
                    <a:pt x="4952" y="84581"/>
                  </a:lnTo>
                  <a:lnTo>
                    <a:pt x="0" y="92328"/>
                  </a:lnTo>
                  <a:lnTo>
                    <a:pt x="0" y="110236"/>
                  </a:lnTo>
                  <a:lnTo>
                    <a:pt x="4952" y="117983"/>
                  </a:lnTo>
                  <a:lnTo>
                    <a:pt x="12191" y="121920"/>
                  </a:lnTo>
                  <a:lnTo>
                    <a:pt x="38735" y="136398"/>
                  </a:lnTo>
                  <a:lnTo>
                    <a:pt x="12191" y="150749"/>
                  </a:lnTo>
                  <a:lnTo>
                    <a:pt x="4952" y="154812"/>
                  </a:lnTo>
                  <a:lnTo>
                    <a:pt x="0" y="162433"/>
                  </a:lnTo>
                  <a:lnTo>
                    <a:pt x="0" y="180466"/>
                  </a:lnTo>
                  <a:lnTo>
                    <a:pt x="4952" y="188087"/>
                  </a:lnTo>
                  <a:lnTo>
                    <a:pt x="12191" y="192024"/>
                  </a:lnTo>
                  <a:lnTo>
                    <a:pt x="38735" y="206501"/>
                  </a:lnTo>
                  <a:lnTo>
                    <a:pt x="12191" y="220852"/>
                  </a:lnTo>
                  <a:lnTo>
                    <a:pt x="4952" y="224916"/>
                  </a:lnTo>
                  <a:lnTo>
                    <a:pt x="0" y="232537"/>
                  </a:lnTo>
                  <a:lnTo>
                    <a:pt x="0" y="250571"/>
                  </a:lnTo>
                  <a:lnTo>
                    <a:pt x="4952" y="258317"/>
                  </a:lnTo>
                  <a:lnTo>
                    <a:pt x="12191" y="262127"/>
                  </a:lnTo>
                  <a:lnTo>
                    <a:pt x="156083" y="340233"/>
                  </a:lnTo>
                  <a:lnTo>
                    <a:pt x="156083" y="340105"/>
                  </a:lnTo>
                  <a:lnTo>
                    <a:pt x="177526" y="340105"/>
                  </a:lnTo>
                  <a:lnTo>
                    <a:pt x="201195" y="327278"/>
                  </a:lnTo>
                  <a:lnTo>
                    <a:pt x="165353" y="327278"/>
                  </a:lnTo>
                  <a:lnTo>
                    <a:pt x="164211" y="326898"/>
                  </a:lnTo>
                  <a:lnTo>
                    <a:pt x="163195" y="326389"/>
                  </a:lnTo>
                  <a:lnTo>
                    <a:pt x="19176" y="248538"/>
                  </a:lnTo>
                  <a:lnTo>
                    <a:pt x="16890" y="247141"/>
                  </a:lnTo>
                  <a:lnTo>
                    <a:pt x="15112" y="244601"/>
                  </a:lnTo>
                  <a:lnTo>
                    <a:pt x="15112" y="238633"/>
                  </a:lnTo>
                  <a:lnTo>
                    <a:pt x="16890" y="236092"/>
                  </a:lnTo>
                  <a:lnTo>
                    <a:pt x="19303" y="234823"/>
                  </a:lnTo>
                  <a:lnTo>
                    <a:pt x="54990" y="215264"/>
                  </a:lnTo>
                  <a:lnTo>
                    <a:pt x="87433" y="215264"/>
                  </a:lnTo>
                  <a:lnTo>
                    <a:pt x="19176" y="178308"/>
                  </a:lnTo>
                  <a:lnTo>
                    <a:pt x="16890" y="176911"/>
                  </a:lnTo>
                  <a:lnTo>
                    <a:pt x="15112" y="174371"/>
                  </a:lnTo>
                  <a:lnTo>
                    <a:pt x="15112" y="168528"/>
                  </a:lnTo>
                  <a:lnTo>
                    <a:pt x="16890" y="165988"/>
                  </a:lnTo>
                  <a:lnTo>
                    <a:pt x="19303" y="164591"/>
                  </a:lnTo>
                  <a:lnTo>
                    <a:pt x="54990" y="145161"/>
                  </a:lnTo>
                  <a:lnTo>
                    <a:pt x="87433" y="145161"/>
                  </a:lnTo>
                  <a:lnTo>
                    <a:pt x="19176" y="108203"/>
                  </a:lnTo>
                  <a:lnTo>
                    <a:pt x="16890" y="106807"/>
                  </a:lnTo>
                  <a:lnTo>
                    <a:pt x="15112" y="104266"/>
                  </a:lnTo>
                  <a:lnTo>
                    <a:pt x="15112" y="98298"/>
                  </a:lnTo>
                  <a:lnTo>
                    <a:pt x="16890" y="95757"/>
                  </a:lnTo>
                  <a:lnTo>
                    <a:pt x="19303" y="94488"/>
                  </a:lnTo>
                  <a:lnTo>
                    <a:pt x="19176" y="94360"/>
                  </a:lnTo>
                  <a:lnTo>
                    <a:pt x="163195" y="16509"/>
                  </a:lnTo>
                  <a:lnTo>
                    <a:pt x="164211" y="16001"/>
                  </a:lnTo>
                  <a:lnTo>
                    <a:pt x="165353" y="15621"/>
                  </a:lnTo>
                  <a:lnTo>
                    <a:pt x="201195" y="15621"/>
                  </a:lnTo>
                  <a:lnTo>
                    <a:pt x="177526" y="2794"/>
                  </a:lnTo>
                  <a:lnTo>
                    <a:pt x="156083" y="2794"/>
                  </a:lnTo>
                  <a:close/>
                </a:path>
                <a:path w="333375" h="342900">
                  <a:moveTo>
                    <a:pt x="177526" y="340105"/>
                  </a:moveTo>
                  <a:lnTo>
                    <a:pt x="177291" y="340105"/>
                  </a:lnTo>
                  <a:lnTo>
                    <a:pt x="177291" y="340233"/>
                  </a:lnTo>
                  <a:lnTo>
                    <a:pt x="177526" y="340105"/>
                  </a:lnTo>
                  <a:close/>
                </a:path>
                <a:path w="333375" h="342900">
                  <a:moveTo>
                    <a:pt x="310847" y="215264"/>
                  </a:moveTo>
                  <a:lnTo>
                    <a:pt x="278384" y="215264"/>
                  </a:lnTo>
                  <a:lnTo>
                    <a:pt x="314198" y="234696"/>
                  </a:lnTo>
                  <a:lnTo>
                    <a:pt x="316484" y="236092"/>
                  </a:lnTo>
                  <a:lnTo>
                    <a:pt x="318262" y="238633"/>
                  </a:lnTo>
                  <a:lnTo>
                    <a:pt x="318262" y="244601"/>
                  </a:lnTo>
                  <a:lnTo>
                    <a:pt x="316484" y="247141"/>
                  </a:lnTo>
                  <a:lnTo>
                    <a:pt x="314071" y="248412"/>
                  </a:lnTo>
                  <a:lnTo>
                    <a:pt x="170179" y="326389"/>
                  </a:lnTo>
                  <a:lnTo>
                    <a:pt x="169163" y="326898"/>
                  </a:lnTo>
                  <a:lnTo>
                    <a:pt x="168021" y="327278"/>
                  </a:lnTo>
                  <a:lnTo>
                    <a:pt x="201195" y="327278"/>
                  </a:lnTo>
                  <a:lnTo>
                    <a:pt x="321183" y="262254"/>
                  </a:lnTo>
                  <a:lnTo>
                    <a:pt x="328422" y="258317"/>
                  </a:lnTo>
                  <a:lnTo>
                    <a:pt x="333375" y="250571"/>
                  </a:lnTo>
                  <a:lnTo>
                    <a:pt x="333375" y="232537"/>
                  </a:lnTo>
                  <a:lnTo>
                    <a:pt x="328422" y="224916"/>
                  </a:lnTo>
                  <a:lnTo>
                    <a:pt x="321183" y="220979"/>
                  </a:lnTo>
                  <a:lnTo>
                    <a:pt x="310847" y="215264"/>
                  </a:lnTo>
                  <a:close/>
                </a:path>
                <a:path w="333375" h="342900">
                  <a:moveTo>
                    <a:pt x="177291" y="270001"/>
                  </a:moveTo>
                  <a:lnTo>
                    <a:pt x="156083" y="270001"/>
                  </a:lnTo>
                  <a:lnTo>
                    <a:pt x="159258" y="271652"/>
                  </a:lnTo>
                  <a:lnTo>
                    <a:pt x="162813" y="272796"/>
                  </a:lnTo>
                  <a:lnTo>
                    <a:pt x="170561" y="272796"/>
                  </a:lnTo>
                  <a:lnTo>
                    <a:pt x="174116" y="271652"/>
                  </a:lnTo>
                  <a:lnTo>
                    <a:pt x="177291" y="270001"/>
                  </a:lnTo>
                  <a:close/>
                </a:path>
                <a:path w="333375" h="342900">
                  <a:moveTo>
                    <a:pt x="87433" y="215264"/>
                  </a:moveTo>
                  <a:lnTo>
                    <a:pt x="54990" y="215264"/>
                  </a:lnTo>
                  <a:lnTo>
                    <a:pt x="156083" y="270128"/>
                  </a:lnTo>
                  <a:lnTo>
                    <a:pt x="177526" y="270001"/>
                  </a:lnTo>
                  <a:lnTo>
                    <a:pt x="201160" y="257175"/>
                  </a:lnTo>
                  <a:lnTo>
                    <a:pt x="165353" y="257175"/>
                  </a:lnTo>
                  <a:lnTo>
                    <a:pt x="164211" y="256794"/>
                  </a:lnTo>
                  <a:lnTo>
                    <a:pt x="163398" y="256286"/>
                  </a:lnTo>
                  <a:lnTo>
                    <a:pt x="163195" y="256286"/>
                  </a:lnTo>
                  <a:lnTo>
                    <a:pt x="87433" y="215264"/>
                  </a:lnTo>
                  <a:close/>
                </a:path>
                <a:path w="333375" h="342900">
                  <a:moveTo>
                    <a:pt x="177526" y="270001"/>
                  </a:moveTo>
                  <a:lnTo>
                    <a:pt x="177291" y="270001"/>
                  </a:lnTo>
                  <a:lnTo>
                    <a:pt x="177526" y="270001"/>
                  </a:lnTo>
                  <a:close/>
                </a:path>
                <a:path w="333375" h="342900">
                  <a:moveTo>
                    <a:pt x="170179" y="256159"/>
                  </a:moveTo>
                  <a:lnTo>
                    <a:pt x="169163" y="256794"/>
                  </a:lnTo>
                  <a:lnTo>
                    <a:pt x="168021" y="257175"/>
                  </a:lnTo>
                  <a:lnTo>
                    <a:pt x="201160" y="257175"/>
                  </a:lnTo>
                  <a:lnTo>
                    <a:pt x="202799" y="256286"/>
                  </a:lnTo>
                  <a:lnTo>
                    <a:pt x="170179" y="256286"/>
                  </a:lnTo>
                  <a:close/>
                </a:path>
                <a:path w="333375" h="342900">
                  <a:moveTo>
                    <a:pt x="163195" y="256159"/>
                  </a:moveTo>
                  <a:lnTo>
                    <a:pt x="163398" y="256286"/>
                  </a:lnTo>
                  <a:lnTo>
                    <a:pt x="163195" y="256159"/>
                  </a:lnTo>
                  <a:close/>
                </a:path>
                <a:path w="333375" h="342900">
                  <a:moveTo>
                    <a:pt x="310847" y="145161"/>
                  </a:moveTo>
                  <a:lnTo>
                    <a:pt x="278384" y="145161"/>
                  </a:lnTo>
                  <a:lnTo>
                    <a:pt x="314198" y="164591"/>
                  </a:lnTo>
                  <a:lnTo>
                    <a:pt x="316484" y="165988"/>
                  </a:lnTo>
                  <a:lnTo>
                    <a:pt x="318262" y="168528"/>
                  </a:lnTo>
                  <a:lnTo>
                    <a:pt x="318262" y="174371"/>
                  </a:lnTo>
                  <a:lnTo>
                    <a:pt x="316484" y="176911"/>
                  </a:lnTo>
                  <a:lnTo>
                    <a:pt x="314071" y="178308"/>
                  </a:lnTo>
                  <a:lnTo>
                    <a:pt x="170179" y="256286"/>
                  </a:lnTo>
                  <a:lnTo>
                    <a:pt x="202799" y="256286"/>
                  </a:lnTo>
                  <a:lnTo>
                    <a:pt x="278384" y="215264"/>
                  </a:lnTo>
                  <a:lnTo>
                    <a:pt x="310847" y="215264"/>
                  </a:lnTo>
                  <a:lnTo>
                    <a:pt x="294639" y="206501"/>
                  </a:lnTo>
                  <a:lnTo>
                    <a:pt x="321183" y="192150"/>
                  </a:lnTo>
                  <a:lnTo>
                    <a:pt x="328422" y="188087"/>
                  </a:lnTo>
                  <a:lnTo>
                    <a:pt x="333375" y="180466"/>
                  </a:lnTo>
                  <a:lnTo>
                    <a:pt x="333375" y="162433"/>
                  </a:lnTo>
                  <a:lnTo>
                    <a:pt x="328422" y="154812"/>
                  </a:lnTo>
                  <a:lnTo>
                    <a:pt x="321183" y="150875"/>
                  </a:lnTo>
                  <a:lnTo>
                    <a:pt x="310847" y="145161"/>
                  </a:lnTo>
                  <a:close/>
                </a:path>
                <a:path w="333375" h="342900">
                  <a:moveTo>
                    <a:pt x="177291" y="199771"/>
                  </a:moveTo>
                  <a:lnTo>
                    <a:pt x="156083" y="199771"/>
                  </a:lnTo>
                  <a:lnTo>
                    <a:pt x="159258" y="201549"/>
                  </a:lnTo>
                  <a:lnTo>
                    <a:pt x="162813" y="202564"/>
                  </a:lnTo>
                  <a:lnTo>
                    <a:pt x="170561" y="202564"/>
                  </a:lnTo>
                  <a:lnTo>
                    <a:pt x="174116" y="201549"/>
                  </a:lnTo>
                  <a:lnTo>
                    <a:pt x="177291" y="199771"/>
                  </a:lnTo>
                  <a:close/>
                </a:path>
                <a:path w="333375" h="342900">
                  <a:moveTo>
                    <a:pt x="87433" y="145161"/>
                  </a:moveTo>
                  <a:lnTo>
                    <a:pt x="54990" y="145161"/>
                  </a:lnTo>
                  <a:lnTo>
                    <a:pt x="156083" y="199898"/>
                  </a:lnTo>
                  <a:lnTo>
                    <a:pt x="177526" y="199771"/>
                  </a:lnTo>
                  <a:lnTo>
                    <a:pt x="200981" y="187071"/>
                  </a:lnTo>
                  <a:lnTo>
                    <a:pt x="165353" y="187071"/>
                  </a:lnTo>
                  <a:lnTo>
                    <a:pt x="164211" y="186689"/>
                  </a:lnTo>
                  <a:lnTo>
                    <a:pt x="163398" y="186182"/>
                  </a:lnTo>
                  <a:lnTo>
                    <a:pt x="163195" y="186182"/>
                  </a:lnTo>
                  <a:lnTo>
                    <a:pt x="87433" y="145161"/>
                  </a:lnTo>
                  <a:close/>
                </a:path>
                <a:path w="333375" h="342900">
                  <a:moveTo>
                    <a:pt x="177526" y="199771"/>
                  </a:moveTo>
                  <a:lnTo>
                    <a:pt x="177291" y="199771"/>
                  </a:lnTo>
                  <a:lnTo>
                    <a:pt x="177526" y="199771"/>
                  </a:lnTo>
                  <a:close/>
                </a:path>
                <a:path w="333375" h="342900">
                  <a:moveTo>
                    <a:pt x="170179" y="186054"/>
                  </a:moveTo>
                  <a:lnTo>
                    <a:pt x="169163" y="186689"/>
                  </a:lnTo>
                  <a:lnTo>
                    <a:pt x="168021" y="187071"/>
                  </a:lnTo>
                  <a:lnTo>
                    <a:pt x="200981" y="187071"/>
                  </a:lnTo>
                  <a:lnTo>
                    <a:pt x="202623" y="186182"/>
                  </a:lnTo>
                  <a:lnTo>
                    <a:pt x="170179" y="186182"/>
                  </a:lnTo>
                  <a:lnTo>
                    <a:pt x="170179" y="186054"/>
                  </a:lnTo>
                  <a:close/>
                </a:path>
                <a:path w="333375" h="342900">
                  <a:moveTo>
                    <a:pt x="163195" y="186054"/>
                  </a:moveTo>
                  <a:lnTo>
                    <a:pt x="163195" y="186182"/>
                  </a:lnTo>
                  <a:lnTo>
                    <a:pt x="163398" y="186182"/>
                  </a:lnTo>
                  <a:lnTo>
                    <a:pt x="163195" y="186054"/>
                  </a:lnTo>
                  <a:close/>
                </a:path>
                <a:path w="333375" h="342900">
                  <a:moveTo>
                    <a:pt x="201195" y="15621"/>
                  </a:moveTo>
                  <a:lnTo>
                    <a:pt x="168021" y="15621"/>
                  </a:lnTo>
                  <a:lnTo>
                    <a:pt x="169163" y="16001"/>
                  </a:lnTo>
                  <a:lnTo>
                    <a:pt x="170179" y="16509"/>
                  </a:lnTo>
                  <a:lnTo>
                    <a:pt x="314198" y="94360"/>
                  </a:lnTo>
                  <a:lnTo>
                    <a:pt x="314071" y="94488"/>
                  </a:lnTo>
                  <a:lnTo>
                    <a:pt x="316484" y="95757"/>
                  </a:lnTo>
                  <a:lnTo>
                    <a:pt x="318262" y="98298"/>
                  </a:lnTo>
                  <a:lnTo>
                    <a:pt x="318262" y="104266"/>
                  </a:lnTo>
                  <a:lnTo>
                    <a:pt x="316484" y="106807"/>
                  </a:lnTo>
                  <a:lnTo>
                    <a:pt x="314071" y="108076"/>
                  </a:lnTo>
                  <a:lnTo>
                    <a:pt x="170179" y="186182"/>
                  </a:lnTo>
                  <a:lnTo>
                    <a:pt x="202623" y="186182"/>
                  </a:lnTo>
                  <a:lnTo>
                    <a:pt x="278384" y="145161"/>
                  </a:lnTo>
                  <a:lnTo>
                    <a:pt x="310847" y="145161"/>
                  </a:lnTo>
                  <a:lnTo>
                    <a:pt x="294639" y="136398"/>
                  </a:lnTo>
                  <a:lnTo>
                    <a:pt x="321183" y="122047"/>
                  </a:lnTo>
                  <a:lnTo>
                    <a:pt x="328422" y="117983"/>
                  </a:lnTo>
                  <a:lnTo>
                    <a:pt x="333375" y="110236"/>
                  </a:lnTo>
                  <a:lnTo>
                    <a:pt x="333375" y="92328"/>
                  </a:lnTo>
                  <a:lnTo>
                    <a:pt x="328422" y="84581"/>
                  </a:lnTo>
                  <a:lnTo>
                    <a:pt x="321183" y="80772"/>
                  </a:lnTo>
                  <a:lnTo>
                    <a:pt x="201195" y="15621"/>
                  </a:lnTo>
                  <a:close/>
                </a:path>
                <a:path w="333375" h="342900">
                  <a:moveTo>
                    <a:pt x="170561" y="0"/>
                  </a:moveTo>
                  <a:lnTo>
                    <a:pt x="162813" y="0"/>
                  </a:lnTo>
                  <a:lnTo>
                    <a:pt x="159258" y="1016"/>
                  </a:lnTo>
                  <a:lnTo>
                    <a:pt x="156083" y="2794"/>
                  </a:lnTo>
                  <a:lnTo>
                    <a:pt x="177291" y="2794"/>
                  </a:lnTo>
                  <a:lnTo>
                    <a:pt x="174116" y="1016"/>
                  </a:lnTo>
                  <a:lnTo>
                    <a:pt x="170561" y="0"/>
                  </a:lnTo>
                  <a:close/>
                </a:path>
                <a:path w="333375" h="342900">
                  <a:moveTo>
                    <a:pt x="177291" y="2667"/>
                  </a:moveTo>
                  <a:lnTo>
                    <a:pt x="177526" y="2794"/>
                  </a:lnTo>
                  <a:lnTo>
                    <a:pt x="177291" y="266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D5B765A2-D761-445E-AE36-3A956FE7DAA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40"/>
          <a:stretch/>
        </p:blipFill>
        <p:spPr>
          <a:xfrm>
            <a:off x="701675" y="762000"/>
            <a:ext cx="6080125" cy="600252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65655EC-20CC-374F-816A-1D303336D4F4}"/>
              </a:ext>
            </a:extLst>
          </p:cNvPr>
          <p:cNvSpPr txBox="1"/>
          <p:nvPr/>
        </p:nvSpPr>
        <p:spPr>
          <a:xfrm>
            <a:off x="10363200" y="1905000"/>
            <a:ext cx="30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OM" sz="2000" b="1" dirty="0">
                <a:latin typeface="Comic Sans MS" panose="030F0902030302020204" pitchFamily="66" charset="0"/>
              </a:rPr>
              <a:t>h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5E5AF4B-8F68-6B4D-9B94-E82A4DF44DBB}"/>
              </a:ext>
            </a:extLst>
          </p:cNvPr>
          <p:cNvSpPr txBox="1"/>
          <p:nvPr/>
        </p:nvSpPr>
        <p:spPr>
          <a:xfrm>
            <a:off x="10706986" y="2234729"/>
            <a:ext cx="30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OM" sz="2000" b="1" dirty="0">
                <a:latin typeface="Comic Sans MS" panose="030F0902030302020204" pitchFamily="66" charset="0"/>
              </a:rPr>
              <a:t>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05EFC2A-B835-F446-9599-0926915E7B27}"/>
              </a:ext>
            </a:extLst>
          </p:cNvPr>
          <p:cNvSpPr txBox="1"/>
          <p:nvPr/>
        </p:nvSpPr>
        <p:spPr>
          <a:xfrm>
            <a:off x="10295860" y="2662879"/>
            <a:ext cx="30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OM" sz="2000" b="1" dirty="0">
                <a:latin typeface="Comic Sans MS" panose="030F0902030302020204" pitchFamily="66" charset="0"/>
              </a:rPr>
              <a:t>g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08021F2-8ED6-E14F-B2D2-2A202245512D}"/>
              </a:ext>
            </a:extLst>
          </p:cNvPr>
          <p:cNvSpPr txBox="1"/>
          <p:nvPr/>
        </p:nvSpPr>
        <p:spPr>
          <a:xfrm>
            <a:off x="10706986" y="2971085"/>
            <a:ext cx="30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OM" sz="2000" b="1" dirty="0">
                <a:latin typeface="Comic Sans MS" panose="030F0902030302020204" pitchFamily="66" charset="0"/>
              </a:rPr>
              <a:t>f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1504DB7-8E2F-984A-B7C2-299DBEDE993F}"/>
              </a:ext>
            </a:extLst>
          </p:cNvPr>
          <p:cNvSpPr txBox="1"/>
          <p:nvPr/>
        </p:nvSpPr>
        <p:spPr>
          <a:xfrm>
            <a:off x="10295860" y="3326942"/>
            <a:ext cx="30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OM" sz="2000" b="1" dirty="0">
                <a:latin typeface="Comic Sans MS" panose="030F0902030302020204" pitchFamily="66" charset="0"/>
              </a:rPr>
              <a:t>a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E1F8412-61F8-1148-AA38-AAD48DFCF55B}"/>
              </a:ext>
            </a:extLst>
          </p:cNvPr>
          <p:cNvSpPr txBox="1"/>
          <p:nvPr/>
        </p:nvSpPr>
        <p:spPr>
          <a:xfrm>
            <a:off x="10728516" y="3541663"/>
            <a:ext cx="30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OM" sz="2000" b="1" dirty="0">
                <a:latin typeface="Comic Sans MS" panose="030F0902030302020204" pitchFamily="66" charset="0"/>
              </a:rPr>
              <a:t>c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47CF108-F296-0348-8D33-1F204ABDAFA9}"/>
              </a:ext>
            </a:extLst>
          </p:cNvPr>
          <p:cNvSpPr txBox="1"/>
          <p:nvPr/>
        </p:nvSpPr>
        <p:spPr>
          <a:xfrm>
            <a:off x="10402186" y="3991005"/>
            <a:ext cx="30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OM" sz="2000" b="1" dirty="0">
                <a:latin typeface="Comic Sans MS" panose="030F0902030302020204" pitchFamily="66" charset="0"/>
              </a:rPr>
              <a:t>b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EF0563E2-464A-E346-A293-7E6D8C607915}"/>
              </a:ext>
            </a:extLst>
          </p:cNvPr>
          <p:cNvSpPr txBox="1">
            <a:spLocks/>
          </p:cNvSpPr>
          <p:nvPr/>
        </p:nvSpPr>
        <p:spPr>
          <a:xfrm>
            <a:off x="228601" y="152400"/>
            <a:ext cx="3810000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1">
                <a:solidFill>
                  <a:schemeClr val="bg1"/>
                </a:solidFill>
                <a:latin typeface="Times New Roman"/>
                <a:ea typeface="+mj-ea"/>
                <a:cs typeface="Times New Roman"/>
              </a:defRPr>
            </a:lvl1pPr>
          </a:lstStyle>
          <a:p>
            <a:r>
              <a:rPr lang="en-US" kern="0" dirty="0">
                <a:latin typeface="Comic Sans MS" panose="030F0902030302020204" pitchFamily="66" charset="0"/>
              </a:rPr>
              <a:t>Read and match</a:t>
            </a:r>
            <a:endParaRPr lang="ar-OM" kern="0" dirty="0">
              <a:latin typeface="Comic Sans MS" panose="030F09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12 0.00139 L -0.01315 -0.00324 C -0.01406 -0.0037 -0.01497 -0.00416 -0.01576 -0.00486 C -0.0181 -0.00671 -0.02031 -0.00925 -0.02279 -0.01088 C -0.02422 -0.01203 -0.02565 -0.01319 -0.02708 -0.01412 C -0.02891 -0.01527 -0.0306 -0.01597 -0.03229 -0.01713 C -0.03437 -0.01851 -0.03646 -0.02013 -0.03841 -0.02175 C -0.04023 -0.02338 -0.04193 -0.02523 -0.04362 -0.02638 C -0.05625 -0.03611 -0.04505 -0.02685 -0.05768 -0.03425 C -0.05977 -0.03541 -0.06159 -0.03773 -0.0638 -0.03888 C -0.06602 -0.04027 -0.06849 -0.04074 -0.0707 -0.04189 C -0.07279 -0.04328 -0.07474 -0.04537 -0.07682 -0.04675 C -0.07943 -0.04814 -0.08203 -0.04861 -0.08464 -0.04976 C -0.08698 -0.05069 -0.08932 -0.05185 -0.09167 -0.05277 C -0.09375 -0.0537 -0.0957 -0.05532 -0.09779 -0.05601 C -0.10234 -0.0574 -0.10703 -0.0581 -0.11172 -0.05902 C -0.12044 -0.06088 -0.11641 -0.05995 -0.12396 -0.06203 C -0.13958 -0.06157 -0.15534 -0.06203 -0.17096 -0.06064 C -0.17279 -0.06041 -0.17461 -0.05902 -0.17617 -0.0574 C -0.18177 -0.05254 -0.18568 -0.05 -0.19023 -0.04189 C -0.19661 -0.03055 -0.18867 -0.04513 -0.19544 -0.03125 C -0.19622 -0.02939 -0.19727 -0.02824 -0.19805 -0.02638 C -0.1987 -0.025 -0.19909 -0.02314 -0.19974 -0.02175 C -0.20052 -0.02013 -0.20156 -0.01875 -0.20234 -0.01713 C -0.20312 -0.01574 -0.20339 -0.01388 -0.20417 -0.0125 C -0.20573 -0.00925 -0.20794 -0.00694 -0.20937 -0.00324 C -0.2099 -0.00162 -0.21042 -4.44444E-6 -0.21107 0.00139 C -0.21185 0.00278 -0.21289 0.00325 -0.21367 0.00463 C -0.21562 0.00741 -0.21758 0.01019 -0.21901 0.01389 C -0.21953 0.01528 -0.21992 0.01713 -0.2207 0.01852 C -0.22148 0.01991 -0.2224 0.02061 -0.22331 0.02153 C -0.22396 0.02315 -0.22435 0.02477 -0.225 0.02616 C -0.22617 0.02848 -0.23034 0.03658 -0.23294 0.03866 C -0.23398 0.03959 -0.23516 0.04005 -0.23646 0.04028 C -0.24193 0.04098 -0.2474 0.04121 -0.25299 0.04167 C -0.25443 0.04237 -0.25586 0.04283 -0.25729 0.04329 C -0.26094 0.04445 -0.26693 0.04561 -0.27044 0.0463 C -0.2724 0.04746 -0.27448 0.04862 -0.27656 0.04954 C -0.27852 0.05024 -0.2806 0.05024 -0.28255 0.05116 C -0.28411 0.05162 -0.28542 0.05348 -0.28698 0.05417 C -0.28867 0.0551 -0.29049 0.0551 -0.29219 0.05579 C -0.29661 0.05718 -0.30091 0.05834 -0.30534 0.06042 C -0.30651 0.06088 -0.30755 0.06158 -0.30872 0.06181 C -0.31081 0.0625 -0.31289 0.06274 -0.31484 0.06343 C -0.31602 0.06389 -0.31719 0.06459 -0.31836 0.06505 C -0.33737 0.07061 -0.31641 0.06343 -0.32969 0.06806 C -0.34219 0.0676 -0.35469 0.06783 -0.36719 0.06667 C -0.36953 0.06621 -0.37187 0.06436 -0.37422 0.06343 L -0.38294 0.06042 C -0.38958 0.06088 -0.39622 0.06112 -0.40299 0.06181 C -0.40391 0.06204 -0.40469 0.06297 -0.4056 0.06343 C -0.40677 0.06412 -0.40781 0.06482 -0.40911 0.06505 C -0.41198 0.06575 -0.41484 0.06621 -0.41784 0.06667 L -0.4474 0.06968 C -0.44948 0.06922 -0.45286 0.07153 -0.45352 0.06806 C -0.45417 0.06459 -0.44805 0.06505 -0.44661 0.06505 " pathEditMode="relative" ptsTypes="AAAAAAAAAA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2 0.01065 C 0.00013 0.01042 -0.00625 0.0051 -0.00821 0.0044 C -0.01498 0.00209 -0.01498 0.00347 -0.02227 0.00139 C -0.02487 0.0007 -0.02748 -0.00069 -0.03008 -0.00162 C -0.06355 -0.00069 -0.09701 -0.00115 -0.13034 0.00139 C -0.15691 0.00347 -0.14675 0.00949 -0.17136 0.0169 C -0.18256 0.02014 -0.17422 0.01736 -0.1931 0.02778 C -0.1961 0.0294 -0.19909 0.03056 -0.20183 0.03241 L -0.21589 0.04167 C -0.2181 0.04329 -0.22058 0.04468 -0.22279 0.0463 C -0.22487 0.04792 -0.22683 0.04977 -0.22891 0.05093 C -0.23125 0.05232 -0.2336 0.05301 -0.23594 0.05417 C -0.2405 0.0581 -0.24232 0.05996 -0.24727 0.06343 C -0.24896 0.06459 -0.25079 0.06528 -0.25248 0.06644 C -0.2543 0.06783 -0.25586 0.06968 -0.25769 0.07107 C -0.25938 0.07246 -0.2612 0.07315 -0.2629 0.07431 C -0.27006 0.07871 -0.26459 0.07547 -0.27084 0.08033 C -0.27227 0.08148 -0.2737 0.08218 -0.27513 0.08357 C -0.27761 0.08588 -0.27956 0.08982 -0.28217 0.09121 C -0.28412 0.09236 -0.28737 0.09422 -0.28907 0.09584 C -0.29206 0.09885 -0.29493 0.10209 -0.29779 0.1051 L -0.30222 0.10996 C -0.30495 0.11273 -0.30717 0.11528 -0.31003 0.1176 C -0.31081 0.11829 -0.31172 0.11852 -0.31263 0.11922 C -0.31407 0.12014 -0.3155 0.12153 -0.31706 0.12222 C -0.31993 0.12361 -0.32279 0.12431 -0.32579 0.12523 C -0.32722 0.12593 -0.32865 0.12616 -0.33008 0.12685 C -0.33178 0.12801 -0.33347 0.12986 -0.33529 0.1301 L -0.36146 0.13148 C -0.3655 0.13195 -0.36967 0.13241 -0.3737 0.1331 C -0.37891 0.13403 -0.38412 0.13542 -0.38933 0.13611 C -0.39323 0.13681 -0.39701 0.13704 -0.40079 0.13773 C -0.40274 0.1382 -0.40482 0.13889 -0.40678 0.13935 C -0.41146 0.14028 -0.41615 0.14074 -0.42084 0.14236 C -0.42227 0.14283 -0.4237 0.14375 -0.42513 0.14398 C -0.42917 0.14468 -0.43334 0.14491 -0.43737 0.1456 C -0.44493 0.14491 -0.45248 0.14491 -0.46003 0.14398 C -0.46094 0.14375 -0.46185 0.14306 -0.46263 0.14236 C -0.46355 0.14167 -0.46446 0.14051 -0.46524 0.13935 C -0.46615 0.13797 -0.46706 0.13611 -0.46784 0.13472 C -0.46823 0.12847 -0.46784 0.12199 -0.46875 0.11597 C -0.46954 0.11158 -0.47136 0.10834 -0.47305 0.1051 " pathEditMode="relative" ptsTypes="AAAAAAAAAAAAAAAAAAAAAAAAAAAAAAAAAAAAAAAAAA">
                                      <p:cBhvr>
                                        <p:cTn id="1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65 -0.00833 C -0.00364 -0.00787 -0.00651 -0.00671 -0.00937 -0.00671 C -0.01289 -0.00671 -0.0164 -0.00787 -0.01992 -0.00833 C -0.02565 -0.00903 -0.03151 -0.00926 -0.03737 -0.00972 C -0.0414 -0.00949 -0.08646 -0.00833 -0.10195 -0.00046 C -0.10599 0.00162 -0.11002 0.00347 -0.11406 0.00579 C -0.11562 0.00648 -0.11693 0.00787 -0.11849 0.0088 C -0.12838 0.01458 -0.11211 0.00232 -0.12982 0.01505 C -0.13164 0.0162 -0.13333 0.01783 -0.13502 0.01968 C -0.13659 0.02153 -0.13789 0.02384 -0.13945 0.02593 C -0.14023 0.02708 -0.14101 0.02847 -0.14206 0.02894 C -0.14661 0.03148 -0.1513 0.03287 -0.15599 0.03519 L -0.16211 0.0382 C -0.17357 0.0507 -0.15963 0.03681 -0.17083 0.04445 C -0.17318 0.04607 -0.17539 0.04884 -0.17773 0.0507 C -0.17982 0.05232 -0.1819 0.05347 -0.18385 0.05533 C -0.18476 0.05625 -0.18555 0.05764 -0.18646 0.05833 C -0.18815 0.06019 -0.18997 0.06134 -0.19167 0.0632 C -0.19505 0.06644 -0.19805 0.07014 -0.2013 0.07408 C -0.20221 0.075 -0.20325 0.0757 -0.2039 0.07708 C -0.20872 0.08565 -0.20586 0.08102 -0.21445 0.09259 C -0.21549 0.09421 -0.21693 0.09537 -0.21784 0.09722 C -0.21875 0.09884 -0.21953 0.10046 -0.22057 0.10185 C -0.22135 0.10301 -0.22226 0.1037 -0.22318 0.10509 C -0.22877 0.11343 -0.22252 0.10556 -0.22838 0.11597 C -0.23476 0.12708 -0.23047 0.11806 -0.23529 0.12523 C -0.23633 0.12662 -0.23711 0.12824 -0.23789 0.12986 C -0.23867 0.13125 -0.23906 0.13287 -0.23971 0.13449 C -0.2414 0.13866 -0.24323 0.14283 -0.24492 0.14699 C -0.24583 0.14908 -0.24648 0.15139 -0.24752 0.15301 C -0.24844 0.15463 -0.24935 0.15602 -0.25013 0.15787 C -0.2526 0.1632 -0.25091 0.16227 -0.25456 0.16551 C -0.2569 0.16759 -0.26094 0.16806 -0.26328 0.16875 C -0.26901 0.16759 -0.27487 0.16713 -0.28073 0.16551 C -0.28203 0.16505 -0.28294 0.16343 -0.28411 0.1625 C -0.29193 0.15648 -0.27838 0.1706 -0.29466 0.15301 C -0.29648 0.15116 -0.29818 0.14908 -0.29987 0.14699 C -0.30104 0.14537 -0.30208 0.14352 -0.30338 0.14236 C -0.30443 0.14097 -0.30586 0.14051 -0.3069 0.13912 C -0.30781 0.13796 -0.30846 0.13588 -0.3095 0.13449 C -0.31367 0.12917 -0.31172 0.1331 -0.31562 0.12986 C -0.31654 0.12894 -0.31719 0.12755 -0.31823 0.12662 C -0.32226 0.12361 -0.3237 0.12361 -0.32773 0.12199 C -0.33529 0.11898 -0.32682 0.12153 -0.33906 0.11898 C -0.34297 0.11945 -0.34674 0.11968 -0.35052 0.1206 C -0.35143 0.12083 -0.35221 0.12153 -0.35312 0.12199 C -0.35456 0.12315 -0.35599 0.12408 -0.35742 0.12523 C -0.35859 0.12616 -0.35976 0.12755 -0.36094 0.12824 C -0.36211 0.12894 -0.36328 0.1294 -0.36445 0.12986 C -0.36523 0.13079 -0.36601 0.13241 -0.36706 0.13287 C -0.36927 0.13449 -0.37174 0.13472 -0.37396 0.13611 L -0.37669 0.1375 C -0.39297 0.13704 -0.40924 0.1375 -0.42552 0.13611 C -0.43047 0.13565 -0.42995 0.13287 -0.43333 0.12986 C -0.43411 0.12917 -0.43502 0.1287 -0.43594 0.12824 C -0.43919 0.12662 -0.43828 0.12662 -0.44023 0.12662 " pathEditMode="relative" ptsTypes="AAAAAAAAAAAAAAAAAAAAAAAAAAAAAAAAAAAAAAAAAAAAAAAAAAAAAAAA">
                                      <p:cBhvr>
                                        <p:cTn id="1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 0.0088 C -0.02357 0.00463 -0.01797 0.00532 -0.05456 0.0088 C -0.05612 0.0088 -0.05743 0.01088 -0.05886 0.01181 C -0.06498 0.01551 -0.06485 0.01481 -0.0711 0.01644 C -0.07683 0.02037 -0.08256 0.02431 -0.08855 0.02731 C -0.09063 0.02847 -0.09271 0.02917 -0.09467 0.03056 C -0.09649 0.03171 -0.09805 0.0338 -0.09987 0.03519 C -0.10157 0.03634 -0.10339 0.03704 -0.10508 0.03819 C -0.10691 0.03958 -0.1086 0.04144 -0.11029 0.04282 C -0.11172 0.04398 -0.11329 0.04468 -0.11472 0.04606 C -0.11758 0.04838 -0.12045 0.05162 -0.12344 0.0537 C -0.12487 0.05486 -0.12644 0.05556 -0.12774 0.05671 C -0.1293 0.0581 -0.1306 0.05995 -0.13217 0.06157 C -0.13542 0.06458 -0.13516 0.06435 -0.13829 0.0662 C -0.13907 0.06713 -0.13998 0.06829 -0.14089 0.06921 C -0.14193 0.07037 -0.14323 0.07106 -0.14441 0.07222 C -0.14649 0.07477 -0.14857 0.07708 -0.1504 0.08009 C -0.15326 0.08449 -0.15573 0.08935 -0.15834 0.09398 C -0.15912 0.0956 -0.16029 0.09676 -0.16094 0.09861 C -0.16211 0.10185 -0.16303 0.10509 -0.16446 0.10787 C -0.16511 0.10949 -0.16628 0.10972 -0.16706 0.11111 C -0.1681 0.11296 -0.16875 0.11528 -0.16967 0.11736 C -0.17019 0.11829 -0.17084 0.11921 -0.17136 0.12037 C -0.17227 0.12245 -0.17292 0.12477 -0.17396 0.12662 C -0.175 0.12847 -0.17644 0.12963 -0.17748 0.13125 C -0.1806 0.13588 -0.17774 0.13333 -0.18191 0.1375 C -0.18295 0.13866 -0.18425 0.13935 -0.18529 0.14051 C -0.18607 0.14144 -0.18646 0.14259 -0.18711 0.14352 C -0.18816 0.14537 -0.18946 0.14676 -0.19063 0.14838 C -0.19375 0.15278 -0.19727 0.15694 -0.20013 0.16227 C -0.20131 0.16435 -0.20235 0.16644 -0.20365 0.16852 C -0.20652 0.17269 -0.20951 0.17662 -0.21237 0.18079 C -0.21381 0.18287 -0.21537 0.18472 -0.2168 0.18704 C -0.21823 0.18958 -0.21954 0.19236 -0.2211 0.19468 C -0.22396 0.19907 -0.22696 0.20301 -0.22982 0.20718 L -0.23412 0.21343 C -0.23568 0.21551 -0.23698 0.21782 -0.23855 0.21968 C -0.24258 0.22454 -0.24454 0.22639 -0.24818 0.23194 C -0.24935 0.23403 -0.2504 0.23634 -0.25157 0.23819 C -0.25326 0.24051 -0.25508 0.24236 -0.25691 0.24444 C -0.25808 0.24583 -0.25912 0.24769 -0.26029 0.24907 C -0.26172 0.25069 -0.26342 0.25185 -0.26472 0.2537 C -0.26602 0.25556 -0.26693 0.25787 -0.26823 0.25995 C -0.27422 0.26944 -0.26902 0.26042 -0.27513 0.26759 C -0.27761 0.2706 -0.27956 0.27454 -0.28217 0.27685 C -0.28451 0.27894 -0.28672 0.28148 -0.28907 0.2831 C -0.29063 0.28426 -0.29206 0.28495 -0.29349 0.28634 C -0.29948 0.29167 -0.29206 0.28796 -0.30053 0.29097 C -0.30131 0.2919 -0.30209 0.29329 -0.30313 0.29398 C -0.30547 0.29583 -0.31198 0.29676 -0.31355 0.29722 C -0.31849 0.29653 -0.32344 0.29676 -0.32839 0.2956 C -0.33021 0.29514 -0.3336 0.29236 -0.3336 0.29236 C -0.33451 0.29144 -0.33529 0.29028 -0.3362 0.28935 C -0.3379 0.28773 -0.33985 0.28657 -0.34141 0.28472 C -0.34454 0.28102 -0.34688 0.27523 -0.35013 0.27222 C -0.35743 0.26574 -0.34961 0.27361 -0.35886 0.25995 C -0.36068 0.25741 -0.3625 0.25509 -0.36407 0.25208 C -0.36485 0.25093 -0.36524 0.24884 -0.36589 0.24745 C -0.36719 0.24468 -0.36888 0.24259 -0.37019 0.23981 C -0.37097 0.23843 -0.37123 0.23634 -0.37201 0.23519 C -0.37266 0.2338 -0.3737 0.2331 -0.37461 0.23194 C -0.37605 0.23009 -0.37761 0.22801 -0.37891 0.22569 C -0.38555 0.21551 -0.37631 0.22731 -0.38685 0.21505 C -0.38763 0.21389 -0.38868 0.21319 -0.38946 0.21181 C -0.39024 0.21019 -0.39102 0.20833 -0.39206 0.20718 C -0.39284 0.20625 -0.39375 0.20625 -0.39467 0.20556 C -0.39558 0.20347 -0.3961 0.20116 -0.39727 0.19954 C -0.39792 0.19838 -0.39909 0.19861 -0.39987 0.19792 C -0.40209 0.19583 -0.40261 0.19468 -0.4043 0.19167 C -0.40456 0.19005 -0.40456 0.18843 -0.40508 0.18704 C -0.40899 0.17616 -0.41068 0.17407 -0.41563 0.16528 C -0.41641 0.16389 -0.41706 0.16157 -0.41823 0.16065 C -0.41941 0.15972 -0.42058 0.1588 -0.42175 0.15764 C -0.42292 0.15625 -0.42396 0.1544 -0.42513 0.15301 C -0.42761 0.15023 -0.42878 0.14977 -0.43125 0.14838 C -0.43763 0.14884 -0.44415 0.14861 -0.45053 0.14977 C -0.45365 0.15046 -0.45951 0.15417 -0.46263 0.15602 C -0.46263 0.15602 -0.46797 0.15903 -0.46797 0.15903 L -0.47058 0.16227 C -0.4711 0.16389 -0.47188 0.16528 -0.47227 0.1669 C -0.47409 0.17431 -0.47409 0.17778 -0.47487 0.18542 C -0.47513 0.18241 -0.4754 0.17917 -0.47579 0.17616 C -0.47592 0.17454 -0.47657 0.17315 -0.47657 0.17153 C -0.47657 0.16991 -0.47579 0.1669 -0.47579 0.1669 " pathEditMode="relative" ptsTypes="AAAAAAAAAAAAAAAAAAAAAAAAAAAAAAAAAAAAAAAAAAAAAAAAAAAAAAAAAAAAAAAAAAAAAAAAAAAAAAAAAAAA">
                                      <p:cBhvr>
                                        <p:cTn id="1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068 0.01597 L -0.02513 0.02199 C -0.03034 0.02384 -0.03502 0.02801 -0.03997 0.03125 C -0.0539 0.04121 -0.06042 0.04722 -0.07305 0.06551 C -0.08294 0.07986 -0.09258 0.10162 -0.10013 0.11968 C -0.10169 0.12361 -0.10299 0.12801 -0.10443 0.13218 C -0.10586 0.13588 -0.10755 0.13912 -0.10885 0.14306 C -0.11654 0.16644 -0.12448 0.19792 -0.13411 0.21898 C -0.13997 0.23171 -0.14726 0.2419 -0.15417 0.25301 C -0.17005 0.27847 -0.16406 0.27477 -0.17422 0.2794 C -0.1875 0.29329 -0.19492 0.30209 -0.21002 0.31204 C -0.2164 0.31621 -0.22265 0.3213 -0.22917 0.32431 C -0.23568 0.32755 -0.24258 0.32824 -0.24922 0.33056 C -0.27344 0.33889 -0.25612 0.33565 -0.27799 0.33843 C -0.28125 0.33727 -0.2845 0.33681 -0.28763 0.33519 C -0.28854 0.33472 -0.28945 0.33334 -0.29023 0.33218 C -0.29961 0.3169 -0.29713 0.32153 -0.30247 0.30255 C -0.30377 0.28889 -0.30443 0.28496 -0.30508 0.27176 C -0.30508 0.27014 -0.30443 0.24884 -0.30677 0.24074 C -0.30729 0.23889 -0.30781 0.2375 -0.30846 0.23588 C -0.30924 0.23426 -0.31015 0.23264 -0.31107 0.23125 C -0.31302 0.22894 -0.3151 0.22685 -0.31719 0.22523 C -0.31979 0.22315 -0.32318 0.22176 -0.32591 0.2206 L -0.35039 0.22199 C -0.35417 0.22315 -0.3569 0.23079 -0.36081 0.23125 C -0.36406 0.23195 -0.37357 0.2331 -0.37734 0.23449 C -0.39844 0.24121 -0.38125 0.2375 -0.39831 0.24074 C -0.40208 0.24283 -0.40299 0.24352 -0.40794 0.24537 C -0.40989 0.24607 -0.41198 0.2463 -0.41406 0.24676 C -0.42148 0.25209 -0.41966 0.25209 -0.43151 0.24838 C -0.43242 0.24815 -0.43476 0.24121 -0.43489 0.24074 C -0.43529 0.23866 -0.43555 0.23658 -0.43581 0.23449 C -0.43607 0.23287 -0.43659 0.23148 -0.43672 0.22986 C -0.43711 0.22523 -0.43672 0.22014 -0.4375 0.21574 C -0.43789 0.21412 -0.43971 0.21435 -0.44023 0.21273 C -0.44075 0.21042 -0.44023 0.20764 -0.44023 0.20509 " pathEditMode="relative" ptsTypes="AAAAAAAAAAAAAAAAAAAAAAAAAAAAAAAAAAAA">
                                      <p:cBhvr>
                                        <p:cTn id="2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09 0.0125 C -0.00182 0.01713 -0.00169 0.02176 -0.00117 0.02639 C -0.00078 0.02963 0.00013 0.03241 0.00052 0.03565 C 0.00273 0.0507 0.00013 0.03195 0.00234 0.04954 C 0.00482 0.06921 0.00143 0.04028 0.00403 0.06366 C 0.0056 0.09421 0.0056 0.08496 0.00312 0.13171 C 0.00221 0.15116 0.00169 0.14306 -0.00209 0.15972 C -0.003 0.16389 -0.00417 0.16968 -0.0056 0.17361 C -0.00625 0.17593 -0.00729 0.17778 -0.00821 0.17986 C -0.01068 0.18658 -0.01055 0.18796 -0.01341 0.19375 C -0.01472 0.19653 -0.01641 0.19884 -0.01771 0.20162 C -0.02266 0.21111 -0.01979 0.2081 -0.02565 0.21713 C -0.02878 0.22199 -0.03203 0.22639 -0.03516 0.23102 C -0.03959 0.2375 -0.04597 0.24769 -0.05091 0.25116 C -0.05235 0.25232 -0.05378 0.25324 -0.05521 0.2544 C -0.06211 0.25996 -0.05847 0.25787 -0.06485 0.26204 C -0.06654 0.2632 -0.06823 0.26459 -0.07005 0.26505 C -0.07526 0.26713 -0.08581 0.26991 -0.08581 0.26991 C -0.10091 0.26921 -0.11602 0.26945 -0.13112 0.26829 C -0.13438 0.26806 -0.13763 0.26644 -0.14076 0.26505 C -0.15938 0.25695 -0.15925 0.25556 -0.17735 0.24352 C -0.1806 0.24121 -0.18399 0.24028 -0.18698 0.23727 C -0.18985 0.23403 -0.19271 0.23079 -0.19571 0.22801 C -0.19714 0.22662 -0.19857 0.22593 -0.2 0.22477 C -0.20274 0.22292 -0.20534 0.22107 -0.20794 0.21852 C -0.21029 0.21644 -0.2125 0.2132 -0.21485 0.21088 C -0.21745 0.20857 -0.22018 0.20695 -0.22279 0.20463 C -0.22513 0.20278 -0.22748 0.2007 -0.22969 0.19838 C -0.23386 0.19445 -0.2375 0.18866 -0.24193 0.18611 C -0.24362 0.18496 -0.24544 0.18403 -0.24714 0.18287 C -0.25013 0.18102 -0.25287 0.17778 -0.25586 0.17685 L -0.26029 0.17523 C -0.26172 0.17408 -0.26302 0.17269 -0.26459 0.17199 C -0.26589 0.17153 -0.27682 0.16921 -0.27774 0.16898 C -0.29297 0.16528 -0.27292 0.16898 -0.303 0.16597 C -0.30651 0.16551 -0.3099 0.16482 -0.31341 0.16435 C -0.32969 0.15857 -0.32214 0.16042 -0.33607 0.1581 C -0.35065 0.15162 -0.34349 0.15417 -0.37539 0.1581 C -0.37643 0.15834 -0.37709 0.16042 -0.378 0.16134 C -0.37878 0.16204 -0.37969 0.16227 -0.3806 0.16273 C -0.38151 0.16389 -0.38229 0.16505 -0.38321 0.16597 C -0.38399 0.16667 -0.38503 0.16644 -0.38581 0.16736 C -0.39232 0.17523 -0.3849 0.16991 -0.39102 0.17361 C -0.39193 0.17523 -0.39271 0.17685 -0.39375 0.17824 C -0.40235 0.19144 -0.39284 0.17616 -0.39974 0.18611 C -0.40039 0.18704 -0.40091 0.1882 -0.40156 0.18912 C -0.40235 0.19028 -0.40339 0.19097 -0.40417 0.19236 C -0.40573 0.19468 -0.40703 0.19746 -0.40847 0.2 C -0.40912 0.20116 -0.40964 0.20232 -0.41029 0.20301 C -0.4168 0.21088 -0.40873 0.20093 -0.4155 0.21088 C -0.41628 0.21204 -0.41732 0.21273 -0.4181 0.21389 C -0.4194 0.21597 -0.42018 0.21852 -0.42162 0.22014 C -0.42331 0.22222 -0.42539 0.22384 -0.42682 0.22639 C -0.42917 0.23056 -0.43151 0.23611 -0.43464 0.23889 C -0.43555 0.23959 -0.43646 0.23959 -0.43724 0.24028 C -0.43828 0.24121 -0.43893 0.24259 -0.43998 0.24352 C -0.44076 0.24421 -0.44167 0.24421 -0.44258 0.24491 C -0.4444 0.24676 -0.44597 0.24908 -0.44779 0.25116 L -0.45039 0.2544 C -0.4513 0.25533 -0.45196 0.25671 -0.453 0.25741 C -0.45664 0.25949 -0.45482 0.2581 -0.45821 0.26204 C -0.46029 0.26158 -0.46237 0.26134 -0.46432 0.26042 C -0.46615 0.25972 -0.46953 0.25741 -0.46953 0.25741 C -0.47044 0.25834 -0.47149 0.25926 -0.47214 0.26042 C -0.47318 0.26227 -0.47474 0.26667 -0.47474 0.26667 " pathEditMode="relative" ptsTypes="AAAAAAAAAAAAAAAAAAAAAAAAAAAAAAAAAAAAAAAAAAAAAAAAAAAAAAAAAAAAAAAAA">
                                      <p:cBhvr>
                                        <p:cTn id="2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57 0.00139 C -0.00196 0.01574 -0.00222 0.03009 -0.00248 0.04468 C -0.00287 0.06574 -0.00287 0.08704 -0.00339 0.10833 C -0.00352 0.1125 -0.00365 0.11667 -0.0043 0.1206 C -0.00482 0.12454 -0.00612 0.12778 -0.00691 0.13148 C -0.01068 0.14954 -0.01368 0.16829 -0.01823 0.18565 C -0.02774 0.22245 -0.02943 0.22153 -0.0418 0.24769 C -0.04271 0.24977 -0.04336 0.25208 -0.04441 0.25394 C -0.05 0.26458 -0.05638 0.27593 -0.06355 0.28333 C -0.0668 0.28681 -0.07058 0.28866 -0.07396 0.2912 C -0.07722 0.29005 -0.08034 0.28889 -0.0836 0.28796 C -0.09675 0.28495 -0.09232 0.28843 -0.10808 0.28333 C -0.17097 0.2632 -0.11068 0.28125 -0.15339 0.26482 C -0.16263 0.26134 -0.17201 0.25857 -0.18125 0.25556 C -0.1879 0.25324 -0.1948 0.25232 -0.20131 0.24931 L -0.22839 0.23681 C -0.24141 0.23056 -0.25638 0.22107 -0.27019 0.21829 C -0.27683 0.2169 -0.2836 0.21736 -0.29024 0.21667 C -0.30248 0.21806 -0.30313 0.21458 -0.31211 0.22593 C -0.31498 0.22963 -0.31745 0.23403 -0.31993 0.23843 C -0.32813 0.25301 -0.32253 0.24931 -0.32956 0.25232 C -0.33073 0.25394 -0.33178 0.25579 -0.33308 0.25695 C -0.33581 0.25995 -0.33907 0.26158 -0.34167 0.26482 C -0.3448 0.26829 -0.34779 0.27245 -0.3504 0.27708 C -0.36172 0.29722 -0.34336 0.26412 -0.35573 0.28796 C -0.35795 0.29236 -0.36029 0.2963 -0.36263 0.30046 C -0.36563 0.30579 -0.36576 0.30625 -0.36967 0.31134 C -0.37136 0.31343 -0.37305 0.31551 -0.37487 0.31759 C -0.37917 0.32199 -0.38672 0.32708 -0.39063 0.32986 C -0.39206 0.33102 -0.39493 0.3331 -0.39493 0.3331 C -0.40391 0.33241 -0.41303 0.33264 -0.42201 0.33148 C -0.42383 0.33125 -0.4254 0.32917 -0.42722 0.32824 C -0.42839 0.32778 -0.42956 0.32732 -0.43073 0.32685 C -0.43152 0.3257 -0.43243 0.32477 -0.43334 0.32361 C -0.43529 0.32083 -0.43529 0.31968 -0.43672 0.31597 C -0.43763 0.31389 -0.43855 0.31181 -0.43946 0.30972 C -0.43998 0.30509 -0.44011 0.30162 -0.44115 0.29722 C -0.44167 0.29514 -0.44206 0.29283 -0.44284 0.2912 C -0.44571 0.28495 -0.44545 0.29074 -0.44545 0.28658 " pathEditMode="relative" ptsTypes="AAAAAAAAAAAAAAAAAAAAAAAAAAAAAAAAAAAAAAA">
                                      <p:cBhvr>
                                        <p:cTn id="3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57D7F6-A908-8D46-8C9E-9ABAC865EE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3202" y="102814"/>
            <a:ext cx="6051931" cy="1215717"/>
          </a:xfrm>
        </p:spPr>
        <p:txBody>
          <a:bodyPr/>
          <a:lstStyle/>
          <a:p>
            <a:r>
              <a:rPr lang="en-OM" dirty="0"/>
              <a:t>Listen and fill in the chart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7C05E94-15DD-4B4C-9B73-9827BFC3325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98" t="2897" r="4598" b="36267"/>
          <a:stretch/>
        </p:blipFill>
        <p:spPr>
          <a:xfrm>
            <a:off x="3657600" y="1295400"/>
            <a:ext cx="8001000" cy="5259070"/>
          </a:xfrm>
          <a:prstGeom prst="rect">
            <a:avLst/>
          </a:prstGeom>
        </p:spPr>
      </p:pic>
      <p:pic>
        <p:nvPicPr>
          <p:cNvPr id="5" name="09 المسار 9">
            <a:hlinkClick r:id="" action="ppaction://media"/>
            <a:extLst>
              <a:ext uri="{FF2B5EF4-FFF2-40B4-BE49-F238E27FC236}">
                <a16:creationId xmlns:a16="http://schemas.microsoft.com/office/drawing/2014/main" id="{39166119-5F8A-DE40-AEAF-101D0F883F3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 flipV="1">
            <a:off x="789043" y="2971800"/>
            <a:ext cx="963557" cy="1066800"/>
          </a:xfrm>
          <a:prstGeom prst="rect">
            <a:avLst/>
          </a:prstGeom>
        </p:spPr>
      </p:pic>
      <p:pic>
        <p:nvPicPr>
          <p:cNvPr id="10" name="Picture 9" descr="A picture containing shape&#10;&#10;Description automatically generated">
            <a:extLst>
              <a:ext uri="{FF2B5EF4-FFF2-40B4-BE49-F238E27FC236}">
                <a16:creationId xmlns:a16="http://schemas.microsoft.com/office/drawing/2014/main" id="{DEEE9B5A-A214-4143-AA5F-D0F1D9DED7B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3022600"/>
            <a:ext cx="711200" cy="406400"/>
          </a:xfrm>
          <a:prstGeom prst="rect">
            <a:avLst/>
          </a:prstGeom>
        </p:spPr>
      </p:pic>
      <p:pic>
        <p:nvPicPr>
          <p:cNvPr id="11" name="Picture 10" descr="A picture containing shape&#10;&#10;Description automatically generated">
            <a:extLst>
              <a:ext uri="{FF2B5EF4-FFF2-40B4-BE49-F238E27FC236}">
                <a16:creationId xmlns:a16="http://schemas.microsoft.com/office/drawing/2014/main" id="{FDD67A79-6AE2-454F-A816-D1BD6BA40E6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8399" y="4267200"/>
            <a:ext cx="711200" cy="406400"/>
          </a:xfrm>
          <a:prstGeom prst="rect">
            <a:avLst/>
          </a:prstGeom>
        </p:spPr>
      </p:pic>
      <p:pic>
        <p:nvPicPr>
          <p:cNvPr id="12" name="Picture 11" descr="A picture containing shape&#10;&#10;Description automatically generated">
            <a:extLst>
              <a:ext uri="{FF2B5EF4-FFF2-40B4-BE49-F238E27FC236}">
                <a16:creationId xmlns:a16="http://schemas.microsoft.com/office/drawing/2014/main" id="{1AACF317-098D-974A-8786-E65B44BEE8B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0" y="4800600"/>
            <a:ext cx="711200" cy="406400"/>
          </a:xfrm>
          <a:prstGeom prst="rect">
            <a:avLst/>
          </a:prstGeom>
        </p:spPr>
      </p:pic>
      <p:pic>
        <p:nvPicPr>
          <p:cNvPr id="14" name="Picture 13" descr="A picture containing shape&#10;&#10;Description automatically generated">
            <a:extLst>
              <a:ext uri="{FF2B5EF4-FFF2-40B4-BE49-F238E27FC236}">
                <a16:creationId xmlns:a16="http://schemas.microsoft.com/office/drawing/2014/main" id="{9A857AF7-5575-4B4E-A57D-23C25981CF6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7237" y="3632200"/>
            <a:ext cx="711200" cy="406400"/>
          </a:xfrm>
          <a:prstGeom prst="rect">
            <a:avLst/>
          </a:prstGeom>
        </p:spPr>
      </p:pic>
      <p:pic>
        <p:nvPicPr>
          <p:cNvPr id="16" name="Picture 15" descr="Icon&#10;&#10;Description automatically generated">
            <a:extLst>
              <a:ext uri="{FF2B5EF4-FFF2-40B4-BE49-F238E27FC236}">
                <a16:creationId xmlns:a16="http://schemas.microsoft.com/office/drawing/2014/main" id="{73F39108-EF0B-2C41-81BD-E4B1C5C9C32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3200" y="2963779"/>
            <a:ext cx="558800" cy="470568"/>
          </a:xfrm>
          <a:prstGeom prst="rect">
            <a:avLst/>
          </a:prstGeom>
        </p:spPr>
      </p:pic>
      <p:pic>
        <p:nvPicPr>
          <p:cNvPr id="17" name="Picture 16" descr="Icon&#10;&#10;Description automatically generated">
            <a:extLst>
              <a:ext uri="{FF2B5EF4-FFF2-40B4-BE49-F238E27FC236}">
                <a16:creationId xmlns:a16="http://schemas.microsoft.com/office/drawing/2014/main" id="{BA4B6D12-16CD-8F48-BB6E-8C38C1026B2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0" y="3600116"/>
            <a:ext cx="558800" cy="470568"/>
          </a:xfrm>
          <a:prstGeom prst="rect">
            <a:avLst/>
          </a:prstGeom>
        </p:spPr>
      </p:pic>
      <p:pic>
        <p:nvPicPr>
          <p:cNvPr id="18" name="Picture 17" descr="Icon&#10;&#10;Description automatically generated">
            <a:extLst>
              <a:ext uri="{FF2B5EF4-FFF2-40B4-BE49-F238E27FC236}">
                <a16:creationId xmlns:a16="http://schemas.microsoft.com/office/drawing/2014/main" id="{523E1720-46F5-6149-88F8-F81A54C95DE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4150895"/>
            <a:ext cx="558800" cy="470568"/>
          </a:xfrm>
          <a:prstGeom prst="rect">
            <a:avLst/>
          </a:prstGeom>
        </p:spPr>
      </p:pic>
      <p:pic>
        <p:nvPicPr>
          <p:cNvPr id="19" name="Picture 18" descr="Icon&#10;&#10;Description automatically generated">
            <a:extLst>
              <a:ext uri="{FF2B5EF4-FFF2-40B4-BE49-F238E27FC236}">
                <a16:creationId xmlns:a16="http://schemas.microsoft.com/office/drawing/2014/main" id="{D8175CDF-4E39-5E4E-91D4-AA4321A1D5D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9768" y="4707021"/>
            <a:ext cx="558800" cy="470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4204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67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553200" y="152400"/>
            <a:ext cx="3505200" cy="521937"/>
          </a:xfrm>
          <a:prstGeom prst="rect">
            <a:avLst/>
          </a:prstGeom>
          <a:ln w="12700">
            <a:noFill/>
          </a:ln>
        </p:spPr>
        <p:txBody>
          <a:bodyPr vert="horz" wrap="square" lIns="0" tIns="29209" rIns="0" bIns="0" rtlCol="0">
            <a:spAutoFit/>
          </a:bodyPr>
          <a:lstStyle/>
          <a:p>
            <a:pPr marL="93980" algn="l" rtl="1">
              <a:lnSpc>
                <a:spcPct val="100000"/>
              </a:lnSpc>
              <a:spcBef>
                <a:spcPts val="229"/>
              </a:spcBef>
            </a:pPr>
            <a:r>
              <a:rPr lang="en-US" sz="3200" i="0" spc="15" dirty="0">
                <a:solidFill>
                  <a:schemeClr val="bg1"/>
                </a:solidFill>
                <a:latin typeface="Comic Sans MS" panose="030F0902030302020204" pitchFamily="66" charset="0"/>
                <a:cs typeface="Arial"/>
              </a:rPr>
              <a:t>Read sentences </a:t>
            </a:r>
            <a:endParaRPr sz="3200" dirty="0">
              <a:solidFill>
                <a:schemeClr val="bg1"/>
              </a:solidFill>
              <a:latin typeface="Comic Sans MS" panose="030F0902030302020204" pitchFamily="66" charset="0"/>
              <a:cs typeface="Arial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75D850E-B5AB-484A-B74D-EC71B57601FD}"/>
              </a:ext>
            </a:extLst>
          </p:cNvPr>
          <p:cNvSpPr txBox="1"/>
          <p:nvPr/>
        </p:nvSpPr>
        <p:spPr>
          <a:xfrm>
            <a:off x="685800" y="1219200"/>
            <a:ext cx="5410200" cy="538609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1- </a:t>
            </a:r>
            <a:r>
              <a:rPr lang="en-US" sz="2800" dirty="0">
                <a:latin typeface="Comic Sans MS" panose="030F0702030302020204" pitchFamily="66" charset="0"/>
              </a:rPr>
              <a:t>I like swimming in the sea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.</a:t>
            </a:r>
          </a:p>
          <a:p>
            <a:endParaRPr lang="en-US" sz="2800" dirty="0">
              <a:solidFill>
                <a:schemeClr val="tx2">
                  <a:lumMod val="60000"/>
                  <a:lumOff val="40000"/>
                </a:schemeClr>
              </a:solidFill>
              <a:latin typeface="Comic Sans MS" panose="030F0702030302020204" pitchFamily="66" charset="0"/>
            </a:endParaRPr>
          </a:p>
          <a:p>
            <a:endParaRPr lang="en-US" sz="2800" dirty="0">
              <a:solidFill>
                <a:schemeClr val="tx2">
                  <a:lumMod val="60000"/>
                  <a:lumOff val="40000"/>
                </a:schemeClr>
              </a:solidFill>
              <a:latin typeface="Comic Sans MS" panose="030F0702030302020204" pitchFamily="66" charset="0"/>
            </a:endParaRPr>
          </a:p>
          <a:p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2- </a:t>
            </a:r>
            <a:r>
              <a:rPr lang="en-US" sz="2800" dirty="0">
                <a:solidFill>
                  <a:srgbClr val="C00000"/>
                </a:solidFill>
                <a:latin typeface="Comic Sans MS" panose="030F0702030302020204" pitchFamily="66" charset="0"/>
              </a:rPr>
              <a:t>I don’t like playing football.</a:t>
            </a:r>
          </a:p>
          <a:p>
            <a:endParaRPr lang="en-US" sz="2800" dirty="0">
              <a:solidFill>
                <a:schemeClr val="tx2">
                  <a:lumMod val="60000"/>
                  <a:lumOff val="40000"/>
                </a:schemeClr>
              </a:solidFill>
              <a:latin typeface="Comic Sans MS" panose="030F0702030302020204" pitchFamily="66" charset="0"/>
            </a:endParaRPr>
          </a:p>
          <a:p>
            <a:endParaRPr lang="en-US" sz="2800" dirty="0">
              <a:solidFill>
                <a:schemeClr val="tx2">
                  <a:lumMod val="60000"/>
                  <a:lumOff val="40000"/>
                </a:schemeClr>
              </a:solidFill>
              <a:latin typeface="Comic Sans MS" panose="030F0702030302020204" pitchFamily="66" charset="0"/>
            </a:endParaRPr>
          </a:p>
          <a:p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3- </a:t>
            </a:r>
            <a:r>
              <a:rPr lang="en-US" sz="2800" dirty="0">
                <a:solidFill>
                  <a:srgbClr val="002060"/>
                </a:solidFill>
                <a:latin typeface="Comic Sans MS" panose="030F0702030302020204" pitchFamily="66" charset="0"/>
              </a:rPr>
              <a:t>I like reading comics.</a:t>
            </a:r>
          </a:p>
          <a:p>
            <a:endParaRPr lang="en-US" sz="2800" dirty="0">
              <a:solidFill>
                <a:schemeClr val="tx2">
                  <a:lumMod val="60000"/>
                  <a:lumOff val="40000"/>
                </a:schemeClr>
              </a:solidFill>
              <a:latin typeface="Comic Sans MS" panose="030F0702030302020204" pitchFamily="66" charset="0"/>
            </a:endParaRPr>
          </a:p>
          <a:p>
            <a:endParaRPr lang="en-US" sz="2800" dirty="0">
              <a:solidFill>
                <a:schemeClr val="tx2">
                  <a:lumMod val="60000"/>
                  <a:lumOff val="40000"/>
                </a:schemeClr>
              </a:solidFill>
              <a:latin typeface="Comic Sans MS" panose="030F0702030302020204" pitchFamily="66" charset="0"/>
            </a:endParaRPr>
          </a:p>
          <a:p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4- </a:t>
            </a:r>
            <a:r>
              <a:rPr lang="en-US" sz="2800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I like playing volleyball.</a:t>
            </a:r>
          </a:p>
          <a:p>
            <a:endParaRPr lang="en-US" sz="2800" dirty="0">
              <a:solidFill>
                <a:schemeClr val="tx2">
                  <a:lumMod val="60000"/>
                  <a:lumOff val="40000"/>
                </a:schemeClr>
              </a:solidFill>
              <a:latin typeface="Comic Sans MS" panose="030F0702030302020204" pitchFamily="66" charset="0"/>
            </a:endParaRPr>
          </a:p>
          <a:p>
            <a:endParaRPr lang="en-US" dirty="0"/>
          </a:p>
          <a:p>
            <a:endParaRPr lang="ar-OM" dirty="0"/>
          </a:p>
        </p:txBody>
      </p:sp>
      <p:pic>
        <p:nvPicPr>
          <p:cNvPr id="2050" name="Picture 2" descr="Boy swimmer free clipart kid | Clip art, Free clip art, Clip art pictures">
            <a:extLst>
              <a:ext uri="{FF2B5EF4-FFF2-40B4-BE49-F238E27FC236}">
                <a16:creationId xmlns:a16="http://schemas.microsoft.com/office/drawing/2014/main" id="{9E681CC4-D4B3-DD4A-890E-459B7892DF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5332" y="1215324"/>
            <a:ext cx="2000868" cy="1724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UNIT 5 LESSON 2 EX2 | Interactive Worksheet by Evi Alakiozoglou | Wizer.me">
            <a:extLst>
              <a:ext uri="{FF2B5EF4-FFF2-40B4-BE49-F238E27FC236}">
                <a16:creationId xmlns:a16="http://schemas.microsoft.com/office/drawing/2014/main" id="{8158D781-D06F-5242-B446-2CD7097DE8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4718" y="2156092"/>
            <a:ext cx="1701799" cy="1724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reading comic books clipart - Clip Art Library">
            <a:extLst>
              <a:ext uri="{FF2B5EF4-FFF2-40B4-BE49-F238E27FC236}">
                <a16:creationId xmlns:a16="http://schemas.microsoft.com/office/drawing/2014/main" id="{DE0A6D8D-CC10-514C-9023-1FD4AB53FC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5332" y="3429000"/>
            <a:ext cx="2254868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Kids Playing Volleyball Stock Vector (Royalty Free) 89624224">
            <a:extLst>
              <a:ext uri="{FF2B5EF4-FFF2-40B4-BE49-F238E27FC236}">
                <a16:creationId xmlns:a16="http://schemas.microsoft.com/office/drawing/2014/main" id="{9F737803-9A28-B94A-83D3-812677C31E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4724400"/>
            <a:ext cx="2421019" cy="1670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4752974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448300" y="685800"/>
            <a:ext cx="6057900" cy="5486400"/>
          </a:xfrm>
          <a:custGeom>
            <a:avLst/>
            <a:gdLst/>
            <a:ahLst/>
            <a:cxnLst/>
            <a:rect l="l" t="t" r="r" b="b"/>
            <a:pathLst>
              <a:path w="6057900" h="5486400">
                <a:moveTo>
                  <a:pt x="6057900" y="0"/>
                </a:moveTo>
                <a:lnTo>
                  <a:pt x="0" y="0"/>
                </a:lnTo>
                <a:lnTo>
                  <a:pt x="0" y="5486400"/>
                </a:lnTo>
                <a:lnTo>
                  <a:pt x="6057900" y="5486400"/>
                </a:lnTo>
                <a:lnTo>
                  <a:pt x="6057900" y="0"/>
                </a:lnTo>
                <a:close/>
              </a:path>
            </a:pathLst>
          </a:custGeom>
          <a:solidFill>
            <a:srgbClr val="FAE4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6385178" y="2717863"/>
            <a:ext cx="4006215" cy="1418978"/>
          </a:xfrm>
          <a:prstGeom prst="rect">
            <a:avLst/>
          </a:prstGeom>
        </p:spPr>
        <p:txBody>
          <a:bodyPr vert="horz" wrap="square" lIns="0" tIns="71755" rIns="0" bIns="0" rtlCol="0">
            <a:spAutoFit/>
          </a:bodyPr>
          <a:lstStyle/>
          <a:p>
            <a:pPr marL="1137285" marR="5080" indent="-1125220">
              <a:lnSpc>
                <a:spcPts val="3450"/>
              </a:lnSpc>
              <a:spcBef>
                <a:spcPts val="565"/>
              </a:spcBef>
            </a:pPr>
            <a:r>
              <a:rPr sz="3200" b="0" i="0" spc="-75" dirty="0">
                <a:solidFill>
                  <a:srgbClr val="C00000"/>
                </a:solidFill>
                <a:latin typeface="Carlito"/>
                <a:cs typeface="Carlito"/>
              </a:rPr>
              <a:t>Now,</a:t>
            </a:r>
            <a:r>
              <a:rPr sz="3200" b="0" i="0" spc="-330" dirty="0">
                <a:solidFill>
                  <a:srgbClr val="C00000"/>
                </a:solidFill>
                <a:latin typeface="Carlito"/>
                <a:cs typeface="Carlito"/>
              </a:rPr>
              <a:t> </a:t>
            </a:r>
            <a:r>
              <a:rPr sz="3200" b="0" i="0" spc="-15" dirty="0">
                <a:solidFill>
                  <a:srgbClr val="C00000"/>
                </a:solidFill>
                <a:latin typeface="Carlito"/>
                <a:cs typeface="Carlito"/>
              </a:rPr>
              <a:t>practice</a:t>
            </a:r>
            <a:r>
              <a:rPr sz="3200" b="0" i="0" spc="-229" dirty="0">
                <a:solidFill>
                  <a:srgbClr val="C00000"/>
                </a:solidFill>
                <a:latin typeface="Carlito"/>
                <a:cs typeface="Carlito"/>
              </a:rPr>
              <a:t> </a:t>
            </a:r>
            <a:r>
              <a:rPr lang="en-US" sz="3200" b="0" i="0" spc="-15" dirty="0">
                <a:solidFill>
                  <a:srgbClr val="C00000"/>
                </a:solidFill>
                <a:latin typeface="Carlito"/>
                <a:cs typeface="Carlito"/>
              </a:rPr>
              <a:t>Writing sentence about yourselves </a:t>
            </a:r>
            <a:endParaRPr sz="3200" dirty="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12141D5-6A0A-4014-8791-2BA76793AB1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8" t="62562"/>
          <a:stretch/>
        </p:blipFill>
        <p:spPr>
          <a:xfrm>
            <a:off x="2552700" y="1513582"/>
            <a:ext cx="7086600" cy="44958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A5B608F-72DF-3048-B73A-E608191D496E}"/>
              </a:ext>
            </a:extLst>
          </p:cNvPr>
          <p:cNvSpPr txBox="1"/>
          <p:nvPr/>
        </p:nvSpPr>
        <p:spPr>
          <a:xfrm>
            <a:off x="4105759" y="4285281"/>
            <a:ext cx="5105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OM" sz="3200" b="1" dirty="0">
                <a:latin typeface="Comic Sans MS" panose="030F0902030302020204" pitchFamily="66" charset="0"/>
              </a:rPr>
              <a:t>I like </a:t>
            </a:r>
            <a:r>
              <a:rPr lang="en-OM" sz="3200" b="1" dirty="0">
                <a:solidFill>
                  <a:srgbClr val="FF0000"/>
                </a:solidFill>
                <a:latin typeface="Comic Sans MS" panose="030F0902030302020204" pitchFamily="66" charset="0"/>
              </a:rPr>
              <a:t>reading comics</a:t>
            </a:r>
            <a:r>
              <a:rPr lang="en-OM" sz="3200" b="1" dirty="0">
                <a:latin typeface="Comic Sans MS" panose="030F0902030302020204" pitchFamily="66" charset="0"/>
              </a:rPr>
              <a:t>,</a:t>
            </a:r>
            <a:r>
              <a:rPr lang="en-OM" sz="3200" b="1" dirty="0">
                <a:solidFill>
                  <a:srgbClr val="FF0000"/>
                </a:solidFill>
                <a:latin typeface="Comic Sans MS" panose="030F0902030302020204" pitchFamily="66" charset="0"/>
              </a:rPr>
              <a:t> </a:t>
            </a:r>
            <a:r>
              <a:rPr lang="en-OM" sz="3200" b="1" dirty="0">
                <a:latin typeface="Comic Sans MS" panose="030F0902030302020204" pitchFamily="66" charset="0"/>
              </a:rPr>
              <a:t>but I don’t like </a:t>
            </a:r>
            <a:r>
              <a:rPr lang="en-OM" sz="3200" b="1" dirty="0">
                <a:solidFill>
                  <a:srgbClr val="FF0000"/>
                </a:solidFill>
                <a:latin typeface="Comic Sans MS" panose="030F0902030302020204" pitchFamily="66" charset="0"/>
              </a:rPr>
              <a:t>swimming</a:t>
            </a:r>
            <a:r>
              <a:rPr lang="en-OM" sz="3200" b="1" dirty="0">
                <a:latin typeface="Comic Sans MS" panose="030F0902030302020204" pitchFamily="66" charset="0"/>
              </a:rPr>
              <a:t>.</a:t>
            </a:r>
          </a:p>
        </p:txBody>
      </p:sp>
      <p:pic>
        <p:nvPicPr>
          <p:cNvPr id="8" name="Picture 7" descr="A picture containing clipart&#10;&#10;Description automatically generated">
            <a:extLst>
              <a:ext uri="{FF2B5EF4-FFF2-40B4-BE49-F238E27FC236}">
                <a16:creationId xmlns:a16="http://schemas.microsoft.com/office/drawing/2014/main" id="{16B59DB9-AD66-3C4E-9135-3193D10100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4114800"/>
            <a:ext cx="571501" cy="10772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0CB1D283-CD1C-4A1A-9145-9E35E095E1A1}"/>
              </a:ext>
            </a:extLst>
          </p:cNvPr>
          <p:cNvSpPr txBox="1"/>
          <p:nvPr/>
        </p:nvSpPr>
        <p:spPr>
          <a:xfrm>
            <a:off x="6629400" y="76200"/>
            <a:ext cx="3124200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44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Homework </a:t>
            </a:r>
            <a:endParaRPr lang="ar-OM" sz="4400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E3E9763-1D8A-4A66-A000-82F2501BEE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1295400"/>
            <a:ext cx="5638800" cy="5278647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290439" y="193293"/>
            <a:ext cx="5845175" cy="4495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750" spc="375" dirty="0">
                <a:solidFill>
                  <a:srgbClr val="FFFFFF"/>
                </a:solidFill>
              </a:rPr>
              <a:t>Synchronous</a:t>
            </a:r>
            <a:r>
              <a:rPr sz="2750" spc="70" dirty="0">
                <a:solidFill>
                  <a:srgbClr val="FFFFFF"/>
                </a:solidFill>
              </a:rPr>
              <a:t> </a:t>
            </a:r>
            <a:r>
              <a:rPr sz="2750" spc="285" dirty="0">
                <a:solidFill>
                  <a:srgbClr val="FFFFFF"/>
                </a:solidFill>
              </a:rPr>
              <a:t>Lesson</a:t>
            </a:r>
            <a:r>
              <a:rPr sz="2750" spc="30" dirty="0">
                <a:solidFill>
                  <a:srgbClr val="FFFFFF"/>
                </a:solidFill>
              </a:rPr>
              <a:t> </a:t>
            </a:r>
            <a:r>
              <a:rPr sz="2750" spc="440" dirty="0">
                <a:solidFill>
                  <a:srgbClr val="FFFFFF"/>
                </a:solidFill>
              </a:rPr>
              <a:t>Time</a:t>
            </a:r>
            <a:r>
              <a:rPr sz="2750" spc="45" dirty="0">
                <a:solidFill>
                  <a:srgbClr val="FFFFFF"/>
                </a:solidFill>
              </a:rPr>
              <a:t> </a:t>
            </a:r>
            <a:r>
              <a:rPr sz="2750" spc="445" dirty="0">
                <a:solidFill>
                  <a:srgbClr val="FFFFFF"/>
                </a:solidFill>
              </a:rPr>
              <a:t>Plan</a:t>
            </a:r>
            <a:endParaRPr sz="2750"/>
          </a:p>
        </p:txBody>
      </p:sp>
      <p:grpSp>
        <p:nvGrpSpPr>
          <p:cNvPr id="3" name="object 3"/>
          <p:cNvGrpSpPr/>
          <p:nvPr/>
        </p:nvGrpSpPr>
        <p:grpSpPr>
          <a:xfrm>
            <a:off x="4343400" y="114300"/>
            <a:ext cx="695325" cy="695325"/>
            <a:chOff x="4343400" y="114300"/>
            <a:chExt cx="695325" cy="695325"/>
          </a:xfrm>
        </p:grpSpPr>
        <p:sp>
          <p:nvSpPr>
            <p:cNvPr id="4" name="object 4"/>
            <p:cNvSpPr/>
            <p:nvPr/>
          </p:nvSpPr>
          <p:spPr>
            <a:xfrm>
              <a:off x="4352925" y="123825"/>
              <a:ext cx="676275" cy="676275"/>
            </a:xfrm>
            <a:custGeom>
              <a:avLst/>
              <a:gdLst/>
              <a:ahLst/>
              <a:cxnLst/>
              <a:rect l="l" t="t" r="r" b="b"/>
              <a:pathLst>
                <a:path w="676275" h="676275">
                  <a:moveTo>
                    <a:pt x="338200" y="0"/>
                  </a:moveTo>
                  <a:lnTo>
                    <a:pt x="292302" y="3086"/>
                  </a:lnTo>
                  <a:lnTo>
                    <a:pt x="248282" y="12077"/>
                  </a:lnTo>
                  <a:lnTo>
                    <a:pt x="206543" y="26570"/>
                  </a:lnTo>
                  <a:lnTo>
                    <a:pt x="167489" y="46162"/>
                  </a:lnTo>
                  <a:lnTo>
                    <a:pt x="131522" y="70448"/>
                  </a:lnTo>
                  <a:lnTo>
                    <a:pt x="99044" y="99028"/>
                  </a:lnTo>
                  <a:lnTo>
                    <a:pt x="70458" y="131496"/>
                  </a:lnTo>
                  <a:lnTo>
                    <a:pt x="46166" y="167451"/>
                  </a:lnTo>
                  <a:lnTo>
                    <a:pt x="26572" y="206490"/>
                  </a:lnTo>
                  <a:lnTo>
                    <a:pt x="12078" y="248208"/>
                  </a:lnTo>
                  <a:lnTo>
                    <a:pt x="3086" y="292204"/>
                  </a:lnTo>
                  <a:lnTo>
                    <a:pt x="0" y="338074"/>
                  </a:lnTo>
                  <a:lnTo>
                    <a:pt x="3086" y="383972"/>
                  </a:lnTo>
                  <a:lnTo>
                    <a:pt x="12078" y="427992"/>
                  </a:lnTo>
                  <a:lnTo>
                    <a:pt x="26572" y="469731"/>
                  </a:lnTo>
                  <a:lnTo>
                    <a:pt x="46166" y="508785"/>
                  </a:lnTo>
                  <a:lnTo>
                    <a:pt x="70458" y="544752"/>
                  </a:lnTo>
                  <a:lnTo>
                    <a:pt x="99044" y="577230"/>
                  </a:lnTo>
                  <a:lnTo>
                    <a:pt x="131522" y="605816"/>
                  </a:lnTo>
                  <a:lnTo>
                    <a:pt x="167489" y="630108"/>
                  </a:lnTo>
                  <a:lnTo>
                    <a:pt x="206543" y="649702"/>
                  </a:lnTo>
                  <a:lnTo>
                    <a:pt x="248282" y="664196"/>
                  </a:lnTo>
                  <a:lnTo>
                    <a:pt x="292302" y="673188"/>
                  </a:lnTo>
                  <a:lnTo>
                    <a:pt x="338200" y="676275"/>
                  </a:lnTo>
                  <a:lnTo>
                    <a:pt x="384070" y="673188"/>
                  </a:lnTo>
                  <a:lnTo>
                    <a:pt x="428066" y="664196"/>
                  </a:lnTo>
                  <a:lnTo>
                    <a:pt x="469784" y="649702"/>
                  </a:lnTo>
                  <a:lnTo>
                    <a:pt x="508823" y="630108"/>
                  </a:lnTo>
                  <a:lnTo>
                    <a:pt x="544778" y="605816"/>
                  </a:lnTo>
                  <a:lnTo>
                    <a:pt x="577246" y="577230"/>
                  </a:lnTo>
                  <a:lnTo>
                    <a:pt x="605826" y="544752"/>
                  </a:lnTo>
                  <a:lnTo>
                    <a:pt x="630112" y="508785"/>
                  </a:lnTo>
                  <a:lnTo>
                    <a:pt x="649704" y="469731"/>
                  </a:lnTo>
                  <a:lnTo>
                    <a:pt x="664197" y="427992"/>
                  </a:lnTo>
                  <a:lnTo>
                    <a:pt x="673188" y="383972"/>
                  </a:lnTo>
                  <a:lnTo>
                    <a:pt x="676275" y="338074"/>
                  </a:lnTo>
                  <a:lnTo>
                    <a:pt x="673188" y="292204"/>
                  </a:lnTo>
                  <a:lnTo>
                    <a:pt x="664197" y="248208"/>
                  </a:lnTo>
                  <a:lnTo>
                    <a:pt x="649704" y="206490"/>
                  </a:lnTo>
                  <a:lnTo>
                    <a:pt x="630112" y="167451"/>
                  </a:lnTo>
                  <a:lnTo>
                    <a:pt x="605826" y="131496"/>
                  </a:lnTo>
                  <a:lnTo>
                    <a:pt x="577246" y="99028"/>
                  </a:lnTo>
                  <a:lnTo>
                    <a:pt x="544778" y="70448"/>
                  </a:lnTo>
                  <a:lnTo>
                    <a:pt x="508823" y="46162"/>
                  </a:lnTo>
                  <a:lnTo>
                    <a:pt x="469784" y="26570"/>
                  </a:lnTo>
                  <a:lnTo>
                    <a:pt x="428066" y="12077"/>
                  </a:lnTo>
                  <a:lnTo>
                    <a:pt x="384070" y="3086"/>
                  </a:lnTo>
                  <a:lnTo>
                    <a:pt x="338200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352925" y="123825"/>
              <a:ext cx="676275" cy="676275"/>
            </a:xfrm>
            <a:custGeom>
              <a:avLst/>
              <a:gdLst/>
              <a:ahLst/>
              <a:cxnLst/>
              <a:rect l="l" t="t" r="r" b="b"/>
              <a:pathLst>
                <a:path w="676275" h="676275">
                  <a:moveTo>
                    <a:pt x="0" y="338074"/>
                  </a:moveTo>
                  <a:lnTo>
                    <a:pt x="3086" y="292204"/>
                  </a:lnTo>
                  <a:lnTo>
                    <a:pt x="12078" y="248208"/>
                  </a:lnTo>
                  <a:lnTo>
                    <a:pt x="26572" y="206490"/>
                  </a:lnTo>
                  <a:lnTo>
                    <a:pt x="46166" y="167451"/>
                  </a:lnTo>
                  <a:lnTo>
                    <a:pt x="70458" y="131496"/>
                  </a:lnTo>
                  <a:lnTo>
                    <a:pt x="99044" y="99028"/>
                  </a:lnTo>
                  <a:lnTo>
                    <a:pt x="131522" y="70448"/>
                  </a:lnTo>
                  <a:lnTo>
                    <a:pt x="167489" y="46162"/>
                  </a:lnTo>
                  <a:lnTo>
                    <a:pt x="206543" y="26570"/>
                  </a:lnTo>
                  <a:lnTo>
                    <a:pt x="248282" y="12077"/>
                  </a:lnTo>
                  <a:lnTo>
                    <a:pt x="292302" y="3086"/>
                  </a:lnTo>
                  <a:lnTo>
                    <a:pt x="338200" y="0"/>
                  </a:lnTo>
                  <a:lnTo>
                    <a:pt x="384070" y="3086"/>
                  </a:lnTo>
                  <a:lnTo>
                    <a:pt x="428066" y="12077"/>
                  </a:lnTo>
                  <a:lnTo>
                    <a:pt x="469784" y="26570"/>
                  </a:lnTo>
                  <a:lnTo>
                    <a:pt x="508823" y="46162"/>
                  </a:lnTo>
                  <a:lnTo>
                    <a:pt x="544778" y="70448"/>
                  </a:lnTo>
                  <a:lnTo>
                    <a:pt x="577246" y="99028"/>
                  </a:lnTo>
                  <a:lnTo>
                    <a:pt x="605826" y="131496"/>
                  </a:lnTo>
                  <a:lnTo>
                    <a:pt x="630112" y="167451"/>
                  </a:lnTo>
                  <a:lnTo>
                    <a:pt x="649704" y="206490"/>
                  </a:lnTo>
                  <a:lnTo>
                    <a:pt x="664197" y="248208"/>
                  </a:lnTo>
                  <a:lnTo>
                    <a:pt x="673188" y="292204"/>
                  </a:lnTo>
                  <a:lnTo>
                    <a:pt x="676275" y="338074"/>
                  </a:lnTo>
                  <a:lnTo>
                    <a:pt x="673188" y="383972"/>
                  </a:lnTo>
                  <a:lnTo>
                    <a:pt x="664197" y="427992"/>
                  </a:lnTo>
                  <a:lnTo>
                    <a:pt x="649704" y="469731"/>
                  </a:lnTo>
                  <a:lnTo>
                    <a:pt x="630112" y="508785"/>
                  </a:lnTo>
                  <a:lnTo>
                    <a:pt x="605826" y="544752"/>
                  </a:lnTo>
                  <a:lnTo>
                    <a:pt x="577246" y="577230"/>
                  </a:lnTo>
                  <a:lnTo>
                    <a:pt x="544778" y="605816"/>
                  </a:lnTo>
                  <a:lnTo>
                    <a:pt x="508823" y="630108"/>
                  </a:lnTo>
                  <a:lnTo>
                    <a:pt x="469784" y="649702"/>
                  </a:lnTo>
                  <a:lnTo>
                    <a:pt x="428066" y="664196"/>
                  </a:lnTo>
                  <a:lnTo>
                    <a:pt x="384070" y="673188"/>
                  </a:lnTo>
                  <a:lnTo>
                    <a:pt x="338200" y="676275"/>
                  </a:lnTo>
                  <a:lnTo>
                    <a:pt x="292302" y="673188"/>
                  </a:lnTo>
                  <a:lnTo>
                    <a:pt x="248282" y="664196"/>
                  </a:lnTo>
                  <a:lnTo>
                    <a:pt x="206543" y="649702"/>
                  </a:lnTo>
                  <a:lnTo>
                    <a:pt x="167489" y="630108"/>
                  </a:lnTo>
                  <a:lnTo>
                    <a:pt x="131522" y="605816"/>
                  </a:lnTo>
                  <a:lnTo>
                    <a:pt x="99044" y="577230"/>
                  </a:lnTo>
                  <a:lnTo>
                    <a:pt x="70458" y="544752"/>
                  </a:lnTo>
                  <a:lnTo>
                    <a:pt x="46166" y="508785"/>
                  </a:lnTo>
                  <a:lnTo>
                    <a:pt x="26572" y="469731"/>
                  </a:lnTo>
                  <a:lnTo>
                    <a:pt x="12078" y="427992"/>
                  </a:lnTo>
                  <a:lnTo>
                    <a:pt x="3086" y="383972"/>
                  </a:lnTo>
                  <a:lnTo>
                    <a:pt x="0" y="338074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524375" y="295275"/>
              <a:ext cx="333375" cy="333375"/>
            </a:xfrm>
            <a:custGeom>
              <a:avLst/>
              <a:gdLst/>
              <a:ahLst/>
              <a:cxnLst/>
              <a:rect l="l" t="t" r="r" b="b"/>
              <a:pathLst>
                <a:path w="333375" h="333375">
                  <a:moveTo>
                    <a:pt x="170561" y="0"/>
                  </a:moveTo>
                  <a:lnTo>
                    <a:pt x="162813" y="0"/>
                  </a:lnTo>
                  <a:lnTo>
                    <a:pt x="159258" y="1016"/>
                  </a:lnTo>
                  <a:lnTo>
                    <a:pt x="12191" y="78359"/>
                  </a:lnTo>
                  <a:lnTo>
                    <a:pt x="4952" y="82296"/>
                  </a:lnTo>
                  <a:lnTo>
                    <a:pt x="0" y="89788"/>
                  </a:lnTo>
                  <a:lnTo>
                    <a:pt x="0" y="107187"/>
                  </a:lnTo>
                  <a:lnTo>
                    <a:pt x="4952" y="114680"/>
                  </a:lnTo>
                  <a:lnTo>
                    <a:pt x="12191" y="118490"/>
                  </a:lnTo>
                  <a:lnTo>
                    <a:pt x="38735" y="132587"/>
                  </a:lnTo>
                  <a:lnTo>
                    <a:pt x="12191" y="146558"/>
                  </a:lnTo>
                  <a:lnTo>
                    <a:pt x="4952" y="150495"/>
                  </a:lnTo>
                  <a:lnTo>
                    <a:pt x="0" y="157987"/>
                  </a:lnTo>
                  <a:lnTo>
                    <a:pt x="0" y="175387"/>
                  </a:lnTo>
                  <a:lnTo>
                    <a:pt x="4952" y="182879"/>
                  </a:lnTo>
                  <a:lnTo>
                    <a:pt x="12191" y="186689"/>
                  </a:lnTo>
                  <a:lnTo>
                    <a:pt x="38735" y="200787"/>
                  </a:lnTo>
                  <a:lnTo>
                    <a:pt x="12191" y="214757"/>
                  </a:lnTo>
                  <a:lnTo>
                    <a:pt x="4952" y="218694"/>
                  </a:lnTo>
                  <a:lnTo>
                    <a:pt x="0" y="226187"/>
                  </a:lnTo>
                  <a:lnTo>
                    <a:pt x="0" y="243586"/>
                  </a:lnTo>
                  <a:lnTo>
                    <a:pt x="4952" y="251078"/>
                  </a:lnTo>
                  <a:lnTo>
                    <a:pt x="12191" y="254888"/>
                  </a:lnTo>
                  <a:lnTo>
                    <a:pt x="159258" y="332359"/>
                  </a:lnTo>
                  <a:lnTo>
                    <a:pt x="162813" y="333375"/>
                  </a:lnTo>
                  <a:lnTo>
                    <a:pt x="170561" y="333375"/>
                  </a:lnTo>
                  <a:lnTo>
                    <a:pt x="174116" y="332359"/>
                  </a:lnTo>
                  <a:lnTo>
                    <a:pt x="200951" y="318262"/>
                  </a:lnTo>
                  <a:lnTo>
                    <a:pt x="165353" y="318262"/>
                  </a:lnTo>
                  <a:lnTo>
                    <a:pt x="164211" y="317753"/>
                  </a:lnTo>
                  <a:lnTo>
                    <a:pt x="163449" y="317373"/>
                  </a:lnTo>
                  <a:lnTo>
                    <a:pt x="163195" y="317373"/>
                  </a:lnTo>
                  <a:lnTo>
                    <a:pt x="19176" y="241553"/>
                  </a:lnTo>
                  <a:lnTo>
                    <a:pt x="16890" y="240284"/>
                  </a:lnTo>
                  <a:lnTo>
                    <a:pt x="15112" y="237744"/>
                  </a:lnTo>
                  <a:lnTo>
                    <a:pt x="15112" y="232028"/>
                  </a:lnTo>
                  <a:lnTo>
                    <a:pt x="16890" y="229488"/>
                  </a:lnTo>
                  <a:lnTo>
                    <a:pt x="19303" y="228219"/>
                  </a:lnTo>
                  <a:lnTo>
                    <a:pt x="54990" y="209296"/>
                  </a:lnTo>
                  <a:lnTo>
                    <a:pt x="87446" y="209296"/>
                  </a:lnTo>
                  <a:lnTo>
                    <a:pt x="19176" y="173354"/>
                  </a:lnTo>
                  <a:lnTo>
                    <a:pt x="16890" y="172085"/>
                  </a:lnTo>
                  <a:lnTo>
                    <a:pt x="15112" y="169545"/>
                  </a:lnTo>
                  <a:lnTo>
                    <a:pt x="15112" y="163829"/>
                  </a:lnTo>
                  <a:lnTo>
                    <a:pt x="16890" y="161289"/>
                  </a:lnTo>
                  <a:lnTo>
                    <a:pt x="19303" y="160020"/>
                  </a:lnTo>
                  <a:lnTo>
                    <a:pt x="54990" y="141097"/>
                  </a:lnTo>
                  <a:lnTo>
                    <a:pt x="87446" y="141097"/>
                  </a:lnTo>
                  <a:lnTo>
                    <a:pt x="19176" y="105155"/>
                  </a:lnTo>
                  <a:lnTo>
                    <a:pt x="16890" y="103886"/>
                  </a:lnTo>
                  <a:lnTo>
                    <a:pt x="15112" y="101346"/>
                  </a:lnTo>
                  <a:lnTo>
                    <a:pt x="15112" y="95630"/>
                  </a:lnTo>
                  <a:lnTo>
                    <a:pt x="16890" y="93090"/>
                  </a:lnTo>
                  <a:lnTo>
                    <a:pt x="19303" y="91821"/>
                  </a:lnTo>
                  <a:lnTo>
                    <a:pt x="163195" y="16001"/>
                  </a:lnTo>
                  <a:lnTo>
                    <a:pt x="163398" y="16001"/>
                  </a:lnTo>
                  <a:lnTo>
                    <a:pt x="164211" y="15494"/>
                  </a:lnTo>
                  <a:lnTo>
                    <a:pt x="165353" y="15113"/>
                  </a:lnTo>
                  <a:lnTo>
                    <a:pt x="200951" y="15113"/>
                  </a:lnTo>
                  <a:lnTo>
                    <a:pt x="174116" y="1016"/>
                  </a:lnTo>
                  <a:lnTo>
                    <a:pt x="170561" y="0"/>
                  </a:lnTo>
                  <a:close/>
                </a:path>
                <a:path w="333375" h="333375">
                  <a:moveTo>
                    <a:pt x="170179" y="317246"/>
                  </a:moveTo>
                  <a:lnTo>
                    <a:pt x="169163" y="317753"/>
                  </a:lnTo>
                  <a:lnTo>
                    <a:pt x="168021" y="318262"/>
                  </a:lnTo>
                  <a:lnTo>
                    <a:pt x="200951" y="318262"/>
                  </a:lnTo>
                  <a:lnTo>
                    <a:pt x="202641" y="317373"/>
                  </a:lnTo>
                  <a:lnTo>
                    <a:pt x="170179" y="317373"/>
                  </a:lnTo>
                  <a:close/>
                </a:path>
                <a:path w="333375" h="333375">
                  <a:moveTo>
                    <a:pt x="163195" y="317246"/>
                  </a:moveTo>
                  <a:lnTo>
                    <a:pt x="163449" y="317373"/>
                  </a:lnTo>
                  <a:lnTo>
                    <a:pt x="163195" y="317246"/>
                  </a:lnTo>
                  <a:close/>
                </a:path>
                <a:path w="333375" h="333375">
                  <a:moveTo>
                    <a:pt x="310807" y="209296"/>
                  </a:moveTo>
                  <a:lnTo>
                    <a:pt x="278384" y="209296"/>
                  </a:lnTo>
                  <a:lnTo>
                    <a:pt x="314198" y="228219"/>
                  </a:lnTo>
                  <a:lnTo>
                    <a:pt x="316484" y="229488"/>
                  </a:lnTo>
                  <a:lnTo>
                    <a:pt x="318262" y="232028"/>
                  </a:lnTo>
                  <a:lnTo>
                    <a:pt x="318262" y="237744"/>
                  </a:lnTo>
                  <a:lnTo>
                    <a:pt x="316484" y="240284"/>
                  </a:lnTo>
                  <a:lnTo>
                    <a:pt x="314071" y="241553"/>
                  </a:lnTo>
                  <a:lnTo>
                    <a:pt x="170179" y="317373"/>
                  </a:lnTo>
                  <a:lnTo>
                    <a:pt x="202641" y="317373"/>
                  </a:lnTo>
                  <a:lnTo>
                    <a:pt x="321183" y="255015"/>
                  </a:lnTo>
                  <a:lnTo>
                    <a:pt x="328422" y="251078"/>
                  </a:lnTo>
                  <a:lnTo>
                    <a:pt x="333375" y="243586"/>
                  </a:lnTo>
                  <a:lnTo>
                    <a:pt x="333375" y="226187"/>
                  </a:lnTo>
                  <a:lnTo>
                    <a:pt x="328422" y="218694"/>
                  </a:lnTo>
                  <a:lnTo>
                    <a:pt x="321183" y="214884"/>
                  </a:lnTo>
                  <a:lnTo>
                    <a:pt x="310807" y="209296"/>
                  </a:lnTo>
                  <a:close/>
                </a:path>
                <a:path w="333375" h="333375">
                  <a:moveTo>
                    <a:pt x="87446" y="209296"/>
                  </a:moveTo>
                  <a:lnTo>
                    <a:pt x="54990" y="209296"/>
                  </a:lnTo>
                  <a:lnTo>
                    <a:pt x="159258" y="264160"/>
                  </a:lnTo>
                  <a:lnTo>
                    <a:pt x="162813" y="265175"/>
                  </a:lnTo>
                  <a:lnTo>
                    <a:pt x="170561" y="265175"/>
                  </a:lnTo>
                  <a:lnTo>
                    <a:pt x="174116" y="264160"/>
                  </a:lnTo>
                  <a:lnTo>
                    <a:pt x="200936" y="250062"/>
                  </a:lnTo>
                  <a:lnTo>
                    <a:pt x="165353" y="250062"/>
                  </a:lnTo>
                  <a:lnTo>
                    <a:pt x="164211" y="249682"/>
                  </a:lnTo>
                  <a:lnTo>
                    <a:pt x="163398" y="249174"/>
                  </a:lnTo>
                  <a:lnTo>
                    <a:pt x="163195" y="249174"/>
                  </a:lnTo>
                  <a:lnTo>
                    <a:pt x="87446" y="209296"/>
                  </a:lnTo>
                  <a:close/>
                </a:path>
                <a:path w="333375" h="333375">
                  <a:moveTo>
                    <a:pt x="170179" y="249047"/>
                  </a:moveTo>
                  <a:lnTo>
                    <a:pt x="169163" y="249682"/>
                  </a:lnTo>
                  <a:lnTo>
                    <a:pt x="168021" y="250062"/>
                  </a:lnTo>
                  <a:lnTo>
                    <a:pt x="200936" y="250062"/>
                  </a:lnTo>
                  <a:lnTo>
                    <a:pt x="202625" y="249174"/>
                  </a:lnTo>
                  <a:lnTo>
                    <a:pt x="170179" y="249174"/>
                  </a:lnTo>
                  <a:close/>
                </a:path>
                <a:path w="333375" h="333375">
                  <a:moveTo>
                    <a:pt x="163195" y="249047"/>
                  </a:moveTo>
                  <a:lnTo>
                    <a:pt x="163398" y="249174"/>
                  </a:lnTo>
                  <a:lnTo>
                    <a:pt x="163195" y="249047"/>
                  </a:lnTo>
                  <a:close/>
                </a:path>
                <a:path w="333375" h="333375">
                  <a:moveTo>
                    <a:pt x="310807" y="141097"/>
                  </a:moveTo>
                  <a:lnTo>
                    <a:pt x="278384" y="141097"/>
                  </a:lnTo>
                  <a:lnTo>
                    <a:pt x="314198" y="160020"/>
                  </a:lnTo>
                  <a:lnTo>
                    <a:pt x="316484" y="161289"/>
                  </a:lnTo>
                  <a:lnTo>
                    <a:pt x="318262" y="163829"/>
                  </a:lnTo>
                  <a:lnTo>
                    <a:pt x="318262" y="169545"/>
                  </a:lnTo>
                  <a:lnTo>
                    <a:pt x="316484" y="172085"/>
                  </a:lnTo>
                  <a:lnTo>
                    <a:pt x="314071" y="173354"/>
                  </a:lnTo>
                  <a:lnTo>
                    <a:pt x="170179" y="249174"/>
                  </a:lnTo>
                  <a:lnTo>
                    <a:pt x="202625" y="249174"/>
                  </a:lnTo>
                  <a:lnTo>
                    <a:pt x="278384" y="209296"/>
                  </a:lnTo>
                  <a:lnTo>
                    <a:pt x="310807" y="209296"/>
                  </a:lnTo>
                  <a:lnTo>
                    <a:pt x="294639" y="200787"/>
                  </a:lnTo>
                  <a:lnTo>
                    <a:pt x="321183" y="186816"/>
                  </a:lnTo>
                  <a:lnTo>
                    <a:pt x="328422" y="182879"/>
                  </a:lnTo>
                  <a:lnTo>
                    <a:pt x="333375" y="175387"/>
                  </a:lnTo>
                  <a:lnTo>
                    <a:pt x="333375" y="157987"/>
                  </a:lnTo>
                  <a:lnTo>
                    <a:pt x="328422" y="150495"/>
                  </a:lnTo>
                  <a:lnTo>
                    <a:pt x="321183" y="146685"/>
                  </a:lnTo>
                  <a:lnTo>
                    <a:pt x="310807" y="141097"/>
                  </a:lnTo>
                  <a:close/>
                </a:path>
                <a:path w="333375" h="333375">
                  <a:moveTo>
                    <a:pt x="177291" y="194310"/>
                  </a:moveTo>
                  <a:lnTo>
                    <a:pt x="156083" y="194310"/>
                  </a:lnTo>
                  <a:lnTo>
                    <a:pt x="159258" y="195961"/>
                  </a:lnTo>
                  <a:lnTo>
                    <a:pt x="162813" y="196976"/>
                  </a:lnTo>
                  <a:lnTo>
                    <a:pt x="170561" y="196976"/>
                  </a:lnTo>
                  <a:lnTo>
                    <a:pt x="174116" y="195961"/>
                  </a:lnTo>
                  <a:lnTo>
                    <a:pt x="177291" y="194310"/>
                  </a:lnTo>
                  <a:close/>
                </a:path>
                <a:path w="333375" h="333375">
                  <a:moveTo>
                    <a:pt x="87446" y="141097"/>
                  </a:moveTo>
                  <a:lnTo>
                    <a:pt x="54990" y="141097"/>
                  </a:lnTo>
                  <a:lnTo>
                    <a:pt x="156083" y="194437"/>
                  </a:lnTo>
                  <a:lnTo>
                    <a:pt x="177532" y="194310"/>
                  </a:lnTo>
                  <a:lnTo>
                    <a:pt x="201120" y="181863"/>
                  </a:lnTo>
                  <a:lnTo>
                    <a:pt x="165353" y="181863"/>
                  </a:lnTo>
                  <a:lnTo>
                    <a:pt x="164211" y="181483"/>
                  </a:lnTo>
                  <a:lnTo>
                    <a:pt x="163398" y="180975"/>
                  </a:lnTo>
                  <a:lnTo>
                    <a:pt x="163195" y="180975"/>
                  </a:lnTo>
                  <a:lnTo>
                    <a:pt x="87446" y="141097"/>
                  </a:lnTo>
                  <a:close/>
                </a:path>
                <a:path w="333375" h="333375">
                  <a:moveTo>
                    <a:pt x="177532" y="194310"/>
                  </a:moveTo>
                  <a:lnTo>
                    <a:pt x="177291" y="194310"/>
                  </a:lnTo>
                  <a:lnTo>
                    <a:pt x="177532" y="194310"/>
                  </a:lnTo>
                  <a:close/>
                </a:path>
                <a:path w="333375" h="333375">
                  <a:moveTo>
                    <a:pt x="170179" y="180848"/>
                  </a:moveTo>
                  <a:lnTo>
                    <a:pt x="169163" y="181483"/>
                  </a:lnTo>
                  <a:lnTo>
                    <a:pt x="168021" y="181863"/>
                  </a:lnTo>
                  <a:lnTo>
                    <a:pt x="201120" y="181863"/>
                  </a:lnTo>
                  <a:lnTo>
                    <a:pt x="202805" y="180975"/>
                  </a:lnTo>
                  <a:lnTo>
                    <a:pt x="170179" y="180975"/>
                  </a:lnTo>
                  <a:close/>
                </a:path>
                <a:path w="333375" h="333375">
                  <a:moveTo>
                    <a:pt x="163195" y="180848"/>
                  </a:moveTo>
                  <a:lnTo>
                    <a:pt x="163398" y="180975"/>
                  </a:lnTo>
                  <a:lnTo>
                    <a:pt x="163195" y="180848"/>
                  </a:lnTo>
                  <a:close/>
                </a:path>
                <a:path w="333375" h="333375">
                  <a:moveTo>
                    <a:pt x="202641" y="16001"/>
                  </a:moveTo>
                  <a:lnTo>
                    <a:pt x="170179" y="16001"/>
                  </a:lnTo>
                  <a:lnTo>
                    <a:pt x="314198" y="91821"/>
                  </a:lnTo>
                  <a:lnTo>
                    <a:pt x="316484" y="93090"/>
                  </a:lnTo>
                  <a:lnTo>
                    <a:pt x="318262" y="95630"/>
                  </a:lnTo>
                  <a:lnTo>
                    <a:pt x="318262" y="101346"/>
                  </a:lnTo>
                  <a:lnTo>
                    <a:pt x="316484" y="103886"/>
                  </a:lnTo>
                  <a:lnTo>
                    <a:pt x="314071" y="105155"/>
                  </a:lnTo>
                  <a:lnTo>
                    <a:pt x="170179" y="180975"/>
                  </a:lnTo>
                  <a:lnTo>
                    <a:pt x="202805" y="180975"/>
                  </a:lnTo>
                  <a:lnTo>
                    <a:pt x="278384" y="141097"/>
                  </a:lnTo>
                  <a:lnTo>
                    <a:pt x="310807" y="141097"/>
                  </a:lnTo>
                  <a:lnTo>
                    <a:pt x="294639" y="132587"/>
                  </a:lnTo>
                  <a:lnTo>
                    <a:pt x="321183" y="118617"/>
                  </a:lnTo>
                  <a:lnTo>
                    <a:pt x="328422" y="114680"/>
                  </a:lnTo>
                  <a:lnTo>
                    <a:pt x="333375" y="107187"/>
                  </a:lnTo>
                  <a:lnTo>
                    <a:pt x="333375" y="89788"/>
                  </a:lnTo>
                  <a:lnTo>
                    <a:pt x="328422" y="82296"/>
                  </a:lnTo>
                  <a:lnTo>
                    <a:pt x="321183" y="78486"/>
                  </a:lnTo>
                  <a:lnTo>
                    <a:pt x="202641" y="16001"/>
                  </a:lnTo>
                  <a:close/>
                </a:path>
                <a:path w="333375" h="333375">
                  <a:moveTo>
                    <a:pt x="163398" y="16001"/>
                  </a:moveTo>
                  <a:lnTo>
                    <a:pt x="163195" y="16001"/>
                  </a:lnTo>
                  <a:lnTo>
                    <a:pt x="163398" y="16001"/>
                  </a:lnTo>
                  <a:close/>
                </a:path>
                <a:path w="333375" h="333375">
                  <a:moveTo>
                    <a:pt x="200951" y="15113"/>
                  </a:moveTo>
                  <a:lnTo>
                    <a:pt x="168021" y="15113"/>
                  </a:lnTo>
                  <a:lnTo>
                    <a:pt x="169163" y="15494"/>
                  </a:lnTo>
                  <a:lnTo>
                    <a:pt x="170179" y="16128"/>
                  </a:lnTo>
                  <a:lnTo>
                    <a:pt x="202641" y="16001"/>
                  </a:lnTo>
                  <a:lnTo>
                    <a:pt x="200951" y="1511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1285875" y="2276475"/>
            <a:ext cx="4562475" cy="523875"/>
          </a:xfrm>
          <a:prstGeom prst="rect">
            <a:avLst/>
          </a:prstGeom>
          <a:solidFill>
            <a:srgbClr val="5B9BD4">
              <a:alpha val="50195"/>
            </a:srgbClr>
          </a:solidFill>
        </p:spPr>
        <p:txBody>
          <a:bodyPr vert="horz" wrap="square" lIns="0" tIns="30480" rIns="0" bIns="0" rtlCol="0">
            <a:spAutoFit/>
          </a:bodyPr>
          <a:lstStyle/>
          <a:p>
            <a:pPr marL="95250">
              <a:lnSpc>
                <a:spcPct val="100000"/>
              </a:lnSpc>
              <a:spcBef>
                <a:spcPts val="240"/>
              </a:spcBef>
            </a:pPr>
            <a:r>
              <a:rPr sz="2750" b="1" dirty="0">
                <a:latin typeface="Carlito"/>
                <a:cs typeface="Carlito"/>
              </a:rPr>
              <a:t>Warm-up/</a:t>
            </a:r>
            <a:r>
              <a:rPr sz="2750" b="1" spc="120" dirty="0">
                <a:latin typeface="Carlito"/>
                <a:cs typeface="Carlito"/>
              </a:rPr>
              <a:t> </a:t>
            </a:r>
            <a:r>
              <a:rPr sz="2750" b="1" spc="10" dirty="0">
                <a:latin typeface="Carlito"/>
                <a:cs typeface="Carlito"/>
              </a:rPr>
              <a:t>Introduction</a:t>
            </a:r>
            <a:endParaRPr sz="2750">
              <a:latin typeface="Carlito"/>
              <a:cs typeface="Carlito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314450" y="3800475"/>
            <a:ext cx="4533900" cy="523875"/>
          </a:xfrm>
          <a:prstGeom prst="rect">
            <a:avLst/>
          </a:prstGeom>
          <a:solidFill>
            <a:srgbClr val="5B9BD4">
              <a:alpha val="50195"/>
            </a:srgbClr>
          </a:solidFill>
        </p:spPr>
        <p:txBody>
          <a:bodyPr vert="horz" wrap="square" lIns="0" tIns="35560" rIns="0" bIns="0" rtlCol="0">
            <a:spAutoFit/>
          </a:bodyPr>
          <a:lstStyle/>
          <a:p>
            <a:pPr marL="100330">
              <a:lnSpc>
                <a:spcPct val="100000"/>
              </a:lnSpc>
              <a:spcBef>
                <a:spcPts val="280"/>
              </a:spcBef>
              <a:tabLst>
                <a:tab pos="1253490" algn="l"/>
              </a:tabLst>
            </a:pPr>
            <a:r>
              <a:rPr sz="2750" b="1" spc="25" dirty="0">
                <a:latin typeface="Carlito"/>
                <a:cs typeface="Carlito"/>
              </a:rPr>
              <a:t>Lesson	</a:t>
            </a:r>
            <a:r>
              <a:rPr sz="2750" b="1" spc="20" dirty="0">
                <a:latin typeface="Carlito"/>
                <a:cs typeface="Carlito"/>
              </a:rPr>
              <a:t>Progress</a:t>
            </a:r>
            <a:endParaRPr sz="2750">
              <a:latin typeface="Carlito"/>
              <a:cs typeface="Carlito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266825" y="5429250"/>
            <a:ext cx="4552950" cy="514350"/>
          </a:xfrm>
          <a:prstGeom prst="rect">
            <a:avLst/>
          </a:prstGeom>
          <a:solidFill>
            <a:srgbClr val="5B9BD4">
              <a:alpha val="50195"/>
            </a:srgbClr>
          </a:solidFill>
        </p:spPr>
        <p:txBody>
          <a:bodyPr vert="horz" wrap="square" lIns="0" tIns="33019" rIns="0" bIns="0" rtlCol="0">
            <a:spAutoFit/>
          </a:bodyPr>
          <a:lstStyle/>
          <a:p>
            <a:pPr marL="93980">
              <a:lnSpc>
                <a:spcPct val="100000"/>
              </a:lnSpc>
              <a:spcBef>
                <a:spcPts val="259"/>
              </a:spcBef>
            </a:pPr>
            <a:r>
              <a:rPr sz="2750" b="1" spc="-5" dirty="0">
                <a:latin typeface="Carlito"/>
                <a:cs typeface="Carlito"/>
              </a:rPr>
              <a:t>Exercises </a:t>
            </a:r>
            <a:r>
              <a:rPr sz="2750" b="1" spc="20" dirty="0">
                <a:latin typeface="Carlito"/>
                <a:cs typeface="Carlito"/>
              </a:rPr>
              <a:t>&amp;</a:t>
            </a:r>
            <a:r>
              <a:rPr sz="2750" b="1" spc="180" dirty="0">
                <a:latin typeface="Carlito"/>
                <a:cs typeface="Carlito"/>
              </a:rPr>
              <a:t> </a:t>
            </a:r>
            <a:r>
              <a:rPr sz="2750" b="1" spc="10" dirty="0">
                <a:latin typeface="Carlito"/>
                <a:cs typeface="Carlito"/>
              </a:rPr>
              <a:t>Activities</a:t>
            </a:r>
            <a:endParaRPr sz="2750">
              <a:latin typeface="Carlito"/>
              <a:cs typeface="Carlito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1000125" y="2324100"/>
            <a:ext cx="314325" cy="3505200"/>
            <a:chOff x="1000125" y="2324100"/>
            <a:chExt cx="314325" cy="3505200"/>
          </a:xfrm>
        </p:grpSpPr>
        <p:sp>
          <p:nvSpPr>
            <p:cNvPr id="11" name="object 11"/>
            <p:cNvSpPr/>
            <p:nvPr/>
          </p:nvSpPr>
          <p:spPr>
            <a:xfrm>
              <a:off x="1123950" y="2609850"/>
              <a:ext cx="47625" cy="3152775"/>
            </a:xfrm>
            <a:custGeom>
              <a:avLst/>
              <a:gdLst/>
              <a:ahLst/>
              <a:cxnLst/>
              <a:rect l="l" t="t" r="r" b="b"/>
              <a:pathLst>
                <a:path w="47625" h="3152775">
                  <a:moveTo>
                    <a:pt x="44068" y="0"/>
                  </a:moveTo>
                  <a:lnTo>
                    <a:pt x="3556" y="0"/>
                  </a:lnTo>
                  <a:lnTo>
                    <a:pt x="0" y="3555"/>
                  </a:lnTo>
                  <a:lnTo>
                    <a:pt x="0" y="3149219"/>
                  </a:lnTo>
                  <a:lnTo>
                    <a:pt x="3556" y="3152775"/>
                  </a:lnTo>
                  <a:lnTo>
                    <a:pt x="44068" y="3152775"/>
                  </a:lnTo>
                  <a:lnTo>
                    <a:pt x="47625" y="3149219"/>
                  </a:lnTo>
                  <a:lnTo>
                    <a:pt x="47625" y="3555"/>
                  </a:lnTo>
                  <a:close/>
                </a:path>
              </a:pathLst>
            </a:custGeom>
            <a:solidFill>
              <a:srgbClr val="5B9BD4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000125" y="2324099"/>
              <a:ext cx="314325" cy="3505200"/>
            </a:xfrm>
            <a:custGeom>
              <a:avLst/>
              <a:gdLst/>
              <a:ahLst/>
              <a:cxnLst/>
              <a:rect l="l" t="t" r="r" b="b"/>
              <a:pathLst>
                <a:path w="314325" h="3505200">
                  <a:moveTo>
                    <a:pt x="285750" y="3362325"/>
                  </a:moveTo>
                  <a:lnTo>
                    <a:pt x="278460" y="3317176"/>
                  </a:lnTo>
                  <a:lnTo>
                    <a:pt x="258178" y="3277946"/>
                  </a:lnTo>
                  <a:lnTo>
                    <a:pt x="227253" y="3247021"/>
                  </a:lnTo>
                  <a:lnTo>
                    <a:pt x="188023" y="3226739"/>
                  </a:lnTo>
                  <a:lnTo>
                    <a:pt x="142875" y="3219450"/>
                  </a:lnTo>
                  <a:lnTo>
                    <a:pt x="97713" y="3226739"/>
                  </a:lnTo>
                  <a:lnTo>
                    <a:pt x="58483" y="3247021"/>
                  </a:lnTo>
                  <a:lnTo>
                    <a:pt x="27559" y="3277946"/>
                  </a:lnTo>
                  <a:lnTo>
                    <a:pt x="7277" y="3317176"/>
                  </a:lnTo>
                  <a:lnTo>
                    <a:pt x="0" y="3362325"/>
                  </a:lnTo>
                  <a:lnTo>
                    <a:pt x="7277" y="3407486"/>
                  </a:lnTo>
                  <a:lnTo>
                    <a:pt x="27559" y="3446716"/>
                  </a:lnTo>
                  <a:lnTo>
                    <a:pt x="58483" y="3477641"/>
                  </a:lnTo>
                  <a:lnTo>
                    <a:pt x="97713" y="3497923"/>
                  </a:lnTo>
                  <a:lnTo>
                    <a:pt x="142875" y="3505200"/>
                  </a:lnTo>
                  <a:lnTo>
                    <a:pt x="188023" y="3497923"/>
                  </a:lnTo>
                  <a:lnTo>
                    <a:pt x="227253" y="3477641"/>
                  </a:lnTo>
                  <a:lnTo>
                    <a:pt x="258178" y="3446716"/>
                  </a:lnTo>
                  <a:lnTo>
                    <a:pt x="278460" y="3407486"/>
                  </a:lnTo>
                  <a:lnTo>
                    <a:pt x="285750" y="3362325"/>
                  </a:lnTo>
                  <a:close/>
                </a:path>
                <a:path w="314325" h="3505200">
                  <a:moveTo>
                    <a:pt x="285750" y="142875"/>
                  </a:moveTo>
                  <a:lnTo>
                    <a:pt x="278460" y="97739"/>
                  </a:lnTo>
                  <a:lnTo>
                    <a:pt x="258178" y="58521"/>
                  </a:lnTo>
                  <a:lnTo>
                    <a:pt x="227253" y="27584"/>
                  </a:lnTo>
                  <a:lnTo>
                    <a:pt x="188023" y="7289"/>
                  </a:lnTo>
                  <a:lnTo>
                    <a:pt x="142875" y="0"/>
                  </a:lnTo>
                  <a:lnTo>
                    <a:pt x="97713" y="7289"/>
                  </a:lnTo>
                  <a:lnTo>
                    <a:pt x="58483" y="27584"/>
                  </a:lnTo>
                  <a:lnTo>
                    <a:pt x="27559" y="58521"/>
                  </a:lnTo>
                  <a:lnTo>
                    <a:pt x="7277" y="97739"/>
                  </a:lnTo>
                  <a:lnTo>
                    <a:pt x="0" y="142875"/>
                  </a:lnTo>
                  <a:lnTo>
                    <a:pt x="7277" y="188023"/>
                  </a:lnTo>
                  <a:lnTo>
                    <a:pt x="27559" y="227241"/>
                  </a:lnTo>
                  <a:lnTo>
                    <a:pt x="58483" y="258178"/>
                  </a:lnTo>
                  <a:lnTo>
                    <a:pt x="97713" y="278472"/>
                  </a:lnTo>
                  <a:lnTo>
                    <a:pt x="142875" y="285750"/>
                  </a:lnTo>
                  <a:lnTo>
                    <a:pt x="188023" y="278472"/>
                  </a:lnTo>
                  <a:lnTo>
                    <a:pt x="227253" y="258178"/>
                  </a:lnTo>
                  <a:lnTo>
                    <a:pt x="258178" y="227241"/>
                  </a:lnTo>
                  <a:lnTo>
                    <a:pt x="278460" y="188023"/>
                  </a:lnTo>
                  <a:lnTo>
                    <a:pt x="285750" y="142875"/>
                  </a:lnTo>
                  <a:close/>
                </a:path>
                <a:path w="314325" h="3505200">
                  <a:moveTo>
                    <a:pt x="314325" y="1714500"/>
                  </a:moveTo>
                  <a:lnTo>
                    <a:pt x="307035" y="1669364"/>
                  </a:lnTo>
                  <a:lnTo>
                    <a:pt x="286753" y="1630146"/>
                  </a:lnTo>
                  <a:lnTo>
                    <a:pt x="255828" y="1599209"/>
                  </a:lnTo>
                  <a:lnTo>
                    <a:pt x="216598" y="1578914"/>
                  </a:lnTo>
                  <a:lnTo>
                    <a:pt x="171450" y="1571625"/>
                  </a:lnTo>
                  <a:lnTo>
                    <a:pt x="126288" y="1578914"/>
                  </a:lnTo>
                  <a:lnTo>
                    <a:pt x="87058" y="1599209"/>
                  </a:lnTo>
                  <a:lnTo>
                    <a:pt x="56134" y="1630146"/>
                  </a:lnTo>
                  <a:lnTo>
                    <a:pt x="35852" y="1669364"/>
                  </a:lnTo>
                  <a:lnTo>
                    <a:pt x="28575" y="1714500"/>
                  </a:lnTo>
                  <a:lnTo>
                    <a:pt x="35852" y="1759648"/>
                  </a:lnTo>
                  <a:lnTo>
                    <a:pt x="56134" y="1798866"/>
                  </a:lnTo>
                  <a:lnTo>
                    <a:pt x="87058" y="1829803"/>
                  </a:lnTo>
                  <a:lnTo>
                    <a:pt x="126288" y="1850097"/>
                  </a:lnTo>
                  <a:lnTo>
                    <a:pt x="171450" y="1857375"/>
                  </a:lnTo>
                  <a:lnTo>
                    <a:pt x="216598" y="1850097"/>
                  </a:lnTo>
                  <a:lnTo>
                    <a:pt x="255828" y="1829803"/>
                  </a:lnTo>
                  <a:lnTo>
                    <a:pt x="286753" y="1798866"/>
                  </a:lnTo>
                  <a:lnTo>
                    <a:pt x="307035" y="1759648"/>
                  </a:lnTo>
                  <a:lnTo>
                    <a:pt x="314325" y="1714500"/>
                  </a:lnTo>
                  <a:close/>
                </a:path>
              </a:pathLst>
            </a:custGeom>
            <a:solidFill>
              <a:srgbClr val="F4C5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>
            <a:extLst>
              <a:ext uri="{FF2B5EF4-FFF2-40B4-BE49-F238E27FC236}">
                <a16:creationId xmlns:a16="http://schemas.microsoft.com/office/drawing/2014/main" id="{14B15AB1-406D-4FB8-BF1A-7404F2C78C66}"/>
              </a:ext>
            </a:extLst>
          </p:cNvPr>
          <p:cNvGrpSpPr>
            <a:grpSpLocks/>
          </p:cNvGrpSpPr>
          <p:nvPr/>
        </p:nvGrpSpPr>
        <p:grpSpPr bwMode="auto">
          <a:xfrm>
            <a:off x="7277100" y="3500439"/>
            <a:ext cx="2533651" cy="2425700"/>
            <a:chOff x="7276325" y="3312366"/>
            <a:chExt cx="2534815" cy="2425959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35537A40-6B9B-402F-8FD4-39310425FD86}"/>
                </a:ext>
              </a:extLst>
            </p:cNvPr>
            <p:cNvSpPr/>
            <p:nvPr/>
          </p:nvSpPr>
          <p:spPr>
            <a:xfrm>
              <a:off x="7276325" y="3312366"/>
              <a:ext cx="2534815" cy="2425959"/>
            </a:xfrm>
            <a:prstGeom prst="ellipse">
              <a:avLst/>
            </a:prstGeom>
            <a:gradFill>
              <a:gsLst>
                <a:gs pos="0">
                  <a:schemeClr val="accent1">
                    <a:lumMod val="60000"/>
                    <a:lumOff val="40000"/>
                  </a:schemeClr>
                </a:gs>
                <a:gs pos="100000">
                  <a:schemeClr val="accent1">
                    <a:lumMod val="40000"/>
                    <a:lumOff val="60000"/>
                  </a:schemeClr>
                </a:gs>
              </a:gsLst>
              <a:lin ang="5400000" scaled="1"/>
            </a:gradFill>
            <a:ln w="63500">
              <a:gradFill flip="none" rotWithShape="1">
                <a:gsLst>
                  <a:gs pos="98230">
                    <a:schemeClr val="accent1">
                      <a:lumMod val="40000"/>
                      <a:lumOff val="60000"/>
                    </a:schemeClr>
                  </a:gs>
                  <a:gs pos="0">
                    <a:schemeClr val="accent1">
                      <a:lumMod val="60000"/>
                      <a:lumOff val="40000"/>
                    </a:schemeClr>
                  </a:gs>
                </a:gsLst>
                <a:lin ang="13500000" scaled="1"/>
                <a:tileRect/>
              </a:gra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377">
                <a:defRPr/>
              </a:pPr>
              <a:endParaRPr lang="en-US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pic>
          <p:nvPicPr>
            <p:cNvPr id="6193" name="Picture 8">
              <a:extLst>
                <a:ext uri="{FF2B5EF4-FFF2-40B4-BE49-F238E27FC236}">
                  <a16:creationId xmlns:a16="http://schemas.microsoft.com/office/drawing/2014/main" id="{9D08F1F1-80DF-4DB6-913F-15219534575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68132" y="3771602"/>
              <a:ext cx="1382072" cy="16029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ACF51CBD-5209-44B9-8683-D3BD023DD338}"/>
              </a:ext>
            </a:extLst>
          </p:cNvPr>
          <p:cNvGrpSpPr>
            <a:grpSpLocks/>
          </p:cNvGrpSpPr>
          <p:nvPr/>
        </p:nvGrpSpPr>
        <p:grpSpPr bwMode="auto">
          <a:xfrm>
            <a:off x="787401" y="2932114"/>
            <a:ext cx="3354388" cy="3189287"/>
            <a:chOff x="690465" y="2743200"/>
            <a:chExt cx="3638940" cy="3629501"/>
          </a:xfrm>
        </p:grpSpPr>
        <p:sp>
          <p:nvSpPr>
            <p:cNvPr id="2" name="Oval 1">
              <a:extLst>
                <a:ext uri="{FF2B5EF4-FFF2-40B4-BE49-F238E27FC236}">
                  <a16:creationId xmlns:a16="http://schemas.microsoft.com/office/drawing/2014/main" id="{53CE9FA4-B9D6-441D-945A-19B28F4C473D}"/>
                </a:ext>
              </a:extLst>
            </p:cNvPr>
            <p:cNvSpPr/>
            <p:nvPr/>
          </p:nvSpPr>
          <p:spPr>
            <a:xfrm>
              <a:off x="690465" y="2743200"/>
              <a:ext cx="3638940" cy="3564293"/>
            </a:xfrm>
            <a:prstGeom prst="ellipse">
              <a:avLst/>
            </a:prstGeom>
            <a:gradFill>
              <a:gsLst>
                <a:gs pos="0">
                  <a:srgbClr val="CC3399"/>
                </a:gs>
                <a:gs pos="100000">
                  <a:srgbClr val="FF66FF"/>
                </a:gs>
              </a:gsLst>
              <a:lin ang="5400000" scaled="1"/>
            </a:gradFill>
            <a:ln w="63500">
              <a:gradFill flip="none" rotWithShape="1">
                <a:gsLst>
                  <a:gs pos="0">
                    <a:srgbClr val="CC3399"/>
                  </a:gs>
                  <a:gs pos="76000">
                    <a:srgbClr val="FF66FF"/>
                  </a:gs>
                </a:gsLst>
                <a:lin ang="13500000" scaled="1"/>
                <a:tileRect/>
              </a:gra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377">
                <a:defRPr/>
              </a:pPr>
              <a:endParaRPr lang="en-US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pic>
          <p:nvPicPr>
            <p:cNvPr id="6189" name="Picture 10">
              <a:extLst>
                <a:ext uri="{FF2B5EF4-FFF2-40B4-BE49-F238E27FC236}">
                  <a16:creationId xmlns:a16="http://schemas.microsoft.com/office/drawing/2014/main" id="{B38C8B71-A205-4A80-AE02-A94B66B69E4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4332" y="3294215"/>
              <a:ext cx="3078486" cy="3078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99EAECF3-5A6A-4EDF-8D7D-8CAC44C58875}"/>
              </a:ext>
            </a:extLst>
          </p:cNvPr>
          <p:cNvGrpSpPr>
            <a:grpSpLocks/>
          </p:cNvGrpSpPr>
          <p:nvPr/>
        </p:nvGrpSpPr>
        <p:grpSpPr bwMode="auto">
          <a:xfrm>
            <a:off x="3067051" y="1044575"/>
            <a:ext cx="2716213" cy="2814639"/>
            <a:chOff x="2848946" y="856859"/>
            <a:chExt cx="3247054" cy="3130420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A80A2B54-C81D-4BBD-852D-39479C7ED63D}"/>
                </a:ext>
              </a:extLst>
            </p:cNvPr>
            <p:cNvSpPr/>
            <p:nvPr/>
          </p:nvSpPr>
          <p:spPr>
            <a:xfrm>
              <a:off x="2848946" y="856859"/>
              <a:ext cx="3247054" cy="3130420"/>
            </a:xfrm>
            <a:prstGeom prst="ellipse">
              <a:avLst/>
            </a:prstGeom>
            <a:gradFill>
              <a:gsLst>
                <a:gs pos="0">
                  <a:srgbClr val="FFC000"/>
                </a:gs>
                <a:gs pos="100000">
                  <a:schemeClr val="accent4">
                    <a:lumMod val="40000"/>
                    <a:lumOff val="60000"/>
                  </a:schemeClr>
                </a:gs>
              </a:gsLst>
              <a:lin ang="5400000" scaled="1"/>
            </a:gradFill>
            <a:ln w="63500">
              <a:gradFill flip="none" rotWithShape="1">
                <a:gsLst>
                  <a:gs pos="94690">
                    <a:schemeClr val="accent4">
                      <a:lumMod val="40000"/>
                      <a:lumOff val="60000"/>
                    </a:schemeClr>
                  </a:gs>
                  <a:gs pos="0">
                    <a:srgbClr val="FFC000"/>
                  </a:gs>
                </a:gsLst>
                <a:lin ang="13500000" scaled="1"/>
                <a:tileRect/>
              </a:gra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377">
                <a:defRPr/>
              </a:pPr>
              <a:endParaRPr lang="en-US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pic>
          <p:nvPicPr>
            <p:cNvPr id="6185" name="Picture 11">
              <a:extLst>
                <a:ext uri="{FF2B5EF4-FFF2-40B4-BE49-F238E27FC236}">
                  <a16:creationId xmlns:a16="http://schemas.microsoft.com/office/drawing/2014/main" id="{2DEE2F29-B10E-4915-AD69-514A8793B2F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03313" y="1404229"/>
              <a:ext cx="2251622" cy="1624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3B79E7C-2ED3-44FF-8AAA-C134EAFCBA22}"/>
              </a:ext>
            </a:extLst>
          </p:cNvPr>
          <p:cNvGrpSpPr>
            <a:grpSpLocks/>
          </p:cNvGrpSpPr>
          <p:nvPr/>
        </p:nvGrpSpPr>
        <p:grpSpPr bwMode="auto">
          <a:xfrm>
            <a:off x="9901239" y="4203701"/>
            <a:ext cx="2057400" cy="1292225"/>
            <a:chOff x="6285799" y="860128"/>
            <a:chExt cx="2058826" cy="1292260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89434D00-5E35-4152-B920-2B030B4C58FD}"/>
                </a:ext>
              </a:extLst>
            </p:cNvPr>
            <p:cNvSpPr/>
            <p:nvPr/>
          </p:nvSpPr>
          <p:spPr>
            <a:xfrm>
              <a:off x="6285799" y="1001111"/>
              <a:ext cx="1828657" cy="1151277"/>
            </a:xfrm>
            <a:prstGeom prst="rect">
              <a:avLst/>
            </a:prstGeom>
            <a:noFill/>
            <a:ln>
              <a:noFill/>
            </a:ln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A03330E3-9BA3-4198-8D14-3C125390CE09}"/>
                </a:ext>
              </a:extLst>
            </p:cNvPr>
            <p:cNvSpPr txBox="1"/>
            <p:nvPr/>
          </p:nvSpPr>
          <p:spPr>
            <a:xfrm>
              <a:off x="6290908" y="860128"/>
              <a:ext cx="2053717" cy="1151277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lIns="0" tIns="0" rIns="0" bIns="0" spcCol="1270" anchor="ctr"/>
            <a:lstStyle/>
            <a:p>
              <a:pPr algn="ctr" defTabSz="1377916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ar-OM" sz="2400" b="1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Calibri" panose="020F0502020204030204"/>
                  <a:cs typeface="Arial" panose="020B0604020202020204" pitchFamily="34" charset="0"/>
                </a:rPr>
                <a:t>ألتزم بوقت الحصة</a:t>
              </a:r>
              <a:endParaRPr lang="en-GB" sz="2400" b="1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alibri" panose="020F0502020204030204"/>
              </a:endParaRPr>
            </a:p>
            <a:p>
              <a:pPr algn="ctr" defTabSz="1377916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en-GB" sz="2400" b="1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Calibri" panose="020F0502020204030204"/>
                </a:rPr>
                <a:t>Be on Time</a:t>
              </a:r>
              <a:endParaRPr lang="en-US" sz="24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alibri" panose="020F0502020204030204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53A88D5E-2D19-4B5C-A30A-7488979DF577}"/>
              </a:ext>
            </a:extLst>
          </p:cNvPr>
          <p:cNvGrpSpPr>
            <a:grpSpLocks/>
          </p:cNvGrpSpPr>
          <p:nvPr/>
        </p:nvGrpSpPr>
        <p:grpSpPr bwMode="auto">
          <a:xfrm>
            <a:off x="561975" y="1044577"/>
            <a:ext cx="2514600" cy="1611313"/>
            <a:chOff x="5599970" y="2718016"/>
            <a:chExt cx="2514486" cy="1610833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4B862072-CD77-4622-A5CD-85B39C3F4A89}"/>
                </a:ext>
              </a:extLst>
            </p:cNvPr>
            <p:cNvSpPr/>
            <p:nvPr/>
          </p:nvSpPr>
          <p:spPr>
            <a:xfrm>
              <a:off x="6285799" y="2718016"/>
              <a:ext cx="1828657" cy="1286427"/>
            </a:xfrm>
            <a:prstGeom prst="rect">
              <a:avLst/>
            </a:prstGeom>
            <a:noFill/>
            <a:ln>
              <a:noFill/>
            </a:ln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E4023B18-722E-463A-A04A-C986A5BB5611}"/>
                </a:ext>
              </a:extLst>
            </p:cNvPr>
            <p:cNvSpPr txBox="1"/>
            <p:nvPr/>
          </p:nvSpPr>
          <p:spPr>
            <a:xfrm>
              <a:off x="5599970" y="3042422"/>
              <a:ext cx="2427009" cy="1286427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lIns="0" tIns="0" rIns="0" bIns="0" spcCol="1270" anchor="ctr"/>
            <a:lstStyle/>
            <a:p>
              <a:pPr algn="ctr" defTabSz="1377916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ar-OM" sz="2400" b="1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Calibri" panose="020F0502020204030204"/>
                  <a:cs typeface="Arial" panose="020B0604020202020204" pitchFamily="34" charset="0"/>
                </a:rPr>
                <a:t>أشارك مع المعلم الأنشطة</a:t>
              </a:r>
              <a:endParaRPr lang="en-GB" sz="2400" b="1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alibri" panose="020F0502020204030204"/>
              </a:endParaRPr>
            </a:p>
            <a:p>
              <a:pPr algn="ctr" defTabSz="1377916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en-GB" sz="2400" b="1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Calibri" panose="020F0502020204030204"/>
                </a:rPr>
                <a:t>Participate with the teacher</a:t>
              </a:r>
              <a:endParaRPr lang="en-US" sz="24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alibri" panose="020F0502020204030204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E90208A9-0F54-4BE9-A7CE-009DB9BA9ECF}"/>
              </a:ext>
            </a:extLst>
          </p:cNvPr>
          <p:cNvGrpSpPr>
            <a:grpSpLocks/>
          </p:cNvGrpSpPr>
          <p:nvPr/>
        </p:nvGrpSpPr>
        <p:grpSpPr bwMode="auto">
          <a:xfrm>
            <a:off x="220664" y="5197475"/>
            <a:ext cx="6111875" cy="2014539"/>
            <a:chOff x="-898534" y="702455"/>
            <a:chExt cx="4409508" cy="2015928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C992859D-D707-44EA-94BD-7F40E209F457}"/>
                </a:ext>
              </a:extLst>
            </p:cNvPr>
            <p:cNvSpPr/>
            <p:nvPr/>
          </p:nvSpPr>
          <p:spPr>
            <a:xfrm>
              <a:off x="1682317" y="1001111"/>
              <a:ext cx="1828657" cy="1286427"/>
            </a:xfrm>
            <a:prstGeom prst="rect">
              <a:avLst/>
            </a:prstGeom>
            <a:noFill/>
            <a:ln>
              <a:noFill/>
            </a:ln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14EBF7B3-485A-44A4-A2EF-571BEAB730FC}"/>
                </a:ext>
              </a:extLst>
            </p:cNvPr>
            <p:cNvSpPr txBox="1"/>
            <p:nvPr/>
          </p:nvSpPr>
          <p:spPr>
            <a:xfrm>
              <a:off x="-898534" y="702455"/>
              <a:ext cx="1997327" cy="2015928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lIns="0" tIns="0" rIns="0" bIns="0" spcCol="1270" anchor="ctr"/>
            <a:lstStyle/>
            <a:p>
              <a:pPr algn="ctr" defTabSz="1377916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ar-OM" sz="2400" b="1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Calibri" panose="020F0502020204030204"/>
                  <a:cs typeface="Arial" panose="020B0604020202020204" pitchFamily="34" charset="0"/>
                </a:rPr>
                <a:t>أتناول الإفطار قبل الحصة</a:t>
              </a:r>
              <a:endParaRPr lang="en-GB" sz="2400" b="1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alibri" panose="020F0502020204030204"/>
              </a:endParaRPr>
            </a:p>
            <a:p>
              <a:pPr algn="ctr" defTabSz="1377916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en-GB" sz="2400" b="1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Calibri" panose="020F0502020204030204"/>
                </a:rPr>
                <a:t>Eat breakfast before the lesson</a:t>
              </a:r>
              <a:endParaRPr lang="en-US" sz="2400" b="1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alibri" panose="020F0502020204030204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AF3F68E2-64E9-4985-A169-4E43C16EED40}"/>
              </a:ext>
            </a:extLst>
          </p:cNvPr>
          <p:cNvGrpSpPr>
            <a:grpSpLocks/>
          </p:cNvGrpSpPr>
          <p:nvPr/>
        </p:nvGrpSpPr>
        <p:grpSpPr bwMode="auto">
          <a:xfrm>
            <a:off x="5903913" y="1331913"/>
            <a:ext cx="2533651" cy="1096963"/>
            <a:chOff x="3568267" y="-45350"/>
            <a:chExt cx="2535031" cy="1096516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BD0A662E-DD83-486B-A30F-331A789CAEE4}"/>
                </a:ext>
              </a:extLst>
            </p:cNvPr>
            <p:cNvSpPr/>
            <p:nvPr/>
          </p:nvSpPr>
          <p:spPr>
            <a:xfrm>
              <a:off x="3933566" y="0"/>
              <a:ext cx="1929641" cy="1051166"/>
            </a:xfrm>
            <a:prstGeom prst="rect">
              <a:avLst/>
            </a:prstGeom>
            <a:noFill/>
            <a:ln>
              <a:noFill/>
            </a:ln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0D0B9991-8906-43F1-A377-0C4AA4973502}"/>
                </a:ext>
              </a:extLst>
            </p:cNvPr>
            <p:cNvSpPr txBox="1"/>
            <p:nvPr/>
          </p:nvSpPr>
          <p:spPr>
            <a:xfrm>
              <a:off x="3568267" y="-45350"/>
              <a:ext cx="2535031" cy="1051166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lIns="0" tIns="0" rIns="0" bIns="0" spcCol="1270" anchor="ctr"/>
            <a:lstStyle/>
            <a:p>
              <a:pPr algn="ctr" defTabSz="1377916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ar-OM" sz="2400" b="1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Calibri" panose="020F0502020204030204"/>
                  <a:cs typeface="Arial" panose="020B0604020202020204" pitchFamily="34" charset="0"/>
                </a:rPr>
                <a:t>أجلس في مكان هادئ</a:t>
              </a:r>
              <a:endParaRPr lang="en-GB" sz="2400" b="1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alibri" panose="020F0502020204030204"/>
              </a:endParaRPr>
            </a:p>
            <a:p>
              <a:pPr algn="ctr" defTabSz="1377916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en-GB" sz="2400" b="1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Calibri" panose="020F0502020204030204"/>
                </a:rPr>
                <a:t>Sit in a quite place</a:t>
              </a:r>
              <a:endParaRPr lang="en-US" sz="2400" b="1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alibri" panose="020F0502020204030204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61657A36-38A9-4744-BB29-B46AF009D52D}"/>
              </a:ext>
            </a:extLst>
          </p:cNvPr>
          <p:cNvGrpSpPr>
            <a:grpSpLocks/>
          </p:cNvGrpSpPr>
          <p:nvPr/>
        </p:nvGrpSpPr>
        <p:grpSpPr bwMode="auto">
          <a:xfrm>
            <a:off x="7707314" y="5553076"/>
            <a:ext cx="5046663" cy="1228725"/>
            <a:chOff x="3203885" y="3777208"/>
            <a:chExt cx="4405934" cy="1228347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FB40A151-70BB-4B76-8A46-0380C2279B3C}"/>
                </a:ext>
              </a:extLst>
            </p:cNvPr>
            <p:cNvSpPr/>
            <p:nvPr/>
          </p:nvSpPr>
          <p:spPr>
            <a:xfrm>
              <a:off x="3687613" y="3954389"/>
              <a:ext cx="2421546" cy="1051166"/>
            </a:xfrm>
            <a:prstGeom prst="rect">
              <a:avLst/>
            </a:prstGeom>
            <a:noFill/>
            <a:ln>
              <a:noFill/>
            </a:ln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CF7E9798-AE31-4D85-A3F1-DA3DFABECE25}"/>
                </a:ext>
              </a:extLst>
            </p:cNvPr>
            <p:cNvSpPr txBox="1"/>
            <p:nvPr/>
          </p:nvSpPr>
          <p:spPr>
            <a:xfrm>
              <a:off x="3203885" y="3777208"/>
              <a:ext cx="4405934" cy="1051166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lIns="0" tIns="0" rIns="0" bIns="0" spcCol="1270" anchor="ctr"/>
            <a:lstStyle/>
            <a:p>
              <a:pPr algn="ctr" defTabSz="1377916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ar-OM" sz="2400" b="1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Calibri" panose="020F0502020204030204"/>
                  <a:cs typeface="Arial" panose="020B0604020202020204" pitchFamily="34" charset="0"/>
                </a:rPr>
                <a:t>أستأذن عند الإجابة</a:t>
              </a:r>
              <a:endParaRPr lang="en-GB" sz="2400" b="1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alibri" panose="020F0502020204030204"/>
              </a:endParaRPr>
            </a:p>
            <a:p>
              <a:pPr algn="ctr" defTabSz="1377916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en-GB" sz="2400" b="1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Calibri" panose="020F0502020204030204"/>
                </a:rPr>
                <a:t>Raise my hand to participate </a:t>
              </a:r>
              <a:endParaRPr lang="ar-OM" sz="2400" b="1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alibri" panose="020F0502020204030204"/>
                <a:cs typeface="Arial" panose="020B0604020202020204" pitchFamily="34" charset="0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7695B5C2-7E54-44E3-AEE4-A771E2E8FEA9}"/>
              </a:ext>
            </a:extLst>
          </p:cNvPr>
          <p:cNvGrpSpPr>
            <a:grpSpLocks/>
          </p:cNvGrpSpPr>
          <p:nvPr/>
        </p:nvGrpSpPr>
        <p:grpSpPr bwMode="auto">
          <a:xfrm>
            <a:off x="5032377" y="2382839"/>
            <a:ext cx="2867025" cy="2814637"/>
            <a:chOff x="5032309" y="2194249"/>
            <a:chExt cx="2867609" cy="2814733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F6ED8102-FD92-4AF2-8ADB-1C9374BE05EE}"/>
                </a:ext>
              </a:extLst>
            </p:cNvPr>
            <p:cNvSpPr/>
            <p:nvPr/>
          </p:nvSpPr>
          <p:spPr>
            <a:xfrm>
              <a:off x="5032309" y="2194249"/>
              <a:ext cx="2867609" cy="2814733"/>
            </a:xfrm>
            <a:prstGeom prst="ellipse">
              <a:avLst/>
            </a:prstGeom>
            <a:gradFill>
              <a:gsLst>
                <a:gs pos="0">
                  <a:schemeClr val="accent6">
                    <a:lumMod val="75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5400000" scaled="1"/>
            </a:gradFill>
            <a:ln w="63500">
              <a:gradFill flip="none" rotWithShape="1">
                <a:gsLst>
                  <a:gs pos="83186">
                    <a:srgbClr val="92D050"/>
                  </a:gs>
                  <a:gs pos="0">
                    <a:srgbClr val="00B050"/>
                  </a:gs>
                </a:gsLst>
                <a:lin ang="13500000" scaled="1"/>
                <a:tileRect/>
              </a:gra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377">
                <a:defRPr/>
              </a:pPr>
              <a:endParaRPr lang="en-US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pic>
          <p:nvPicPr>
            <p:cNvPr id="6171" name="Picture 9">
              <a:extLst>
                <a:ext uri="{FF2B5EF4-FFF2-40B4-BE49-F238E27FC236}">
                  <a16:creationId xmlns:a16="http://schemas.microsoft.com/office/drawing/2014/main" id="{12C8660A-09F2-40BA-9F6F-747B08F15CE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23148" y="2442941"/>
              <a:ext cx="2016352" cy="20163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1A3CB70C-652B-4BDB-B721-414FF043EF3C}"/>
              </a:ext>
            </a:extLst>
          </p:cNvPr>
          <p:cNvGrpSpPr>
            <a:grpSpLocks/>
          </p:cNvGrpSpPr>
          <p:nvPr/>
        </p:nvGrpSpPr>
        <p:grpSpPr bwMode="auto">
          <a:xfrm>
            <a:off x="8839201" y="2382839"/>
            <a:ext cx="1943100" cy="1965325"/>
            <a:chOff x="8839202" y="2194249"/>
            <a:chExt cx="1943876" cy="1965654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3F019C51-05BB-45C1-BA1A-70321C573BC9}"/>
                </a:ext>
              </a:extLst>
            </p:cNvPr>
            <p:cNvSpPr/>
            <p:nvPr/>
          </p:nvSpPr>
          <p:spPr>
            <a:xfrm>
              <a:off x="8839202" y="2194249"/>
              <a:ext cx="1943876" cy="1965654"/>
            </a:xfrm>
            <a:prstGeom prst="ellipse">
              <a:avLst/>
            </a:prstGeom>
            <a:gradFill>
              <a:gsLst>
                <a:gs pos="0">
                  <a:srgbClr val="FF9900"/>
                </a:gs>
                <a:gs pos="100000">
                  <a:srgbClr val="FF9966"/>
                </a:gs>
              </a:gsLst>
              <a:lin ang="5400000" scaled="1"/>
            </a:gradFill>
            <a:ln w="63500">
              <a:gradFill flip="none" rotWithShape="1">
                <a:gsLst>
                  <a:gs pos="0">
                    <a:schemeClr val="accent2">
                      <a:lumMod val="60000"/>
                      <a:lumOff val="40000"/>
                    </a:schemeClr>
                  </a:gs>
                  <a:gs pos="76000">
                    <a:schemeClr val="accent4">
                      <a:lumMod val="40000"/>
                      <a:lumOff val="60000"/>
                    </a:schemeClr>
                  </a:gs>
                </a:gsLst>
                <a:lin ang="13500000" scaled="1"/>
                <a:tileRect/>
              </a:gra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377">
                <a:defRPr/>
              </a:pPr>
              <a:endParaRPr lang="en-US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pic>
          <p:nvPicPr>
            <p:cNvPr id="6167" name="Picture 7">
              <a:extLst>
                <a:ext uri="{FF2B5EF4-FFF2-40B4-BE49-F238E27FC236}">
                  <a16:creationId xmlns:a16="http://schemas.microsoft.com/office/drawing/2014/main" id="{FD2D69FE-96A5-418B-8451-7A223FA50CF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95993" y="2373635"/>
              <a:ext cx="1243779" cy="15459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3" name="Rectangle: Rounded Corners 4">
            <a:extLst>
              <a:ext uri="{FF2B5EF4-FFF2-40B4-BE49-F238E27FC236}">
                <a16:creationId xmlns:a16="http://schemas.microsoft.com/office/drawing/2014/main" id="{EF062D61-BC28-472C-8868-D14DDE079A94}"/>
              </a:ext>
            </a:extLst>
          </p:cNvPr>
          <p:cNvSpPr/>
          <p:nvPr/>
        </p:nvSpPr>
        <p:spPr>
          <a:xfrm>
            <a:off x="5668963" y="80963"/>
            <a:ext cx="4964112" cy="863600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18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en-US" sz="3600" b="1" dirty="0">
                <a:solidFill>
                  <a:prstClr val="white"/>
                </a:solidFill>
                <a:latin typeface="Lucida Calligraphy" panose="03010101010101010101" pitchFamily="66" charset="0"/>
              </a:rPr>
              <a:t>Lesson Rules</a:t>
            </a:r>
            <a:endParaRPr lang="en-US" altLang="en-US" sz="3600" b="1" dirty="0">
              <a:solidFill>
                <a:prstClr val="white"/>
              </a:solidFill>
              <a:latin typeface="Lucida Calligraphy" panose="03010101010101010101" pitchFamily="66" charset="0"/>
            </a:endParaRP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611FA240-2EC7-48B7-9ADE-47105BF51354}"/>
              </a:ext>
            </a:extLst>
          </p:cNvPr>
          <p:cNvGrpSpPr>
            <a:grpSpLocks/>
          </p:cNvGrpSpPr>
          <p:nvPr/>
        </p:nvGrpSpPr>
        <p:grpSpPr bwMode="auto">
          <a:xfrm>
            <a:off x="10255251" y="1766890"/>
            <a:ext cx="1558925" cy="1665287"/>
            <a:chOff x="10254910" y="1766926"/>
            <a:chExt cx="1558624" cy="1664459"/>
          </a:xfrm>
        </p:grpSpPr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F20D18CF-406E-424C-B1DE-7B0FB5D8F22A}"/>
                </a:ext>
              </a:extLst>
            </p:cNvPr>
            <p:cNvSpPr/>
            <p:nvPr/>
          </p:nvSpPr>
          <p:spPr>
            <a:xfrm>
              <a:off x="10254910" y="1766926"/>
              <a:ext cx="1558624" cy="1664459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  <a:ln w="63500">
              <a:solidFill>
                <a:schemeClr val="bg1">
                  <a:lumMod val="95000"/>
                </a:schemeClr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377">
                <a:defRPr/>
              </a:pPr>
              <a:endParaRPr lang="en-US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pic>
          <p:nvPicPr>
            <p:cNvPr id="6163" name="Picture 6">
              <a:extLst>
                <a:ext uri="{FF2B5EF4-FFF2-40B4-BE49-F238E27FC236}">
                  <a16:creationId xmlns:a16="http://schemas.microsoft.com/office/drawing/2014/main" id="{C2DA5C4C-7E5D-465E-BFB2-B2C2E167AC3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64979" y="2063672"/>
              <a:ext cx="1178257" cy="11782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id="{083919FC-A9FC-4B12-ABC3-30719EC4CAE1}"/>
              </a:ext>
            </a:extLst>
          </p:cNvPr>
          <p:cNvSpPr txBox="1"/>
          <p:nvPr/>
        </p:nvSpPr>
        <p:spPr>
          <a:xfrm>
            <a:off x="9098625" y="807811"/>
            <a:ext cx="3024435" cy="1551944"/>
          </a:xfrm>
          <a:prstGeom prst="rect">
            <a:avLst/>
          </a:prstGeom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0" tIns="0" rIns="0" bIns="0" spcCol="1270" anchor="ctr"/>
          <a:lstStyle/>
          <a:p>
            <a:pPr algn="ctr" defTabSz="1377916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ar-OM" sz="2400" b="1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alibri" panose="020F0502020204030204"/>
                <a:cs typeface="Arial" panose="020B0604020202020204" pitchFamily="34" charset="0"/>
              </a:rPr>
              <a:t>أحافظ على نظافتي الشخصية</a:t>
            </a:r>
            <a:endParaRPr lang="en-GB" sz="2400" b="1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</a:endParaRPr>
          </a:p>
          <a:p>
            <a:pPr algn="ctr" defTabSz="1377916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en-GB" sz="2400" b="1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alibri" panose="020F0502020204030204"/>
              </a:rPr>
              <a:t>Always keep clean</a:t>
            </a:r>
            <a:endParaRPr lang="en-US" sz="24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</a:endParaRPr>
          </a:p>
        </p:txBody>
      </p:sp>
      <p:sp>
        <p:nvSpPr>
          <p:cNvPr id="6159" name="Rectangle 6">
            <a:extLst>
              <a:ext uri="{FF2B5EF4-FFF2-40B4-BE49-F238E27FC236}">
                <a16:creationId xmlns:a16="http://schemas.microsoft.com/office/drawing/2014/main" id="{77577DC2-2CD5-4315-BB51-9D819D173E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12010" y="5483226"/>
            <a:ext cx="4426596" cy="886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13779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13779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13779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13779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13779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algn="l" defTabSz="137795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algn="l" defTabSz="137795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algn="l" defTabSz="137795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algn="l" defTabSz="137795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1377916" fontAlgn="base">
              <a:spcBef>
                <a:spcPct val="0"/>
              </a:spcBef>
              <a:spcAft>
                <a:spcPct val="35000"/>
              </a:spcAft>
              <a:buNone/>
            </a:pPr>
            <a:r>
              <a:rPr lang="ar-OM" altLang="LID4096" sz="2400" b="1">
                <a:solidFill>
                  <a:srgbClr val="000000"/>
                </a:solidFill>
                <a:cs typeface="Arial" panose="020B0604020202020204" pitchFamily="34" charset="0"/>
              </a:rPr>
              <a:t>أستأذن عند الذهاب الى دورة المياه</a:t>
            </a:r>
            <a:endParaRPr lang="en-GB" altLang="LID4096" sz="2400" b="1">
              <a:solidFill>
                <a:srgbClr val="000000"/>
              </a:solidFill>
            </a:endParaRPr>
          </a:p>
          <a:p>
            <a:pPr algn="ctr" defTabSz="1377916" fontAlgn="base">
              <a:spcBef>
                <a:spcPct val="0"/>
              </a:spcBef>
              <a:spcAft>
                <a:spcPct val="35000"/>
              </a:spcAft>
              <a:buNone/>
            </a:pPr>
            <a:r>
              <a:rPr lang="en-GB" altLang="LID4096" sz="2400" b="1">
                <a:solidFill>
                  <a:srgbClr val="000000"/>
                </a:solidFill>
              </a:rPr>
              <a:t>Ask for permission to go to toilet </a:t>
            </a:r>
            <a:endParaRPr lang="ar-OM" altLang="LID4096" sz="2400" b="1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6160" name="Rectangle 16">
            <a:extLst>
              <a:ext uri="{FF2B5EF4-FFF2-40B4-BE49-F238E27FC236}">
                <a16:creationId xmlns:a16="http://schemas.microsoft.com/office/drawing/2014/main" id="{6F7957D2-ED58-441F-B90A-A39164A2A3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1977" y="295277"/>
            <a:ext cx="286995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377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ar-OM" sz="1800">
                <a:solidFill>
                  <a:prstClr val="black"/>
                </a:solidFill>
                <a:cs typeface="Arial" panose="020B0604020202020204" pitchFamily="34" charset="0"/>
                <a:hlinkClick r:id="rId9"/>
              </a:rPr>
              <a:t>https://www.pngegg.com/ar</a:t>
            </a:r>
            <a:endParaRPr lang="ar-OM" altLang="ar-OM" sz="180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defTabSz="914377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en-US" altLang="ar-OM" sz="180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6161" name="TextBox 1">
            <a:extLst>
              <a:ext uri="{FF2B5EF4-FFF2-40B4-BE49-F238E27FC236}">
                <a16:creationId xmlns:a16="http://schemas.microsoft.com/office/drawing/2014/main" id="{5B94E1E8-C801-47A8-89F0-19510275A8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27400" y="263526"/>
            <a:ext cx="142081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377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ar-OM" altLang="ar-OM" sz="1800">
                <a:solidFill>
                  <a:prstClr val="black"/>
                </a:solidFill>
                <a:cs typeface="Arial" panose="020B0604020202020204" pitchFamily="34" charset="0"/>
              </a:rPr>
              <a:t>مصدر الصور </a:t>
            </a:r>
            <a:endParaRPr lang="en-US" altLang="ar-OM" sz="180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4649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1A4A554A-FDEC-4971-982A-238917391F4E}"/>
              </a:ext>
            </a:extLst>
          </p:cNvPr>
          <p:cNvGrpSpPr>
            <a:grpSpLocks/>
          </p:cNvGrpSpPr>
          <p:nvPr/>
        </p:nvGrpSpPr>
        <p:grpSpPr bwMode="auto">
          <a:xfrm>
            <a:off x="1120776" y="1270001"/>
            <a:ext cx="9199563" cy="554039"/>
            <a:chOff x="1801905" y="1268500"/>
            <a:chExt cx="9199029" cy="554226"/>
          </a:xfrm>
        </p:grpSpPr>
        <p:sp>
          <p:nvSpPr>
            <p:cNvPr id="2" name="Rounded Rectangle 1">
              <a:extLst>
                <a:ext uri="{FF2B5EF4-FFF2-40B4-BE49-F238E27FC236}">
                  <a16:creationId xmlns:a16="http://schemas.microsoft.com/office/drawing/2014/main" id="{E675B73E-FF7A-48A2-96CA-FEA2B14D6A64}"/>
                </a:ext>
              </a:extLst>
            </p:cNvPr>
            <p:cNvSpPr/>
            <p:nvPr/>
          </p:nvSpPr>
          <p:spPr>
            <a:xfrm>
              <a:off x="1801905" y="1268500"/>
              <a:ext cx="9199029" cy="554226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effectLst>
              <a:innerShdw blurRad="3810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377">
                <a:defRPr/>
              </a:pPr>
              <a:endParaRPr lang="en-US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9" name="Rounded Rectangle 8">
              <a:extLst>
                <a:ext uri="{FF2B5EF4-FFF2-40B4-BE49-F238E27FC236}">
                  <a16:creationId xmlns:a16="http://schemas.microsoft.com/office/drawing/2014/main" id="{39BD672A-01EC-4B4E-B879-13C9087F7D24}"/>
                </a:ext>
              </a:extLst>
            </p:cNvPr>
            <p:cNvSpPr/>
            <p:nvPr/>
          </p:nvSpPr>
          <p:spPr>
            <a:xfrm>
              <a:off x="2219213" y="1360976"/>
              <a:ext cx="8422307" cy="295423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50000"/>
              </a:schemeClr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377">
                <a:defRPr/>
              </a:pPr>
              <a:endParaRPr lang="en-US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3895928E-A19C-49FA-9A4D-24E6A6F34774}"/>
              </a:ext>
            </a:extLst>
          </p:cNvPr>
          <p:cNvGrpSpPr>
            <a:grpSpLocks/>
          </p:cNvGrpSpPr>
          <p:nvPr/>
        </p:nvGrpSpPr>
        <p:grpSpPr bwMode="auto">
          <a:xfrm>
            <a:off x="812801" y="1211264"/>
            <a:ext cx="2368551" cy="4841875"/>
            <a:chOff x="1225550" y="1046490"/>
            <a:chExt cx="2368550" cy="4841875"/>
          </a:xfrm>
        </p:grpSpPr>
        <p:grpSp>
          <p:nvGrpSpPr>
            <p:cNvPr id="8261" name="Group 70">
              <a:extLst>
                <a:ext uri="{FF2B5EF4-FFF2-40B4-BE49-F238E27FC236}">
                  <a16:creationId xmlns:a16="http://schemas.microsoft.com/office/drawing/2014/main" id="{CB03220C-3F93-42C4-8FB3-0A58C4381D0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00175" y="1046490"/>
              <a:ext cx="2193925" cy="4841875"/>
              <a:chOff x="1399733" y="1052283"/>
              <a:chExt cx="2194560" cy="4842081"/>
            </a:xfrm>
          </p:grpSpPr>
          <p:sp>
            <p:nvSpPr>
              <p:cNvPr id="58" name="Freeform 57">
                <a:extLst>
                  <a:ext uri="{FF2B5EF4-FFF2-40B4-BE49-F238E27FC236}">
                    <a16:creationId xmlns:a16="http://schemas.microsoft.com/office/drawing/2014/main" id="{CAED8707-09C7-4341-826C-3D7341DA6D57}"/>
                  </a:ext>
                </a:extLst>
              </p:cNvPr>
              <p:cNvSpPr/>
              <p:nvPr/>
            </p:nvSpPr>
            <p:spPr>
              <a:xfrm flipH="1">
                <a:off x="2350921" y="3652719"/>
                <a:ext cx="141328" cy="239722"/>
              </a:xfrm>
              <a:custGeom>
                <a:avLst/>
                <a:gdLst>
                  <a:gd name="connsiteX0" fmla="*/ 28142 w 141465"/>
                  <a:gd name="connsiteY0" fmla="*/ 0 h 239151"/>
                  <a:gd name="connsiteX1" fmla="*/ 28142 w 141465"/>
                  <a:gd name="connsiteY1" fmla="*/ 0 h 239151"/>
                  <a:gd name="connsiteX2" fmla="*/ 126615 w 141465"/>
                  <a:gd name="connsiteY2" fmla="*/ 84406 h 239151"/>
                  <a:gd name="connsiteX3" fmla="*/ 126615 w 141465"/>
                  <a:gd name="connsiteY3" fmla="*/ 182880 h 239151"/>
                  <a:gd name="connsiteX4" fmla="*/ 28142 w 141465"/>
                  <a:gd name="connsiteY4" fmla="*/ 196948 h 239151"/>
                  <a:gd name="connsiteX5" fmla="*/ 14074 w 141465"/>
                  <a:gd name="connsiteY5" fmla="*/ 239151 h 239151"/>
                  <a:gd name="connsiteX6" fmla="*/ 6 w 141465"/>
                  <a:gd name="connsiteY6" fmla="*/ 196948 h 239151"/>
                  <a:gd name="connsiteX7" fmla="*/ 14074 w 141465"/>
                  <a:gd name="connsiteY7" fmla="*/ 196948 h 239151"/>
                  <a:gd name="connsiteX8" fmla="*/ 14074 w 141465"/>
                  <a:gd name="connsiteY8" fmla="*/ 196948 h 2391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41465" h="239151">
                    <a:moveTo>
                      <a:pt x="28142" y="0"/>
                    </a:moveTo>
                    <a:lnTo>
                      <a:pt x="28142" y="0"/>
                    </a:lnTo>
                    <a:cubicBezTo>
                      <a:pt x="60966" y="28135"/>
                      <a:pt x="97893" y="52094"/>
                      <a:pt x="126615" y="84406"/>
                    </a:cubicBezTo>
                    <a:cubicBezTo>
                      <a:pt x="142292" y="102043"/>
                      <a:pt x="150153" y="168169"/>
                      <a:pt x="126615" y="182880"/>
                    </a:cubicBezTo>
                    <a:cubicBezTo>
                      <a:pt x="98497" y="200453"/>
                      <a:pt x="60966" y="192259"/>
                      <a:pt x="28142" y="196948"/>
                    </a:cubicBezTo>
                    <a:cubicBezTo>
                      <a:pt x="23453" y="211016"/>
                      <a:pt x="28903" y="239151"/>
                      <a:pt x="14074" y="239151"/>
                    </a:cubicBezTo>
                    <a:cubicBezTo>
                      <a:pt x="-755" y="239151"/>
                      <a:pt x="6" y="211777"/>
                      <a:pt x="6" y="196948"/>
                    </a:cubicBezTo>
                    <a:cubicBezTo>
                      <a:pt x="6" y="192259"/>
                      <a:pt x="9385" y="196948"/>
                      <a:pt x="14074" y="196948"/>
                    </a:cubicBezTo>
                    <a:lnTo>
                      <a:pt x="14074" y="196948"/>
                    </a:ln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377">
                  <a:defRPr/>
                </a:pPr>
                <a:endParaRPr lang="en-US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cxnSp>
            <p:nvCxnSpPr>
              <p:cNvPr id="40" name="Straight Connector 39">
                <a:extLst>
                  <a:ext uri="{FF2B5EF4-FFF2-40B4-BE49-F238E27FC236}">
                    <a16:creationId xmlns:a16="http://schemas.microsoft.com/office/drawing/2014/main" id="{21AD6F32-A06A-4835-B37F-465E37864061}"/>
                  </a:ext>
                </a:extLst>
              </p:cNvPr>
              <p:cNvCxnSpPr/>
              <p:nvPr/>
            </p:nvCxnSpPr>
            <p:spPr>
              <a:xfrm flipH="1">
                <a:off x="2482721" y="1477751"/>
                <a:ext cx="3176" cy="2194018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2" name="Freeform 11">
                <a:extLst>
                  <a:ext uri="{FF2B5EF4-FFF2-40B4-BE49-F238E27FC236}">
                    <a16:creationId xmlns:a16="http://schemas.microsoft.com/office/drawing/2014/main" id="{451A70F4-8638-46B9-BC13-9BDFD42B2D18}"/>
                  </a:ext>
                </a:extLst>
              </p:cNvPr>
              <p:cNvSpPr/>
              <p:nvPr/>
            </p:nvSpPr>
            <p:spPr>
              <a:xfrm>
                <a:off x="1399733" y="3699804"/>
                <a:ext cx="2194560" cy="2194560"/>
              </a:xfrm>
              <a:custGeom>
                <a:avLst/>
                <a:gdLst>
                  <a:gd name="connsiteX0" fmla="*/ 1083211 w 2194560"/>
                  <a:gd name="connsiteY0" fmla="*/ 154744 h 2194560"/>
                  <a:gd name="connsiteX1" fmla="*/ 942534 w 2194560"/>
                  <a:gd name="connsiteY1" fmla="*/ 309489 h 2194560"/>
                  <a:gd name="connsiteX2" fmla="*/ 1083211 w 2194560"/>
                  <a:gd name="connsiteY2" fmla="*/ 464234 h 2194560"/>
                  <a:gd name="connsiteX3" fmla="*/ 1223888 w 2194560"/>
                  <a:gd name="connsiteY3" fmla="*/ 309489 h 2194560"/>
                  <a:gd name="connsiteX4" fmla="*/ 1083211 w 2194560"/>
                  <a:gd name="connsiteY4" fmla="*/ 154744 h 2194560"/>
                  <a:gd name="connsiteX5" fmla="*/ 1097280 w 2194560"/>
                  <a:gd name="connsiteY5" fmla="*/ 0 h 2194560"/>
                  <a:gd name="connsiteX6" fmla="*/ 2194560 w 2194560"/>
                  <a:gd name="connsiteY6" fmla="*/ 1097280 h 2194560"/>
                  <a:gd name="connsiteX7" fmla="*/ 1097280 w 2194560"/>
                  <a:gd name="connsiteY7" fmla="*/ 2194560 h 2194560"/>
                  <a:gd name="connsiteX8" fmla="*/ 0 w 2194560"/>
                  <a:gd name="connsiteY8" fmla="*/ 1097280 h 2194560"/>
                  <a:gd name="connsiteX9" fmla="*/ 1097280 w 2194560"/>
                  <a:gd name="connsiteY9" fmla="*/ 0 h 21945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194560" h="2194560">
                    <a:moveTo>
                      <a:pt x="1083211" y="154744"/>
                    </a:moveTo>
                    <a:cubicBezTo>
                      <a:pt x="1005517" y="154744"/>
                      <a:pt x="942534" y="224026"/>
                      <a:pt x="942534" y="309489"/>
                    </a:cubicBezTo>
                    <a:cubicBezTo>
                      <a:pt x="942534" y="394952"/>
                      <a:pt x="1005517" y="464234"/>
                      <a:pt x="1083211" y="464234"/>
                    </a:cubicBezTo>
                    <a:cubicBezTo>
                      <a:pt x="1160905" y="464234"/>
                      <a:pt x="1223888" y="394952"/>
                      <a:pt x="1223888" y="309489"/>
                    </a:cubicBezTo>
                    <a:cubicBezTo>
                      <a:pt x="1223888" y="224026"/>
                      <a:pt x="1160905" y="154744"/>
                      <a:pt x="1083211" y="154744"/>
                    </a:cubicBezTo>
                    <a:close/>
                    <a:moveTo>
                      <a:pt x="1097280" y="0"/>
                    </a:moveTo>
                    <a:cubicBezTo>
                      <a:pt x="1703291" y="0"/>
                      <a:pt x="2194560" y="491269"/>
                      <a:pt x="2194560" y="1097280"/>
                    </a:cubicBezTo>
                    <a:cubicBezTo>
                      <a:pt x="2194560" y="1703291"/>
                      <a:pt x="1703291" y="2194560"/>
                      <a:pt x="1097280" y="2194560"/>
                    </a:cubicBezTo>
                    <a:cubicBezTo>
                      <a:pt x="491269" y="2194560"/>
                      <a:pt x="0" y="1703291"/>
                      <a:pt x="0" y="1097280"/>
                    </a:cubicBezTo>
                    <a:cubicBezTo>
                      <a:pt x="0" y="491269"/>
                      <a:pt x="491269" y="0"/>
                      <a:pt x="1097280" y="0"/>
                    </a:cubicBezTo>
                    <a:close/>
                  </a:path>
                </a:pathLst>
              </a:custGeom>
              <a:gradFill flip="none" rotWithShape="1">
                <a:gsLst>
                  <a:gs pos="3000">
                    <a:schemeClr val="accent6">
                      <a:lumMod val="60000"/>
                      <a:lumOff val="40000"/>
                      <a:alpha val="70000"/>
                    </a:schemeClr>
                  </a:gs>
                  <a:gs pos="92000">
                    <a:srgbClr val="169A1C">
                      <a:alpha val="50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reflection blurRad="6350" stA="50000" endA="300" endPos="37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377">
                  <a:defRPr/>
                </a:pPr>
                <a:endParaRPr lang="en-US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grpSp>
            <p:nvGrpSpPr>
              <p:cNvPr id="8266" name="Group 21">
                <a:extLst>
                  <a:ext uri="{FF2B5EF4-FFF2-40B4-BE49-F238E27FC236}">
                    <a16:creationId xmlns:a16="http://schemas.microsoft.com/office/drawing/2014/main" id="{84A6F989-2BBF-4F00-A435-3B5C92C4EAE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240414" y="1052283"/>
                <a:ext cx="538085" cy="520505"/>
                <a:chOff x="2497013" y="1052283"/>
                <a:chExt cx="538085" cy="520505"/>
              </a:xfrm>
            </p:grpSpPr>
            <p:sp>
              <p:nvSpPr>
                <p:cNvPr id="20" name="Oval 19">
                  <a:extLst>
                    <a:ext uri="{FF2B5EF4-FFF2-40B4-BE49-F238E27FC236}">
                      <a16:creationId xmlns:a16="http://schemas.microsoft.com/office/drawing/2014/main" id="{F54955CB-82C4-4648-8E48-D9B79662280C}"/>
                    </a:ext>
                  </a:extLst>
                </p:cNvPr>
                <p:cNvSpPr/>
                <p:nvPr/>
              </p:nvSpPr>
              <p:spPr>
                <a:xfrm>
                  <a:off x="2496363" y="1052283"/>
                  <a:ext cx="538318" cy="520722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b" anchorCtr="1"/>
                <a:lstStyle/>
                <a:p>
                  <a:pPr algn="ctr" defTabSz="914377">
                    <a:defRPr/>
                  </a:pPr>
                  <a:endParaRPr lang="en-US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21" name="Oval 20">
                  <a:extLst>
                    <a:ext uri="{FF2B5EF4-FFF2-40B4-BE49-F238E27FC236}">
                      <a16:creationId xmlns:a16="http://schemas.microsoft.com/office/drawing/2014/main" id="{EC70B81D-8175-4546-AB09-5F8DA4ECB245}"/>
                    </a:ext>
                  </a:extLst>
                </p:cNvPr>
                <p:cNvSpPr/>
                <p:nvPr/>
              </p:nvSpPr>
              <p:spPr>
                <a:xfrm>
                  <a:off x="2602523" y="1153550"/>
                  <a:ext cx="309489" cy="323559"/>
                </a:xfrm>
                <a:prstGeom prst="ellipse">
                  <a:avLst/>
                </a:prstGeom>
                <a:gradFill flip="none" rotWithShape="1">
                  <a:gsLst>
                    <a:gs pos="3000">
                      <a:schemeClr val="accent6">
                        <a:lumMod val="60000"/>
                        <a:lumOff val="40000"/>
                        <a:alpha val="70000"/>
                      </a:schemeClr>
                    </a:gs>
                    <a:gs pos="92000">
                      <a:srgbClr val="169A1C">
                        <a:alpha val="50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b" anchorCtr="1"/>
                <a:lstStyle/>
                <a:p>
                  <a:pPr algn="ctr" defTabSz="914377">
                    <a:defRPr/>
                  </a:pPr>
                  <a:endParaRPr lang="en-US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</p:grpSp>
          <p:sp>
            <p:nvSpPr>
              <p:cNvPr id="57" name="Freeform 56">
                <a:extLst>
                  <a:ext uri="{FF2B5EF4-FFF2-40B4-BE49-F238E27FC236}">
                    <a16:creationId xmlns:a16="http://schemas.microsoft.com/office/drawing/2014/main" id="{5A1857CB-5AD4-4F65-AB82-928D7C682E18}"/>
                  </a:ext>
                </a:extLst>
              </p:cNvPr>
              <p:cNvSpPr/>
              <p:nvPr/>
            </p:nvSpPr>
            <p:spPr>
              <a:xfrm>
                <a:off x="2452551" y="3655894"/>
                <a:ext cx="141328" cy="238135"/>
              </a:xfrm>
              <a:custGeom>
                <a:avLst/>
                <a:gdLst>
                  <a:gd name="connsiteX0" fmla="*/ 28142 w 141465"/>
                  <a:gd name="connsiteY0" fmla="*/ 0 h 239151"/>
                  <a:gd name="connsiteX1" fmla="*/ 28142 w 141465"/>
                  <a:gd name="connsiteY1" fmla="*/ 0 h 239151"/>
                  <a:gd name="connsiteX2" fmla="*/ 126615 w 141465"/>
                  <a:gd name="connsiteY2" fmla="*/ 84406 h 239151"/>
                  <a:gd name="connsiteX3" fmla="*/ 126615 w 141465"/>
                  <a:gd name="connsiteY3" fmla="*/ 182880 h 239151"/>
                  <a:gd name="connsiteX4" fmla="*/ 28142 w 141465"/>
                  <a:gd name="connsiteY4" fmla="*/ 196948 h 239151"/>
                  <a:gd name="connsiteX5" fmla="*/ 14074 w 141465"/>
                  <a:gd name="connsiteY5" fmla="*/ 239151 h 239151"/>
                  <a:gd name="connsiteX6" fmla="*/ 6 w 141465"/>
                  <a:gd name="connsiteY6" fmla="*/ 196948 h 239151"/>
                  <a:gd name="connsiteX7" fmla="*/ 14074 w 141465"/>
                  <a:gd name="connsiteY7" fmla="*/ 196948 h 239151"/>
                  <a:gd name="connsiteX8" fmla="*/ 14074 w 141465"/>
                  <a:gd name="connsiteY8" fmla="*/ 196948 h 2391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41465" h="239151">
                    <a:moveTo>
                      <a:pt x="28142" y="0"/>
                    </a:moveTo>
                    <a:lnTo>
                      <a:pt x="28142" y="0"/>
                    </a:lnTo>
                    <a:cubicBezTo>
                      <a:pt x="60966" y="28135"/>
                      <a:pt x="97893" y="52094"/>
                      <a:pt x="126615" y="84406"/>
                    </a:cubicBezTo>
                    <a:cubicBezTo>
                      <a:pt x="142292" y="102043"/>
                      <a:pt x="150153" y="168169"/>
                      <a:pt x="126615" y="182880"/>
                    </a:cubicBezTo>
                    <a:cubicBezTo>
                      <a:pt x="98497" y="200453"/>
                      <a:pt x="60966" y="192259"/>
                      <a:pt x="28142" y="196948"/>
                    </a:cubicBezTo>
                    <a:cubicBezTo>
                      <a:pt x="23453" y="211016"/>
                      <a:pt x="28903" y="239151"/>
                      <a:pt x="14074" y="239151"/>
                    </a:cubicBezTo>
                    <a:cubicBezTo>
                      <a:pt x="-755" y="239151"/>
                      <a:pt x="6" y="211777"/>
                      <a:pt x="6" y="196948"/>
                    </a:cubicBezTo>
                    <a:cubicBezTo>
                      <a:pt x="6" y="192259"/>
                      <a:pt x="9385" y="196948"/>
                      <a:pt x="14074" y="196948"/>
                    </a:cubicBezTo>
                    <a:lnTo>
                      <a:pt x="14074" y="196948"/>
                    </a:ln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377">
                  <a:defRPr/>
                </a:pPr>
                <a:endParaRPr lang="en-US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66" name="Freeform 65">
                <a:extLst>
                  <a:ext uri="{FF2B5EF4-FFF2-40B4-BE49-F238E27FC236}">
                    <a16:creationId xmlns:a16="http://schemas.microsoft.com/office/drawing/2014/main" id="{B87DCBCB-672F-48FA-BDB3-DBCE9A4EE493}"/>
                  </a:ext>
                </a:extLst>
              </p:cNvPr>
              <p:cNvSpPr/>
              <p:nvPr/>
            </p:nvSpPr>
            <p:spPr>
              <a:xfrm>
                <a:off x="2296931" y="3530475"/>
                <a:ext cx="319179" cy="185746"/>
              </a:xfrm>
              <a:custGeom>
                <a:avLst/>
                <a:gdLst>
                  <a:gd name="connsiteX0" fmla="*/ 239151 w 239151"/>
                  <a:gd name="connsiteY0" fmla="*/ 0 h 239151"/>
                  <a:gd name="connsiteX1" fmla="*/ 239151 w 239151"/>
                  <a:gd name="connsiteY1" fmla="*/ 0 h 239151"/>
                  <a:gd name="connsiteX2" fmla="*/ 112541 w 239151"/>
                  <a:gd name="connsiteY2" fmla="*/ 168813 h 239151"/>
                  <a:gd name="connsiteX3" fmla="*/ 70338 w 239151"/>
                  <a:gd name="connsiteY3" fmla="*/ 196948 h 239151"/>
                  <a:gd name="connsiteX4" fmla="*/ 0 w 239151"/>
                  <a:gd name="connsiteY4" fmla="*/ 239151 h 239151"/>
                  <a:gd name="connsiteX5" fmla="*/ 14068 w 239151"/>
                  <a:gd name="connsiteY5" fmla="*/ 196948 h 239151"/>
                  <a:gd name="connsiteX6" fmla="*/ 98474 w 239151"/>
                  <a:gd name="connsiteY6" fmla="*/ 126610 h 239151"/>
                  <a:gd name="connsiteX7" fmla="*/ 168812 w 239151"/>
                  <a:gd name="connsiteY7" fmla="*/ 84407 h 239151"/>
                  <a:gd name="connsiteX8" fmla="*/ 196948 w 239151"/>
                  <a:gd name="connsiteY8" fmla="*/ 56271 h 239151"/>
                  <a:gd name="connsiteX9" fmla="*/ 14068 w 239151"/>
                  <a:gd name="connsiteY9" fmla="*/ 225084 h 239151"/>
                  <a:gd name="connsiteX10" fmla="*/ 14068 w 239151"/>
                  <a:gd name="connsiteY10" fmla="*/ 225084 h 2391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39151" h="239151">
                    <a:moveTo>
                      <a:pt x="239151" y="0"/>
                    </a:moveTo>
                    <a:lnTo>
                      <a:pt x="239151" y="0"/>
                    </a:lnTo>
                    <a:cubicBezTo>
                      <a:pt x="227284" y="16953"/>
                      <a:pt x="159321" y="131390"/>
                      <a:pt x="112541" y="168813"/>
                    </a:cubicBezTo>
                    <a:cubicBezTo>
                      <a:pt x="99339" y="179375"/>
                      <a:pt x="83540" y="186386"/>
                      <a:pt x="70338" y="196948"/>
                    </a:cubicBezTo>
                    <a:cubicBezTo>
                      <a:pt x="15165" y="241087"/>
                      <a:pt x="73292" y="214721"/>
                      <a:pt x="0" y="239151"/>
                    </a:cubicBezTo>
                    <a:cubicBezTo>
                      <a:pt x="4689" y="225083"/>
                      <a:pt x="5843" y="209286"/>
                      <a:pt x="14068" y="196948"/>
                    </a:cubicBezTo>
                    <a:cubicBezTo>
                      <a:pt x="42713" y="153981"/>
                      <a:pt x="61400" y="156270"/>
                      <a:pt x="98474" y="126610"/>
                    </a:cubicBezTo>
                    <a:cubicBezTo>
                      <a:pt x="153647" y="82471"/>
                      <a:pt x="95520" y="108837"/>
                      <a:pt x="168812" y="84407"/>
                    </a:cubicBezTo>
                    <a:lnTo>
                      <a:pt x="196948" y="56271"/>
                    </a:lnTo>
                    <a:lnTo>
                      <a:pt x="14068" y="225084"/>
                    </a:lnTo>
                    <a:lnTo>
                      <a:pt x="14068" y="225084"/>
                    </a:lnTo>
                  </a:path>
                </a:pathLst>
              </a:cu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defTabSz="914377">
                  <a:defRPr/>
                </a:pPr>
                <a:endParaRPr lang="en-US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p:grpSp>
        <p:pic>
          <p:nvPicPr>
            <p:cNvPr id="8262" name="Picture 2">
              <a:extLst>
                <a:ext uri="{FF2B5EF4-FFF2-40B4-BE49-F238E27FC236}">
                  <a16:creationId xmlns:a16="http://schemas.microsoft.com/office/drawing/2014/main" id="{D03A1096-800C-4614-9DF2-2B38A7118AB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25550" y="4152900"/>
              <a:ext cx="2368550" cy="1558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C2A46236-733B-4EAA-9278-BCF769865173}"/>
              </a:ext>
            </a:extLst>
          </p:cNvPr>
          <p:cNvGrpSpPr>
            <a:grpSpLocks/>
          </p:cNvGrpSpPr>
          <p:nvPr/>
        </p:nvGrpSpPr>
        <p:grpSpPr bwMode="auto">
          <a:xfrm>
            <a:off x="5186364" y="1211263"/>
            <a:ext cx="2193925" cy="4849812"/>
            <a:chOff x="5387975" y="1016000"/>
            <a:chExt cx="2193925" cy="4849813"/>
          </a:xfrm>
        </p:grpSpPr>
        <p:grpSp>
          <p:nvGrpSpPr>
            <p:cNvPr id="8249" name="Group 72">
              <a:extLst>
                <a:ext uri="{FF2B5EF4-FFF2-40B4-BE49-F238E27FC236}">
                  <a16:creationId xmlns:a16="http://schemas.microsoft.com/office/drawing/2014/main" id="{58477081-374E-4CB1-9A01-90A859887E4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387975" y="1016000"/>
              <a:ext cx="2193925" cy="4849813"/>
              <a:chOff x="5387921" y="1015493"/>
              <a:chExt cx="2194560" cy="4850735"/>
            </a:xfrm>
          </p:grpSpPr>
          <p:cxnSp>
            <p:nvCxnSpPr>
              <p:cNvPr id="50" name="Straight Connector 49">
                <a:extLst>
                  <a:ext uri="{FF2B5EF4-FFF2-40B4-BE49-F238E27FC236}">
                    <a16:creationId xmlns:a16="http://schemas.microsoft.com/office/drawing/2014/main" id="{996C94A4-A495-4C36-9953-A898381B8B63}"/>
                  </a:ext>
                </a:extLst>
              </p:cNvPr>
              <p:cNvCxnSpPr/>
              <p:nvPr/>
            </p:nvCxnSpPr>
            <p:spPr>
              <a:xfrm flipH="1">
                <a:off x="6489965" y="1533116"/>
                <a:ext cx="4763" cy="2194343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60" name="Freeform 59">
                <a:extLst>
                  <a:ext uri="{FF2B5EF4-FFF2-40B4-BE49-F238E27FC236}">
                    <a16:creationId xmlns:a16="http://schemas.microsoft.com/office/drawing/2014/main" id="{62920CD5-D073-45B4-8BA3-F616869459C8}"/>
                  </a:ext>
                </a:extLst>
              </p:cNvPr>
              <p:cNvSpPr/>
              <p:nvPr/>
            </p:nvSpPr>
            <p:spPr>
              <a:xfrm flipH="1">
                <a:off x="6362928" y="3638542"/>
                <a:ext cx="141328" cy="239758"/>
              </a:xfrm>
              <a:custGeom>
                <a:avLst/>
                <a:gdLst>
                  <a:gd name="connsiteX0" fmla="*/ 28142 w 141465"/>
                  <a:gd name="connsiteY0" fmla="*/ 0 h 239151"/>
                  <a:gd name="connsiteX1" fmla="*/ 28142 w 141465"/>
                  <a:gd name="connsiteY1" fmla="*/ 0 h 239151"/>
                  <a:gd name="connsiteX2" fmla="*/ 126615 w 141465"/>
                  <a:gd name="connsiteY2" fmla="*/ 84406 h 239151"/>
                  <a:gd name="connsiteX3" fmla="*/ 126615 w 141465"/>
                  <a:gd name="connsiteY3" fmla="*/ 182880 h 239151"/>
                  <a:gd name="connsiteX4" fmla="*/ 28142 w 141465"/>
                  <a:gd name="connsiteY4" fmla="*/ 196948 h 239151"/>
                  <a:gd name="connsiteX5" fmla="*/ 14074 w 141465"/>
                  <a:gd name="connsiteY5" fmla="*/ 239151 h 239151"/>
                  <a:gd name="connsiteX6" fmla="*/ 6 w 141465"/>
                  <a:gd name="connsiteY6" fmla="*/ 196948 h 239151"/>
                  <a:gd name="connsiteX7" fmla="*/ 14074 w 141465"/>
                  <a:gd name="connsiteY7" fmla="*/ 196948 h 239151"/>
                  <a:gd name="connsiteX8" fmla="*/ 14074 w 141465"/>
                  <a:gd name="connsiteY8" fmla="*/ 196948 h 2391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41465" h="239151">
                    <a:moveTo>
                      <a:pt x="28142" y="0"/>
                    </a:moveTo>
                    <a:lnTo>
                      <a:pt x="28142" y="0"/>
                    </a:lnTo>
                    <a:cubicBezTo>
                      <a:pt x="60966" y="28135"/>
                      <a:pt x="97893" y="52094"/>
                      <a:pt x="126615" y="84406"/>
                    </a:cubicBezTo>
                    <a:cubicBezTo>
                      <a:pt x="142292" y="102043"/>
                      <a:pt x="150153" y="168169"/>
                      <a:pt x="126615" y="182880"/>
                    </a:cubicBezTo>
                    <a:cubicBezTo>
                      <a:pt x="98497" y="200453"/>
                      <a:pt x="60966" y="192259"/>
                      <a:pt x="28142" y="196948"/>
                    </a:cubicBezTo>
                    <a:cubicBezTo>
                      <a:pt x="23453" y="211016"/>
                      <a:pt x="28903" y="239151"/>
                      <a:pt x="14074" y="239151"/>
                    </a:cubicBezTo>
                    <a:cubicBezTo>
                      <a:pt x="-755" y="239151"/>
                      <a:pt x="6" y="211777"/>
                      <a:pt x="6" y="196948"/>
                    </a:cubicBezTo>
                    <a:cubicBezTo>
                      <a:pt x="6" y="192259"/>
                      <a:pt x="9385" y="196948"/>
                      <a:pt x="14074" y="196948"/>
                    </a:cubicBezTo>
                    <a:lnTo>
                      <a:pt x="14074" y="196948"/>
                    </a:ln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377">
                  <a:defRPr/>
                </a:pPr>
                <a:endParaRPr lang="en-US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grpSp>
            <p:nvGrpSpPr>
              <p:cNvPr id="8253" name="Group 36">
                <a:extLst>
                  <a:ext uri="{FF2B5EF4-FFF2-40B4-BE49-F238E27FC236}">
                    <a16:creationId xmlns:a16="http://schemas.microsoft.com/office/drawing/2014/main" id="{3E23E1C3-4F38-4CC0-933E-EC8EB18AB9B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216158" y="1015493"/>
                <a:ext cx="538085" cy="520505"/>
                <a:chOff x="6216158" y="1015493"/>
                <a:chExt cx="538085" cy="520505"/>
              </a:xfrm>
            </p:grpSpPr>
            <p:sp>
              <p:nvSpPr>
                <p:cNvPr id="27" name="Oval 26">
                  <a:extLst>
                    <a:ext uri="{FF2B5EF4-FFF2-40B4-BE49-F238E27FC236}">
                      <a16:creationId xmlns:a16="http://schemas.microsoft.com/office/drawing/2014/main" id="{5635A625-7F80-45F0-B368-AFF31879AD4B}"/>
                    </a:ext>
                  </a:extLst>
                </p:cNvPr>
                <p:cNvSpPr/>
                <p:nvPr/>
              </p:nvSpPr>
              <p:spPr>
                <a:xfrm>
                  <a:off x="6216836" y="1015493"/>
                  <a:ext cx="536731" cy="52079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b" anchorCtr="1"/>
                <a:lstStyle/>
                <a:p>
                  <a:pPr algn="ctr" defTabSz="914377">
                    <a:defRPr/>
                  </a:pPr>
                  <a:endParaRPr lang="en-US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28" name="Oval 27">
                  <a:extLst>
                    <a:ext uri="{FF2B5EF4-FFF2-40B4-BE49-F238E27FC236}">
                      <a16:creationId xmlns:a16="http://schemas.microsoft.com/office/drawing/2014/main" id="{2ECF2D8B-03C7-494A-9A7B-4A0E94F18A68}"/>
                    </a:ext>
                  </a:extLst>
                </p:cNvPr>
                <p:cNvSpPr/>
                <p:nvPr/>
              </p:nvSpPr>
              <p:spPr>
                <a:xfrm>
                  <a:off x="6335736" y="1116760"/>
                  <a:ext cx="309489" cy="323559"/>
                </a:xfrm>
                <a:prstGeom prst="ellipse">
                  <a:avLst/>
                </a:prstGeom>
                <a:gradFill flip="none" rotWithShape="1">
                  <a:gsLst>
                    <a:gs pos="3000">
                      <a:srgbClr val="FF66FF">
                        <a:alpha val="35686"/>
                      </a:srgbClr>
                    </a:gs>
                    <a:gs pos="92000">
                      <a:srgbClr val="CC3399">
                        <a:alpha val="49804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914377">
                    <a:defRPr/>
                  </a:pPr>
                  <a:endParaRPr lang="en-US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</p:grpSp>
          <p:sp>
            <p:nvSpPr>
              <p:cNvPr id="59" name="Freeform 58">
                <a:extLst>
                  <a:ext uri="{FF2B5EF4-FFF2-40B4-BE49-F238E27FC236}">
                    <a16:creationId xmlns:a16="http://schemas.microsoft.com/office/drawing/2014/main" id="{B8BE92C7-E602-4DD7-B8FF-8F8704757DDF}"/>
                  </a:ext>
                </a:extLst>
              </p:cNvPr>
              <p:cNvSpPr/>
              <p:nvPr/>
            </p:nvSpPr>
            <p:spPr>
              <a:xfrm>
                <a:off x="6464558" y="3640129"/>
                <a:ext cx="141328" cy="239759"/>
              </a:xfrm>
              <a:custGeom>
                <a:avLst/>
                <a:gdLst>
                  <a:gd name="connsiteX0" fmla="*/ 28142 w 141465"/>
                  <a:gd name="connsiteY0" fmla="*/ 0 h 239151"/>
                  <a:gd name="connsiteX1" fmla="*/ 28142 w 141465"/>
                  <a:gd name="connsiteY1" fmla="*/ 0 h 239151"/>
                  <a:gd name="connsiteX2" fmla="*/ 126615 w 141465"/>
                  <a:gd name="connsiteY2" fmla="*/ 84406 h 239151"/>
                  <a:gd name="connsiteX3" fmla="*/ 126615 w 141465"/>
                  <a:gd name="connsiteY3" fmla="*/ 182880 h 239151"/>
                  <a:gd name="connsiteX4" fmla="*/ 28142 w 141465"/>
                  <a:gd name="connsiteY4" fmla="*/ 196948 h 239151"/>
                  <a:gd name="connsiteX5" fmla="*/ 14074 w 141465"/>
                  <a:gd name="connsiteY5" fmla="*/ 239151 h 239151"/>
                  <a:gd name="connsiteX6" fmla="*/ 6 w 141465"/>
                  <a:gd name="connsiteY6" fmla="*/ 196948 h 239151"/>
                  <a:gd name="connsiteX7" fmla="*/ 14074 w 141465"/>
                  <a:gd name="connsiteY7" fmla="*/ 196948 h 239151"/>
                  <a:gd name="connsiteX8" fmla="*/ 14074 w 141465"/>
                  <a:gd name="connsiteY8" fmla="*/ 196948 h 2391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41465" h="239151">
                    <a:moveTo>
                      <a:pt x="28142" y="0"/>
                    </a:moveTo>
                    <a:lnTo>
                      <a:pt x="28142" y="0"/>
                    </a:lnTo>
                    <a:cubicBezTo>
                      <a:pt x="60966" y="28135"/>
                      <a:pt x="97893" y="52094"/>
                      <a:pt x="126615" y="84406"/>
                    </a:cubicBezTo>
                    <a:cubicBezTo>
                      <a:pt x="142292" y="102043"/>
                      <a:pt x="150153" y="168169"/>
                      <a:pt x="126615" y="182880"/>
                    </a:cubicBezTo>
                    <a:cubicBezTo>
                      <a:pt x="98497" y="200453"/>
                      <a:pt x="60966" y="192259"/>
                      <a:pt x="28142" y="196948"/>
                    </a:cubicBezTo>
                    <a:cubicBezTo>
                      <a:pt x="23453" y="211016"/>
                      <a:pt x="28903" y="239151"/>
                      <a:pt x="14074" y="239151"/>
                    </a:cubicBezTo>
                    <a:cubicBezTo>
                      <a:pt x="-755" y="239151"/>
                      <a:pt x="6" y="211777"/>
                      <a:pt x="6" y="196948"/>
                    </a:cubicBezTo>
                    <a:cubicBezTo>
                      <a:pt x="6" y="192259"/>
                      <a:pt x="9385" y="196948"/>
                      <a:pt x="14074" y="196948"/>
                    </a:cubicBezTo>
                    <a:lnTo>
                      <a:pt x="14074" y="196948"/>
                    </a:ln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377">
                  <a:defRPr/>
                </a:pPr>
                <a:endParaRPr lang="en-US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68" name="Freeform 67">
                <a:extLst>
                  <a:ext uri="{FF2B5EF4-FFF2-40B4-BE49-F238E27FC236}">
                    <a16:creationId xmlns:a16="http://schemas.microsoft.com/office/drawing/2014/main" id="{F92162FF-75A9-4396-A601-C6EE52836DCB}"/>
                  </a:ext>
                </a:extLst>
              </p:cNvPr>
              <p:cNvSpPr/>
              <p:nvPr/>
            </p:nvSpPr>
            <p:spPr>
              <a:xfrm>
                <a:off x="6345460" y="3530572"/>
                <a:ext cx="320768" cy="185772"/>
              </a:xfrm>
              <a:custGeom>
                <a:avLst/>
                <a:gdLst>
                  <a:gd name="connsiteX0" fmla="*/ 239151 w 239151"/>
                  <a:gd name="connsiteY0" fmla="*/ 0 h 239151"/>
                  <a:gd name="connsiteX1" fmla="*/ 239151 w 239151"/>
                  <a:gd name="connsiteY1" fmla="*/ 0 h 239151"/>
                  <a:gd name="connsiteX2" fmla="*/ 112541 w 239151"/>
                  <a:gd name="connsiteY2" fmla="*/ 168813 h 239151"/>
                  <a:gd name="connsiteX3" fmla="*/ 70338 w 239151"/>
                  <a:gd name="connsiteY3" fmla="*/ 196948 h 239151"/>
                  <a:gd name="connsiteX4" fmla="*/ 0 w 239151"/>
                  <a:gd name="connsiteY4" fmla="*/ 239151 h 239151"/>
                  <a:gd name="connsiteX5" fmla="*/ 14068 w 239151"/>
                  <a:gd name="connsiteY5" fmla="*/ 196948 h 239151"/>
                  <a:gd name="connsiteX6" fmla="*/ 98474 w 239151"/>
                  <a:gd name="connsiteY6" fmla="*/ 126610 h 239151"/>
                  <a:gd name="connsiteX7" fmla="*/ 168812 w 239151"/>
                  <a:gd name="connsiteY7" fmla="*/ 84407 h 239151"/>
                  <a:gd name="connsiteX8" fmla="*/ 196948 w 239151"/>
                  <a:gd name="connsiteY8" fmla="*/ 56271 h 239151"/>
                  <a:gd name="connsiteX9" fmla="*/ 14068 w 239151"/>
                  <a:gd name="connsiteY9" fmla="*/ 225084 h 239151"/>
                  <a:gd name="connsiteX10" fmla="*/ 14068 w 239151"/>
                  <a:gd name="connsiteY10" fmla="*/ 225084 h 2391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39151" h="239151">
                    <a:moveTo>
                      <a:pt x="239151" y="0"/>
                    </a:moveTo>
                    <a:lnTo>
                      <a:pt x="239151" y="0"/>
                    </a:lnTo>
                    <a:cubicBezTo>
                      <a:pt x="227284" y="16953"/>
                      <a:pt x="159321" y="131390"/>
                      <a:pt x="112541" y="168813"/>
                    </a:cubicBezTo>
                    <a:cubicBezTo>
                      <a:pt x="99339" y="179375"/>
                      <a:pt x="83540" y="186386"/>
                      <a:pt x="70338" y="196948"/>
                    </a:cubicBezTo>
                    <a:cubicBezTo>
                      <a:pt x="15165" y="241087"/>
                      <a:pt x="73292" y="214721"/>
                      <a:pt x="0" y="239151"/>
                    </a:cubicBezTo>
                    <a:cubicBezTo>
                      <a:pt x="4689" y="225083"/>
                      <a:pt x="5843" y="209286"/>
                      <a:pt x="14068" y="196948"/>
                    </a:cubicBezTo>
                    <a:cubicBezTo>
                      <a:pt x="42713" y="153981"/>
                      <a:pt x="61400" y="156270"/>
                      <a:pt x="98474" y="126610"/>
                    </a:cubicBezTo>
                    <a:cubicBezTo>
                      <a:pt x="153647" y="82471"/>
                      <a:pt x="95520" y="108837"/>
                      <a:pt x="168812" y="84407"/>
                    </a:cubicBezTo>
                    <a:lnTo>
                      <a:pt x="196948" y="56271"/>
                    </a:lnTo>
                    <a:lnTo>
                      <a:pt x="14068" y="225084"/>
                    </a:lnTo>
                    <a:lnTo>
                      <a:pt x="14068" y="225084"/>
                    </a:lnTo>
                  </a:path>
                </a:pathLst>
              </a:cu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defTabSz="914377">
                  <a:defRPr/>
                </a:pPr>
                <a:endParaRPr lang="en-US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8" name="Freeform 17">
                <a:extLst>
                  <a:ext uri="{FF2B5EF4-FFF2-40B4-BE49-F238E27FC236}">
                    <a16:creationId xmlns:a16="http://schemas.microsoft.com/office/drawing/2014/main" id="{4E6FEC74-FCE6-4CE1-8055-A74CA9C557E2}"/>
                  </a:ext>
                </a:extLst>
              </p:cNvPr>
              <p:cNvSpPr/>
              <p:nvPr/>
            </p:nvSpPr>
            <p:spPr>
              <a:xfrm>
                <a:off x="5387921" y="3671668"/>
                <a:ext cx="2194560" cy="2194560"/>
              </a:xfrm>
              <a:custGeom>
                <a:avLst/>
                <a:gdLst>
                  <a:gd name="connsiteX0" fmla="*/ 1083211 w 2194560"/>
                  <a:gd name="connsiteY0" fmla="*/ 154744 h 2194560"/>
                  <a:gd name="connsiteX1" fmla="*/ 942534 w 2194560"/>
                  <a:gd name="connsiteY1" fmla="*/ 309489 h 2194560"/>
                  <a:gd name="connsiteX2" fmla="*/ 1083211 w 2194560"/>
                  <a:gd name="connsiteY2" fmla="*/ 464234 h 2194560"/>
                  <a:gd name="connsiteX3" fmla="*/ 1223888 w 2194560"/>
                  <a:gd name="connsiteY3" fmla="*/ 309489 h 2194560"/>
                  <a:gd name="connsiteX4" fmla="*/ 1083211 w 2194560"/>
                  <a:gd name="connsiteY4" fmla="*/ 154744 h 2194560"/>
                  <a:gd name="connsiteX5" fmla="*/ 1097280 w 2194560"/>
                  <a:gd name="connsiteY5" fmla="*/ 0 h 2194560"/>
                  <a:gd name="connsiteX6" fmla="*/ 2194560 w 2194560"/>
                  <a:gd name="connsiteY6" fmla="*/ 1097280 h 2194560"/>
                  <a:gd name="connsiteX7" fmla="*/ 1097280 w 2194560"/>
                  <a:gd name="connsiteY7" fmla="*/ 2194560 h 2194560"/>
                  <a:gd name="connsiteX8" fmla="*/ 0 w 2194560"/>
                  <a:gd name="connsiteY8" fmla="*/ 1097280 h 2194560"/>
                  <a:gd name="connsiteX9" fmla="*/ 1097280 w 2194560"/>
                  <a:gd name="connsiteY9" fmla="*/ 0 h 21945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194560" h="2194560">
                    <a:moveTo>
                      <a:pt x="1083211" y="154744"/>
                    </a:moveTo>
                    <a:cubicBezTo>
                      <a:pt x="1005517" y="154744"/>
                      <a:pt x="942534" y="224026"/>
                      <a:pt x="942534" y="309489"/>
                    </a:cubicBezTo>
                    <a:cubicBezTo>
                      <a:pt x="942534" y="394952"/>
                      <a:pt x="1005517" y="464234"/>
                      <a:pt x="1083211" y="464234"/>
                    </a:cubicBezTo>
                    <a:cubicBezTo>
                      <a:pt x="1160905" y="464234"/>
                      <a:pt x="1223888" y="394952"/>
                      <a:pt x="1223888" y="309489"/>
                    </a:cubicBezTo>
                    <a:cubicBezTo>
                      <a:pt x="1223888" y="224026"/>
                      <a:pt x="1160905" y="154744"/>
                      <a:pt x="1083211" y="154744"/>
                    </a:cubicBezTo>
                    <a:close/>
                    <a:moveTo>
                      <a:pt x="1097280" y="0"/>
                    </a:moveTo>
                    <a:cubicBezTo>
                      <a:pt x="1703291" y="0"/>
                      <a:pt x="2194560" y="491269"/>
                      <a:pt x="2194560" y="1097280"/>
                    </a:cubicBezTo>
                    <a:cubicBezTo>
                      <a:pt x="2194560" y="1703291"/>
                      <a:pt x="1703291" y="2194560"/>
                      <a:pt x="1097280" y="2194560"/>
                    </a:cubicBezTo>
                    <a:cubicBezTo>
                      <a:pt x="491269" y="2194560"/>
                      <a:pt x="0" y="1703291"/>
                      <a:pt x="0" y="1097280"/>
                    </a:cubicBezTo>
                    <a:cubicBezTo>
                      <a:pt x="0" y="491269"/>
                      <a:pt x="491269" y="0"/>
                      <a:pt x="1097280" y="0"/>
                    </a:cubicBezTo>
                    <a:close/>
                  </a:path>
                </a:pathLst>
              </a:custGeom>
              <a:gradFill flip="none" rotWithShape="1">
                <a:gsLst>
                  <a:gs pos="3000">
                    <a:srgbClr val="FF66FF">
                      <a:alpha val="35686"/>
                    </a:srgbClr>
                  </a:gs>
                  <a:gs pos="92000">
                    <a:srgbClr val="CC3399">
                      <a:alpha val="49804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reflection blurRad="6350" stA="50000" endA="300" endPos="37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377">
                  <a:defRPr/>
                </a:pPr>
                <a:endParaRPr lang="en-US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</p:grpSp>
        <p:pic>
          <p:nvPicPr>
            <p:cNvPr id="8250" name="Picture 4">
              <a:extLst>
                <a:ext uri="{FF2B5EF4-FFF2-40B4-BE49-F238E27FC236}">
                  <a16:creationId xmlns:a16="http://schemas.microsoft.com/office/drawing/2014/main" id="{DB920B9C-A2CA-424E-ABCA-A2BB56C2410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07100" y="4130675"/>
              <a:ext cx="1169988" cy="1622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FFDB9A69-A0CA-42CC-A0BC-5864E6999E33}"/>
              </a:ext>
            </a:extLst>
          </p:cNvPr>
          <p:cNvGrpSpPr>
            <a:grpSpLocks/>
          </p:cNvGrpSpPr>
          <p:nvPr/>
        </p:nvGrpSpPr>
        <p:grpSpPr bwMode="auto">
          <a:xfrm>
            <a:off x="7127876" y="1135063"/>
            <a:ext cx="2193925" cy="3917951"/>
            <a:chOff x="7381875" y="1089025"/>
            <a:chExt cx="2193925" cy="3917950"/>
          </a:xfrm>
        </p:grpSpPr>
        <p:grpSp>
          <p:nvGrpSpPr>
            <p:cNvPr id="8237" name="Group 73">
              <a:extLst>
                <a:ext uri="{FF2B5EF4-FFF2-40B4-BE49-F238E27FC236}">
                  <a16:creationId xmlns:a16="http://schemas.microsoft.com/office/drawing/2014/main" id="{35002BC1-02BB-494F-AFF8-8D8B16ED4CE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381875" y="1089025"/>
              <a:ext cx="2193925" cy="3843338"/>
              <a:chOff x="7382015" y="1089074"/>
              <a:chExt cx="2194560" cy="3844003"/>
            </a:xfrm>
          </p:grpSpPr>
          <p:cxnSp>
            <p:nvCxnSpPr>
              <p:cNvPr id="53" name="Straight Connector 52">
                <a:extLst>
                  <a:ext uri="{FF2B5EF4-FFF2-40B4-BE49-F238E27FC236}">
                    <a16:creationId xmlns:a16="http://schemas.microsoft.com/office/drawing/2014/main" id="{66406A13-4252-4A78-A5DF-99D6B32B022B}"/>
                  </a:ext>
                </a:extLst>
              </p:cNvPr>
              <p:cNvCxnSpPr/>
              <p:nvPr/>
            </p:nvCxnSpPr>
            <p:spPr>
              <a:xfrm flipH="1">
                <a:off x="8469768" y="1463789"/>
                <a:ext cx="4763" cy="1274983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7" name="Freeform 16">
                <a:extLst>
                  <a:ext uri="{FF2B5EF4-FFF2-40B4-BE49-F238E27FC236}">
                    <a16:creationId xmlns:a16="http://schemas.microsoft.com/office/drawing/2014/main" id="{B66BB634-2521-4373-BB93-4DE69F90E0B7}"/>
                  </a:ext>
                </a:extLst>
              </p:cNvPr>
              <p:cNvSpPr/>
              <p:nvPr/>
            </p:nvSpPr>
            <p:spPr>
              <a:xfrm>
                <a:off x="7382015" y="2738517"/>
                <a:ext cx="2194560" cy="2194560"/>
              </a:xfrm>
              <a:custGeom>
                <a:avLst/>
                <a:gdLst>
                  <a:gd name="connsiteX0" fmla="*/ 1083211 w 2194560"/>
                  <a:gd name="connsiteY0" fmla="*/ 154744 h 2194560"/>
                  <a:gd name="connsiteX1" fmla="*/ 942534 w 2194560"/>
                  <a:gd name="connsiteY1" fmla="*/ 309489 h 2194560"/>
                  <a:gd name="connsiteX2" fmla="*/ 1083211 w 2194560"/>
                  <a:gd name="connsiteY2" fmla="*/ 464234 h 2194560"/>
                  <a:gd name="connsiteX3" fmla="*/ 1223888 w 2194560"/>
                  <a:gd name="connsiteY3" fmla="*/ 309489 h 2194560"/>
                  <a:gd name="connsiteX4" fmla="*/ 1083211 w 2194560"/>
                  <a:gd name="connsiteY4" fmla="*/ 154744 h 2194560"/>
                  <a:gd name="connsiteX5" fmla="*/ 1097280 w 2194560"/>
                  <a:gd name="connsiteY5" fmla="*/ 0 h 2194560"/>
                  <a:gd name="connsiteX6" fmla="*/ 2194560 w 2194560"/>
                  <a:gd name="connsiteY6" fmla="*/ 1097280 h 2194560"/>
                  <a:gd name="connsiteX7" fmla="*/ 1097280 w 2194560"/>
                  <a:gd name="connsiteY7" fmla="*/ 2194560 h 2194560"/>
                  <a:gd name="connsiteX8" fmla="*/ 0 w 2194560"/>
                  <a:gd name="connsiteY8" fmla="*/ 1097280 h 2194560"/>
                  <a:gd name="connsiteX9" fmla="*/ 1097280 w 2194560"/>
                  <a:gd name="connsiteY9" fmla="*/ 0 h 21945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194560" h="2194560">
                    <a:moveTo>
                      <a:pt x="1083211" y="154744"/>
                    </a:moveTo>
                    <a:cubicBezTo>
                      <a:pt x="1005517" y="154744"/>
                      <a:pt x="942534" y="224026"/>
                      <a:pt x="942534" y="309489"/>
                    </a:cubicBezTo>
                    <a:cubicBezTo>
                      <a:pt x="942534" y="394952"/>
                      <a:pt x="1005517" y="464234"/>
                      <a:pt x="1083211" y="464234"/>
                    </a:cubicBezTo>
                    <a:cubicBezTo>
                      <a:pt x="1160905" y="464234"/>
                      <a:pt x="1223888" y="394952"/>
                      <a:pt x="1223888" y="309489"/>
                    </a:cubicBezTo>
                    <a:cubicBezTo>
                      <a:pt x="1223888" y="224026"/>
                      <a:pt x="1160905" y="154744"/>
                      <a:pt x="1083211" y="154744"/>
                    </a:cubicBezTo>
                    <a:close/>
                    <a:moveTo>
                      <a:pt x="1097280" y="0"/>
                    </a:moveTo>
                    <a:cubicBezTo>
                      <a:pt x="1703291" y="0"/>
                      <a:pt x="2194560" y="491269"/>
                      <a:pt x="2194560" y="1097280"/>
                    </a:cubicBezTo>
                    <a:cubicBezTo>
                      <a:pt x="2194560" y="1703291"/>
                      <a:pt x="1703291" y="2194560"/>
                      <a:pt x="1097280" y="2194560"/>
                    </a:cubicBezTo>
                    <a:cubicBezTo>
                      <a:pt x="491269" y="2194560"/>
                      <a:pt x="0" y="1703291"/>
                      <a:pt x="0" y="1097280"/>
                    </a:cubicBezTo>
                    <a:cubicBezTo>
                      <a:pt x="0" y="491269"/>
                      <a:pt x="491269" y="0"/>
                      <a:pt x="1097280" y="0"/>
                    </a:cubicBezTo>
                    <a:close/>
                  </a:path>
                </a:pathLst>
              </a:custGeom>
              <a:gradFill flip="none" rotWithShape="1">
                <a:gsLst>
                  <a:gs pos="3000">
                    <a:srgbClr val="6699FF">
                      <a:alpha val="35686"/>
                    </a:srgbClr>
                  </a:gs>
                  <a:gs pos="92000">
                    <a:srgbClr val="3333FF">
                      <a:alpha val="49804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reflection blurRad="6350" stA="50000" endA="300" endPos="37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377">
                  <a:defRPr/>
                </a:pPr>
                <a:endParaRPr lang="en-US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grpSp>
            <p:nvGrpSpPr>
              <p:cNvPr id="8241" name="Group 35">
                <a:extLst>
                  <a:ext uri="{FF2B5EF4-FFF2-40B4-BE49-F238E27FC236}">
                    <a16:creationId xmlns:a16="http://schemas.microsoft.com/office/drawing/2014/main" id="{A1C6550D-DDE8-441D-9D33-A6952E8C56D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210252" y="1089074"/>
                <a:ext cx="538085" cy="520505"/>
                <a:chOff x="8210252" y="1089074"/>
                <a:chExt cx="538085" cy="520505"/>
              </a:xfrm>
            </p:grpSpPr>
            <p:sp>
              <p:nvSpPr>
                <p:cNvPr id="30" name="Oval 29">
                  <a:extLst>
                    <a:ext uri="{FF2B5EF4-FFF2-40B4-BE49-F238E27FC236}">
                      <a16:creationId xmlns:a16="http://schemas.microsoft.com/office/drawing/2014/main" id="{D3583F38-970D-436A-B82E-631880A6F5F6}"/>
                    </a:ext>
                  </a:extLst>
                </p:cNvPr>
                <p:cNvSpPr/>
                <p:nvPr/>
              </p:nvSpPr>
              <p:spPr>
                <a:xfrm>
                  <a:off x="8210930" y="1089074"/>
                  <a:ext cx="536731" cy="52079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b" anchorCtr="1"/>
                <a:lstStyle/>
                <a:p>
                  <a:pPr algn="ctr" defTabSz="914377">
                    <a:defRPr/>
                  </a:pPr>
                  <a:endParaRPr lang="en-US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31" name="Oval 30">
                  <a:extLst>
                    <a:ext uri="{FF2B5EF4-FFF2-40B4-BE49-F238E27FC236}">
                      <a16:creationId xmlns:a16="http://schemas.microsoft.com/office/drawing/2014/main" id="{9BB8CA34-E9FB-4CBA-9F25-FA79547B1E13}"/>
                    </a:ext>
                  </a:extLst>
                </p:cNvPr>
                <p:cNvSpPr/>
                <p:nvPr/>
              </p:nvSpPr>
              <p:spPr>
                <a:xfrm>
                  <a:off x="8329830" y="1190341"/>
                  <a:ext cx="309489" cy="323559"/>
                </a:xfrm>
                <a:prstGeom prst="ellipse">
                  <a:avLst/>
                </a:prstGeom>
                <a:gradFill flip="none" rotWithShape="1">
                  <a:gsLst>
                    <a:gs pos="3000">
                      <a:srgbClr val="6699FF">
                        <a:alpha val="35686"/>
                      </a:srgbClr>
                    </a:gs>
                    <a:gs pos="92000">
                      <a:srgbClr val="3333FF">
                        <a:alpha val="49804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914377">
                    <a:defRPr/>
                  </a:pPr>
                  <a:endParaRPr lang="en-US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</p:grpSp>
          <p:sp>
            <p:nvSpPr>
              <p:cNvPr id="61" name="Freeform 60">
                <a:extLst>
                  <a:ext uri="{FF2B5EF4-FFF2-40B4-BE49-F238E27FC236}">
                    <a16:creationId xmlns:a16="http://schemas.microsoft.com/office/drawing/2014/main" id="{E875ED9C-7F64-4058-A808-9A545CD74EBC}"/>
                  </a:ext>
                </a:extLst>
              </p:cNvPr>
              <p:cNvSpPr/>
              <p:nvPr/>
            </p:nvSpPr>
            <p:spPr>
              <a:xfrm>
                <a:off x="8449124" y="2716543"/>
                <a:ext cx="142916" cy="238166"/>
              </a:xfrm>
              <a:custGeom>
                <a:avLst/>
                <a:gdLst>
                  <a:gd name="connsiteX0" fmla="*/ 28142 w 141465"/>
                  <a:gd name="connsiteY0" fmla="*/ 0 h 239151"/>
                  <a:gd name="connsiteX1" fmla="*/ 28142 w 141465"/>
                  <a:gd name="connsiteY1" fmla="*/ 0 h 239151"/>
                  <a:gd name="connsiteX2" fmla="*/ 126615 w 141465"/>
                  <a:gd name="connsiteY2" fmla="*/ 84406 h 239151"/>
                  <a:gd name="connsiteX3" fmla="*/ 126615 w 141465"/>
                  <a:gd name="connsiteY3" fmla="*/ 182880 h 239151"/>
                  <a:gd name="connsiteX4" fmla="*/ 28142 w 141465"/>
                  <a:gd name="connsiteY4" fmla="*/ 196948 h 239151"/>
                  <a:gd name="connsiteX5" fmla="*/ 14074 w 141465"/>
                  <a:gd name="connsiteY5" fmla="*/ 239151 h 239151"/>
                  <a:gd name="connsiteX6" fmla="*/ 6 w 141465"/>
                  <a:gd name="connsiteY6" fmla="*/ 196948 h 239151"/>
                  <a:gd name="connsiteX7" fmla="*/ 14074 w 141465"/>
                  <a:gd name="connsiteY7" fmla="*/ 196948 h 239151"/>
                  <a:gd name="connsiteX8" fmla="*/ 14074 w 141465"/>
                  <a:gd name="connsiteY8" fmla="*/ 196948 h 2391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41465" h="239151">
                    <a:moveTo>
                      <a:pt x="28142" y="0"/>
                    </a:moveTo>
                    <a:lnTo>
                      <a:pt x="28142" y="0"/>
                    </a:lnTo>
                    <a:cubicBezTo>
                      <a:pt x="60966" y="28135"/>
                      <a:pt x="97893" y="52094"/>
                      <a:pt x="126615" y="84406"/>
                    </a:cubicBezTo>
                    <a:cubicBezTo>
                      <a:pt x="142292" y="102043"/>
                      <a:pt x="150153" y="168169"/>
                      <a:pt x="126615" y="182880"/>
                    </a:cubicBezTo>
                    <a:cubicBezTo>
                      <a:pt x="98497" y="200453"/>
                      <a:pt x="60966" y="192259"/>
                      <a:pt x="28142" y="196948"/>
                    </a:cubicBezTo>
                    <a:cubicBezTo>
                      <a:pt x="23453" y="211016"/>
                      <a:pt x="28903" y="239151"/>
                      <a:pt x="14074" y="239151"/>
                    </a:cubicBezTo>
                    <a:cubicBezTo>
                      <a:pt x="-755" y="239151"/>
                      <a:pt x="6" y="211777"/>
                      <a:pt x="6" y="196948"/>
                    </a:cubicBezTo>
                    <a:cubicBezTo>
                      <a:pt x="6" y="192259"/>
                      <a:pt x="9385" y="196948"/>
                      <a:pt x="14074" y="196948"/>
                    </a:cubicBezTo>
                    <a:lnTo>
                      <a:pt x="14074" y="196948"/>
                    </a:ln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377">
                  <a:defRPr/>
                </a:pPr>
                <a:endParaRPr lang="en-US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62" name="Freeform 61">
                <a:extLst>
                  <a:ext uri="{FF2B5EF4-FFF2-40B4-BE49-F238E27FC236}">
                    <a16:creationId xmlns:a16="http://schemas.microsoft.com/office/drawing/2014/main" id="{95CF638D-B7D2-44FF-A09C-42BB21C98AD5}"/>
                  </a:ext>
                </a:extLst>
              </p:cNvPr>
              <p:cNvSpPr/>
              <p:nvPr/>
            </p:nvSpPr>
            <p:spPr>
              <a:xfrm flipH="1">
                <a:off x="8349083" y="2713367"/>
                <a:ext cx="141328" cy="239754"/>
              </a:xfrm>
              <a:custGeom>
                <a:avLst/>
                <a:gdLst>
                  <a:gd name="connsiteX0" fmla="*/ 28142 w 141465"/>
                  <a:gd name="connsiteY0" fmla="*/ 0 h 239151"/>
                  <a:gd name="connsiteX1" fmla="*/ 28142 w 141465"/>
                  <a:gd name="connsiteY1" fmla="*/ 0 h 239151"/>
                  <a:gd name="connsiteX2" fmla="*/ 126615 w 141465"/>
                  <a:gd name="connsiteY2" fmla="*/ 84406 h 239151"/>
                  <a:gd name="connsiteX3" fmla="*/ 126615 w 141465"/>
                  <a:gd name="connsiteY3" fmla="*/ 182880 h 239151"/>
                  <a:gd name="connsiteX4" fmla="*/ 28142 w 141465"/>
                  <a:gd name="connsiteY4" fmla="*/ 196948 h 239151"/>
                  <a:gd name="connsiteX5" fmla="*/ 14074 w 141465"/>
                  <a:gd name="connsiteY5" fmla="*/ 239151 h 239151"/>
                  <a:gd name="connsiteX6" fmla="*/ 6 w 141465"/>
                  <a:gd name="connsiteY6" fmla="*/ 196948 h 239151"/>
                  <a:gd name="connsiteX7" fmla="*/ 14074 w 141465"/>
                  <a:gd name="connsiteY7" fmla="*/ 196948 h 239151"/>
                  <a:gd name="connsiteX8" fmla="*/ 14074 w 141465"/>
                  <a:gd name="connsiteY8" fmla="*/ 196948 h 2391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41465" h="239151">
                    <a:moveTo>
                      <a:pt x="28142" y="0"/>
                    </a:moveTo>
                    <a:lnTo>
                      <a:pt x="28142" y="0"/>
                    </a:lnTo>
                    <a:cubicBezTo>
                      <a:pt x="60966" y="28135"/>
                      <a:pt x="97893" y="52094"/>
                      <a:pt x="126615" y="84406"/>
                    </a:cubicBezTo>
                    <a:cubicBezTo>
                      <a:pt x="142292" y="102043"/>
                      <a:pt x="150153" y="168169"/>
                      <a:pt x="126615" y="182880"/>
                    </a:cubicBezTo>
                    <a:cubicBezTo>
                      <a:pt x="98497" y="200453"/>
                      <a:pt x="60966" y="192259"/>
                      <a:pt x="28142" y="196948"/>
                    </a:cubicBezTo>
                    <a:cubicBezTo>
                      <a:pt x="23453" y="211016"/>
                      <a:pt x="28903" y="239151"/>
                      <a:pt x="14074" y="239151"/>
                    </a:cubicBezTo>
                    <a:cubicBezTo>
                      <a:pt x="-755" y="239151"/>
                      <a:pt x="6" y="211777"/>
                      <a:pt x="6" y="196948"/>
                    </a:cubicBezTo>
                    <a:cubicBezTo>
                      <a:pt x="6" y="192259"/>
                      <a:pt x="9385" y="196948"/>
                      <a:pt x="14074" y="196948"/>
                    </a:cubicBezTo>
                    <a:lnTo>
                      <a:pt x="14074" y="196948"/>
                    </a:ln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377">
                  <a:defRPr/>
                </a:pPr>
                <a:endParaRPr lang="en-US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69" name="Freeform 68">
                <a:extLst>
                  <a:ext uri="{FF2B5EF4-FFF2-40B4-BE49-F238E27FC236}">
                    <a16:creationId xmlns:a16="http://schemas.microsoft.com/office/drawing/2014/main" id="{1E92A43D-FBF9-4EF7-BFD9-4C3830F793C8}"/>
                  </a:ext>
                </a:extLst>
              </p:cNvPr>
              <p:cNvSpPr/>
              <p:nvPr/>
            </p:nvSpPr>
            <p:spPr>
              <a:xfrm>
                <a:off x="8330027" y="2600635"/>
                <a:ext cx="319179" cy="185769"/>
              </a:xfrm>
              <a:custGeom>
                <a:avLst/>
                <a:gdLst>
                  <a:gd name="connsiteX0" fmla="*/ 239151 w 239151"/>
                  <a:gd name="connsiteY0" fmla="*/ 0 h 239151"/>
                  <a:gd name="connsiteX1" fmla="*/ 239151 w 239151"/>
                  <a:gd name="connsiteY1" fmla="*/ 0 h 239151"/>
                  <a:gd name="connsiteX2" fmla="*/ 112541 w 239151"/>
                  <a:gd name="connsiteY2" fmla="*/ 168813 h 239151"/>
                  <a:gd name="connsiteX3" fmla="*/ 70338 w 239151"/>
                  <a:gd name="connsiteY3" fmla="*/ 196948 h 239151"/>
                  <a:gd name="connsiteX4" fmla="*/ 0 w 239151"/>
                  <a:gd name="connsiteY4" fmla="*/ 239151 h 239151"/>
                  <a:gd name="connsiteX5" fmla="*/ 14068 w 239151"/>
                  <a:gd name="connsiteY5" fmla="*/ 196948 h 239151"/>
                  <a:gd name="connsiteX6" fmla="*/ 98474 w 239151"/>
                  <a:gd name="connsiteY6" fmla="*/ 126610 h 239151"/>
                  <a:gd name="connsiteX7" fmla="*/ 168812 w 239151"/>
                  <a:gd name="connsiteY7" fmla="*/ 84407 h 239151"/>
                  <a:gd name="connsiteX8" fmla="*/ 196948 w 239151"/>
                  <a:gd name="connsiteY8" fmla="*/ 56271 h 239151"/>
                  <a:gd name="connsiteX9" fmla="*/ 14068 w 239151"/>
                  <a:gd name="connsiteY9" fmla="*/ 225084 h 239151"/>
                  <a:gd name="connsiteX10" fmla="*/ 14068 w 239151"/>
                  <a:gd name="connsiteY10" fmla="*/ 225084 h 2391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39151" h="239151">
                    <a:moveTo>
                      <a:pt x="239151" y="0"/>
                    </a:moveTo>
                    <a:lnTo>
                      <a:pt x="239151" y="0"/>
                    </a:lnTo>
                    <a:cubicBezTo>
                      <a:pt x="227284" y="16953"/>
                      <a:pt x="159321" y="131390"/>
                      <a:pt x="112541" y="168813"/>
                    </a:cubicBezTo>
                    <a:cubicBezTo>
                      <a:pt x="99339" y="179375"/>
                      <a:pt x="83540" y="186386"/>
                      <a:pt x="70338" y="196948"/>
                    </a:cubicBezTo>
                    <a:cubicBezTo>
                      <a:pt x="15165" y="241087"/>
                      <a:pt x="73292" y="214721"/>
                      <a:pt x="0" y="239151"/>
                    </a:cubicBezTo>
                    <a:cubicBezTo>
                      <a:pt x="4689" y="225083"/>
                      <a:pt x="5843" y="209286"/>
                      <a:pt x="14068" y="196948"/>
                    </a:cubicBezTo>
                    <a:cubicBezTo>
                      <a:pt x="42713" y="153981"/>
                      <a:pt x="61400" y="156270"/>
                      <a:pt x="98474" y="126610"/>
                    </a:cubicBezTo>
                    <a:cubicBezTo>
                      <a:pt x="153647" y="82471"/>
                      <a:pt x="95520" y="108837"/>
                      <a:pt x="168812" y="84407"/>
                    </a:cubicBezTo>
                    <a:lnTo>
                      <a:pt x="196948" y="56271"/>
                    </a:lnTo>
                    <a:lnTo>
                      <a:pt x="14068" y="225084"/>
                    </a:lnTo>
                    <a:lnTo>
                      <a:pt x="14068" y="225084"/>
                    </a:lnTo>
                  </a:path>
                </a:pathLst>
              </a:cu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defTabSz="914377">
                  <a:defRPr/>
                </a:pPr>
                <a:endParaRPr lang="en-US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p:grpSp>
        <p:pic>
          <p:nvPicPr>
            <p:cNvPr id="8238" name="Picture 5">
              <a:extLst>
                <a:ext uri="{FF2B5EF4-FFF2-40B4-BE49-F238E27FC236}">
                  <a16:creationId xmlns:a16="http://schemas.microsoft.com/office/drawing/2014/main" id="{C07AA5CA-1190-4847-822A-5C6101F9075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62838" y="2941638"/>
              <a:ext cx="1936750" cy="20653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0E28AF4E-8619-4CC4-9122-95F24BC26DAB}"/>
              </a:ext>
            </a:extLst>
          </p:cNvPr>
          <p:cNvGrpSpPr>
            <a:grpSpLocks/>
          </p:cNvGrpSpPr>
          <p:nvPr/>
        </p:nvGrpSpPr>
        <p:grpSpPr bwMode="auto">
          <a:xfrm>
            <a:off x="9007477" y="1135064"/>
            <a:ext cx="2195513" cy="4479925"/>
            <a:chOff x="9329738" y="959379"/>
            <a:chExt cx="2195512" cy="4479926"/>
          </a:xfrm>
        </p:grpSpPr>
        <p:grpSp>
          <p:nvGrpSpPr>
            <p:cNvPr id="8225" name="Group 74">
              <a:extLst>
                <a:ext uri="{FF2B5EF4-FFF2-40B4-BE49-F238E27FC236}">
                  <a16:creationId xmlns:a16="http://schemas.microsoft.com/office/drawing/2014/main" id="{39CD61A3-9CEA-4A55-B402-BFE7217C1E4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329738" y="959379"/>
              <a:ext cx="2195512" cy="4479926"/>
              <a:chOff x="9330391" y="960156"/>
              <a:chExt cx="2194560" cy="4479070"/>
            </a:xfrm>
          </p:grpSpPr>
          <p:cxnSp>
            <p:nvCxnSpPr>
              <p:cNvPr id="51" name="Straight Connector 50">
                <a:extLst>
                  <a:ext uri="{FF2B5EF4-FFF2-40B4-BE49-F238E27FC236}">
                    <a16:creationId xmlns:a16="http://schemas.microsoft.com/office/drawing/2014/main" id="{D2679054-14AC-429F-9909-276EAA9CA912}"/>
                  </a:ext>
                </a:extLst>
              </p:cNvPr>
              <p:cNvCxnSpPr>
                <a:endCxn id="16" idx="5"/>
              </p:cNvCxnSpPr>
              <p:nvPr/>
            </p:nvCxnSpPr>
            <p:spPr>
              <a:xfrm>
                <a:off x="10414183" y="960156"/>
                <a:ext cx="14281" cy="2283976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64" name="Freeform 63">
                <a:extLst>
                  <a:ext uri="{FF2B5EF4-FFF2-40B4-BE49-F238E27FC236}">
                    <a16:creationId xmlns:a16="http://schemas.microsoft.com/office/drawing/2014/main" id="{8316797D-F493-4D22-A6A1-AB1AAA949B12}"/>
                  </a:ext>
                </a:extLst>
              </p:cNvPr>
              <p:cNvSpPr/>
              <p:nvPr/>
            </p:nvSpPr>
            <p:spPr>
              <a:xfrm flipH="1">
                <a:off x="10293586" y="3893296"/>
                <a:ext cx="141226" cy="238080"/>
              </a:xfrm>
              <a:custGeom>
                <a:avLst/>
                <a:gdLst>
                  <a:gd name="connsiteX0" fmla="*/ 28142 w 141465"/>
                  <a:gd name="connsiteY0" fmla="*/ 0 h 239151"/>
                  <a:gd name="connsiteX1" fmla="*/ 28142 w 141465"/>
                  <a:gd name="connsiteY1" fmla="*/ 0 h 239151"/>
                  <a:gd name="connsiteX2" fmla="*/ 126615 w 141465"/>
                  <a:gd name="connsiteY2" fmla="*/ 84406 h 239151"/>
                  <a:gd name="connsiteX3" fmla="*/ 126615 w 141465"/>
                  <a:gd name="connsiteY3" fmla="*/ 182880 h 239151"/>
                  <a:gd name="connsiteX4" fmla="*/ 28142 w 141465"/>
                  <a:gd name="connsiteY4" fmla="*/ 196948 h 239151"/>
                  <a:gd name="connsiteX5" fmla="*/ 14074 w 141465"/>
                  <a:gd name="connsiteY5" fmla="*/ 239151 h 239151"/>
                  <a:gd name="connsiteX6" fmla="*/ 6 w 141465"/>
                  <a:gd name="connsiteY6" fmla="*/ 196948 h 239151"/>
                  <a:gd name="connsiteX7" fmla="*/ 14074 w 141465"/>
                  <a:gd name="connsiteY7" fmla="*/ 196948 h 239151"/>
                  <a:gd name="connsiteX8" fmla="*/ 14074 w 141465"/>
                  <a:gd name="connsiteY8" fmla="*/ 196948 h 2391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41465" h="239151">
                    <a:moveTo>
                      <a:pt x="28142" y="0"/>
                    </a:moveTo>
                    <a:lnTo>
                      <a:pt x="28142" y="0"/>
                    </a:lnTo>
                    <a:cubicBezTo>
                      <a:pt x="60966" y="28135"/>
                      <a:pt x="97893" y="52094"/>
                      <a:pt x="126615" y="84406"/>
                    </a:cubicBezTo>
                    <a:cubicBezTo>
                      <a:pt x="142292" y="102043"/>
                      <a:pt x="150153" y="168169"/>
                      <a:pt x="126615" y="182880"/>
                    </a:cubicBezTo>
                    <a:cubicBezTo>
                      <a:pt x="98497" y="200453"/>
                      <a:pt x="60966" y="192259"/>
                      <a:pt x="28142" y="196948"/>
                    </a:cubicBezTo>
                    <a:cubicBezTo>
                      <a:pt x="23453" y="211016"/>
                      <a:pt x="28903" y="239151"/>
                      <a:pt x="14074" y="239151"/>
                    </a:cubicBezTo>
                    <a:cubicBezTo>
                      <a:pt x="-755" y="239151"/>
                      <a:pt x="6" y="211777"/>
                      <a:pt x="6" y="196948"/>
                    </a:cubicBezTo>
                    <a:cubicBezTo>
                      <a:pt x="6" y="192259"/>
                      <a:pt x="9385" y="196948"/>
                      <a:pt x="14074" y="196948"/>
                    </a:cubicBezTo>
                    <a:lnTo>
                      <a:pt x="14074" y="196948"/>
                    </a:ln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377">
                  <a:defRPr/>
                </a:pPr>
                <a:endParaRPr lang="en-US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16" name="Freeform 15">
                <a:extLst>
                  <a:ext uri="{FF2B5EF4-FFF2-40B4-BE49-F238E27FC236}">
                    <a16:creationId xmlns:a16="http://schemas.microsoft.com/office/drawing/2014/main" id="{F1CC34AB-CFC0-4672-B2FE-585E1AA4A327}"/>
                  </a:ext>
                </a:extLst>
              </p:cNvPr>
              <p:cNvSpPr/>
              <p:nvPr/>
            </p:nvSpPr>
            <p:spPr>
              <a:xfrm>
                <a:off x="9330391" y="3244666"/>
                <a:ext cx="2194560" cy="2194560"/>
              </a:xfrm>
              <a:custGeom>
                <a:avLst/>
                <a:gdLst>
                  <a:gd name="connsiteX0" fmla="*/ 1083211 w 2194560"/>
                  <a:gd name="connsiteY0" fmla="*/ 154744 h 2194560"/>
                  <a:gd name="connsiteX1" fmla="*/ 942534 w 2194560"/>
                  <a:gd name="connsiteY1" fmla="*/ 309489 h 2194560"/>
                  <a:gd name="connsiteX2" fmla="*/ 1083211 w 2194560"/>
                  <a:gd name="connsiteY2" fmla="*/ 464234 h 2194560"/>
                  <a:gd name="connsiteX3" fmla="*/ 1223888 w 2194560"/>
                  <a:gd name="connsiteY3" fmla="*/ 309489 h 2194560"/>
                  <a:gd name="connsiteX4" fmla="*/ 1083211 w 2194560"/>
                  <a:gd name="connsiteY4" fmla="*/ 154744 h 2194560"/>
                  <a:gd name="connsiteX5" fmla="*/ 1097280 w 2194560"/>
                  <a:gd name="connsiteY5" fmla="*/ 0 h 2194560"/>
                  <a:gd name="connsiteX6" fmla="*/ 2194560 w 2194560"/>
                  <a:gd name="connsiteY6" fmla="*/ 1097280 h 2194560"/>
                  <a:gd name="connsiteX7" fmla="*/ 1097280 w 2194560"/>
                  <a:gd name="connsiteY7" fmla="*/ 2194560 h 2194560"/>
                  <a:gd name="connsiteX8" fmla="*/ 0 w 2194560"/>
                  <a:gd name="connsiteY8" fmla="*/ 1097280 h 2194560"/>
                  <a:gd name="connsiteX9" fmla="*/ 1097280 w 2194560"/>
                  <a:gd name="connsiteY9" fmla="*/ 0 h 21945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194560" h="2194560">
                    <a:moveTo>
                      <a:pt x="1083211" y="154744"/>
                    </a:moveTo>
                    <a:cubicBezTo>
                      <a:pt x="1005517" y="154744"/>
                      <a:pt x="942534" y="224026"/>
                      <a:pt x="942534" y="309489"/>
                    </a:cubicBezTo>
                    <a:cubicBezTo>
                      <a:pt x="942534" y="394952"/>
                      <a:pt x="1005517" y="464234"/>
                      <a:pt x="1083211" y="464234"/>
                    </a:cubicBezTo>
                    <a:cubicBezTo>
                      <a:pt x="1160905" y="464234"/>
                      <a:pt x="1223888" y="394952"/>
                      <a:pt x="1223888" y="309489"/>
                    </a:cubicBezTo>
                    <a:cubicBezTo>
                      <a:pt x="1223888" y="224026"/>
                      <a:pt x="1160905" y="154744"/>
                      <a:pt x="1083211" y="154744"/>
                    </a:cubicBezTo>
                    <a:close/>
                    <a:moveTo>
                      <a:pt x="1097280" y="0"/>
                    </a:moveTo>
                    <a:cubicBezTo>
                      <a:pt x="1703291" y="0"/>
                      <a:pt x="2194560" y="491269"/>
                      <a:pt x="2194560" y="1097280"/>
                    </a:cubicBezTo>
                    <a:cubicBezTo>
                      <a:pt x="2194560" y="1703291"/>
                      <a:pt x="1703291" y="2194560"/>
                      <a:pt x="1097280" y="2194560"/>
                    </a:cubicBezTo>
                    <a:cubicBezTo>
                      <a:pt x="491269" y="2194560"/>
                      <a:pt x="0" y="1703291"/>
                      <a:pt x="0" y="1097280"/>
                    </a:cubicBezTo>
                    <a:cubicBezTo>
                      <a:pt x="0" y="491269"/>
                      <a:pt x="491269" y="0"/>
                      <a:pt x="1097280" y="0"/>
                    </a:cubicBezTo>
                    <a:close/>
                  </a:path>
                </a:pathLst>
              </a:custGeom>
              <a:gradFill flip="none" rotWithShape="1">
                <a:gsLst>
                  <a:gs pos="3000">
                    <a:srgbClr val="FFFFCC">
                      <a:alpha val="35686"/>
                    </a:srgbClr>
                  </a:gs>
                  <a:gs pos="92000">
                    <a:srgbClr val="FFFF00">
                      <a:alpha val="49804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reflection blurRad="6350" stA="50000" endA="300" endPos="37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377">
                  <a:defRPr/>
                </a:pPr>
                <a:endParaRPr lang="en-US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grpSp>
            <p:nvGrpSpPr>
              <p:cNvPr id="8230" name="Group 34">
                <a:extLst>
                  <a:ext uri="{FF2B5EF4-FFF2-40B4-BE49-F238E27FC236}">
                    <a16:creationId xmlns:a16="http://schemas.microsoft.com/office/drawing/2014/main" id="{E73A9B86-7902-4B4F-B3BC-3E5B0EC6DFF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0153950" y="1069144"/>
                <a:ext cx="538085" cy="520505"/>
                <a:chOff x="10153950" y="1069144"/>
                <a:chExt cx="538085" cy="520505"/>
              </a:xfrm>
            </p:grpSpPr>
            <p:sp>
              <p:nvSpPr>
                <p:cNvPr id="33" name="Oval 32">
                  <a:extLst>
                    <a:ext uri="{FF2B5EF4-FFF2-40B4-BE49-F238E27FC236}">
                      <a16:creationId xmlns:a16="http://schemas.microsoft.com/office/drawing/2014/main" id="{BCE89203-68D9-4062-81C6-0D829FC94893}"/>
                    </a:ext>
                  </a:extLst>
                </p:cNvPr>
                <p:cNvSpPr/>
                <p:nvPr/>
              </p:nvSpPr>
              <p:spPr>
                <a:xfrm>
                  <a:off x="10153946" y="1069672"/>
                  <a:ext cx="537928" cy="520601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b" anchorCtr="1"/>
                <a:lstStyle/>
                <a:p>
                  <a:pPr algn="ctr" defTabSz="914377">
                    <a:defRPr/>
                  </a:pPr>
                  <a:endParaRPr lang="en-US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34" name="Oval 33">
                  <a:extLst>
                    <a:ext uri="{FF2B5EF4-FFF2-40B4-BE49-F238E27FC236}">
                      <a16:creationId xmlns:a16="http://schemas.microsoft.com/office/drawing/2014/main" id="{49525B58-EB4B-40A2-A397-6F05C78B2981}"/>
                    </a:ext>
                  </a:extLst>
                </p:cNvPr>
                <p:cNvSpPr/>
                <p:nvPr/>
              </p:nvSpPr>
              <p:spPr>
                <a:xfrm>
                  <a:off x="10259460" y="1170411"/>
                  <a:ext cx="309489" cy="323559"/>
                </a:xfrm>
                <a:prstGeom prst="ellipse">
                  <a:avLst/>
                </a:prstGeom>
                <a:gradFill flip="none" rotWithShape="1">
                  <a:gsLst>
                    <a:gs pos="3000">
                      <a:srgbClr val="FFFFCC">
                        <a:alpha val="35686"/>
                      </a:srgbClr>
                    </a:gs>
                    <a:gs pos="92000">
                      <a:srgbClr val="FFFF00">
                        <a:alpha val="49804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914377">
                    <a:defRPr/>
                  </a:pPr>
                  <a:endParaRPr lang="en-US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</p:grpSp>
          <p:sp>
            <p:nvSpPr>
              <p:cNvPr id="63" name="Freeform 62">
                <a:extLst>
                  <a:ext uri="{FF2B5EF4-FFF2-40B4-BE49-F238E27FC236}">
                    <a16:creationId xmlns:a16="http://schemas.microsoft.com/office/drawing/2014/main" id="{62766BB3-FFB1-48A8-8DB9-16C1ABC23FF3}"/>
                  </a:ext>
                </a:extLst>
              </p:cNvPr>
              <p:cNvSpPr/>
              <p:nvPr/>
            </p:nvSpPr>
            <p:spPr>
              <a:xfrm>
                <a:off x="10393554" y="3894883"/>
                <a:ext cx="141227" cy="239667"/>
              </a:xfrm>
              <a:custGeom>
                <a:avLst/>
                <a:gdLst>
                  <a:gd name="connsiteX0" fmla="*/ 28142 w 141465"/>
                  <a:gd name="connsiteY0" fmla="*/ 0 h 239151"/>
                  <a:gd name="connsiteX1" fmla="*/ 28142 w 141465"/>
                  <a:gd name="connsiteY1" fmla="*/ 0 h 239151"/>
                  <a:gd name="connsiteX2" fmla="*/ 126615 w 141465"/>
                  <a:gd name="connsiteY2" fmla="*/ 84406 h 239151"/>
                  <a:gd name="connsiteX3" fmla="*/ 126615 w 141465"/>
                  <a:gd name="connsiteY3" fmla="*/ 182880 h 239151"/>
                  <a:gd name="connsiteX4" fmla="*/ 28142 w 141465"/>
                  <a:gd name="connsiteY4" fmla="*/ 196948 h 239151"/>
                  <a:gd name="connsiteX5" fmla="*/ 14074 w 141465"/>
                  <a:gd name="connsiteY5" fmla="*/ 239151 h 239151"/>
                  <a:gd name="connsiteX6" fmla="*/ 6 w 141465"/>
                  <a:gd name="connsiteY6" fmla="*/ 196948 h 239151"/>
                  <a:gd name="connsiteX7" fmla="*/ 14074 w 141465"/>
                  <a:gd name="connsiteY7" fmla="*/ 196948 h 239151"/>
                  <a:gd name="connsiteX8" fmla="*/ 14074 w 141465"/>
                  <a:gd name="connsiteY8" fmla="*/ 196948 h 2391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41465" h="239151">
                    <a:moveTo>
                      <a:pt x="28142" y="0"/>
                    </a:moveTo>
                    <a:lnTo>
                      <a:pt x="28142" y="0"/>
                    </a:lnTo>
                    <a:cubicBezTo>
                      <a:pt x="60966" y="28135"/>
                      <a:pt x="97893" y="52094"/>
                      <a:pt x="126615" y="84406"/>
                    </a:cubicBezTo>
                    <a:cubicBezTo>
                      <a:pt x="142292" y="102043"/>
                      <a:pt x="150153" y="168169"/>
                      <a:pt x="126615" y="182880"/>
                    </a:cubicBezTo>
                    <a:cubicBezTo>
                      <a:pt x="98497" y="200453"/>
                      <a:pt x="60966" y="192259"/>
                      <a:pt x="28142" y="196948"/>
                    </a:cubicBezTo>
                    <a:cubicBezTo>
                      <a:pt x="23453" y="211016"/>
                      <a:pt x="28903" y="239151"/>
                      <a:pt x="14074" y="239151"/>
                    </a:cubicBezTo>
                    <a:cubicBezTo>
                      <a:pt x="-755" y="239151"/>
                      <a:pt x="6" y="211777"/>
                      <a:pt x="6" y="196948"/>
                    </a:cubicBezTo>
                    <a:cubicBezTo>
                      <a:pt x="6" y="192259"/>
                      <a:pt x="9385" y="196948"/>
                      <a:pt x="14074" y="196948"/>
                    </a:cubicBezTo>
                    <a:lnTo>
                      <a:pt x="14074" y="196948"/>
                    </a:ln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377">
                  <a:defRPr/>
                </a:pPr>
                <a:endParaRPr lang="en-US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70" name="Freeform 69">
                <a:extLst>
                  <a:ext uri="{FF2B5EF4-FFF2-40B4-BE49-F238E27FC236}">
                    <a16:creationId xmlns:a16="http://schemas.microsoft.com/office/drawing/2014/main" id="{946F75EA-6FE8-4915-844C-3CF42ED7E84D}"/>
                  </a:ext>
                </a:extLst>
              </p:cNvPr>
              <p:cNvSpPr/>
              <p:nvPr/>
            </p:nvSpPr>
            <p:spPr>
              <a:xfrm>
                <a:off x="10239634" y="3771081"/>
                <a:ext cx="320536" cy="185703"/>
              </a:xfrm>
              <a:custGeom>
                <a:avLst/>
                <a:gdLst>
                  <a:gd name="connsiteX0" fmla="*/ 239151 w 239151"/>
                  <a:gd name="connsiteY0" fmla="*/ 0 h 239151"/>
                  <a:gd name="connsiteX1" fmla="*/ 239151 w 239151"/>
                  <a:gd name="connsiteY1" fmla="*/ 0 h 239151"/>
                  <a:gd name="connsiteX2" fmla="*/ 112541 w 239151"/>
                  <a:gd name="connsiteY2" fmla="*/ 168813 h 239151"/>
                  <a:gd name="connsiteX3" fmla="*/ 70338 w 239151"/>
                  <a:gd name="connsiteY3" fmla="*/ 196948 h 239151"/>
                  <a:gd name="connsiteX4" fmla="*/ 0 w 239151"/>
                  <a:gd name="connsiteY4" fmla="*/ 239151 h 239151"/>
                  <a:gd name="connsiteX5" fmla="*/ 14068 w 239151"/>
                  <a:gd name="connsiteY5" fmla="*/ 196948 h 239151"/>
                  <a:gd name="connsiteX6" fmla="*/ 98474 w 239151"/>
                  <a:gd name="connsiteY6" fmla="*/ 126610 h 239151"/>
                  <a:gd name="connsiteX7" fmla="*/ 168812 w 239151"/>
                  <a:gd name="connsiteY7" fmla="*/ 84407 h 239151"/>
                  <a:gd name="connsiteX8" fmla="*/ 196948 w 239151"/>
                  <a:gd name="connsiteY8" fmla="*/ 56271 h 239151"/>
                  <a:gd name="connsiteX9" fmla="*/ 14068 w 239151"/>
                  <a:gd name="connsiteY9" fmla="*/ 225084 h 239151"/>
                  <a:gd name="connsiteX10" fmla="*/ 14068 w 239151"/>
                  <a:gd name="connsiteY10" fmla="*/ 225084 h 2391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39151" h="239151">
                    <a:moveTo>
                      <a:pt x="239151" y="0"/>
                    </a:moveTo>
                    <a:lnTo>
                      <a:pt x="239151" y="0"/>
                    </a:lnTo>
                    <a:cubicBezTo>
                      <a:pt x="227284" y="16953"/>
                      <a:pt x="159321" y="131390"/>
                      <a:pt x="112541" y="168813"/>
                    </a:cubicBezTo>
                    <a:cubicBezTo>
                      <a:pt x="99339" y="179375"/>
                      <a:pt x="83540" y="186386"/>
                      <a:pt x="70338" y="196948"/>
                    </a:cubicBezTo>
                    <a:cubicBezTo>
                      <a:pt x="15165" y="241087"/>
                      <a:pt x="73292" y="214721"/>
                      <a:pt x="0" y="239151"/>
                    </a:cubicBezTo>
                    <a:cubicBezTo>
                      <a:pt x="4689" y="225083"/>
                      <a:pt x="5843" y="209286"/>
                      <a:pt x="14068" y="196948"/>
                    </a:cubicBezTo>
                    <a:cubicBezTo>
                      <a:pt x="42713" y="153981"/>
                      <a:pt x="61400" y="156270"/>
                      <a:pt x="98474" y="126610"/>
                    </a:cubicBezTo>
                    <a:cubicBezTo>
                      <a:pt x="153647" y="82471"/>
                      <a:pt x="95520" y="108837"/>
                      <a:pt x="168812" y="84407"/>
                    </a:cubicBezTo>
                    <a:lnTo>
                      <a:pt x="196948" y="56271"/>
                    </a:lnTo>
                    <a:lnTo>
                      <a:pt x="14068" y="225084"/>
                    </a:lnTo>
                    <a:lnTo>
                      <a:pt x="14068" y="225084"/>
                    </a:lnTo>
                  </a:path>
                </a:pathLst>
              </a:cu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defTabSz="914377">
                  <a:defRPr/>
                </a:pPr>
                <a:endParaRPr lang="en-US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p:grpSp>
        <p:pic>
          <p:nvPicPr>
            <p:cNvPr id="8226" name="Picture 6">
              <a:extLst>
                <a:ext uri="{FF2B5EF4-FFF2-40B4-BE49-F238E27FC236}">
                  <a16:creationId xmlns:a16="http://schemas.microsoft.com/office/drawing/2014/main" id="{CFC9CAE5-5FFD-469B-958C-0F4F483FA7D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69792" y="3390788"/>
              <a:ext cx="1951038" cy="1951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5" name="TextBox 66">
            <a:extLst>
              <a:ext uri="{FF2B5EF4-FFF2-40B4-BE49-F238E27FC236}">
                <a16:creationId xmlns:a16="http://schemas.microsoft.com/office/drawing/2014/main" id="{215925C4-60EC-4CCF-849B-C5E9A939DD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18600" y="5534026"/>
            <a:ext cx="30734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914377" rtl="1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ar-OM" altLang="en-US" sz="2000" b="1">
                <a:solidFill>
                  <a:srgbClr val="000000"/>
                </a:solidFill>
                <a:cs typeface="Arial" panose="020B0604020202020204" pitchFamily="34" charset="0"/>
              </a:rPr>
              <a:t>استخدام المنصات التعليمية</a:t>
            </a:r>
            <a:r>
              <a:rPr lang="en-GB" altLang="en-US" sz="2000" b="1">
                <a:solidFill>
                  <a:srgbClr val="000000"/>
                </a:solidFill>
              </a:rPr>
              <a:t> </a:t>
            </a:r>
            <a:r>
              <a:rPr lang="ar-OM" altLang="en-US" sz="2000" b="1">
                <a:solidFill>
                  <a:srgbClr val="000000"/>
                </a:solidFill>
                <a:cs typeface="Arial" panose="020B0604020202020204" pitchFamily="34" charset="0"/>
              </a:rPr>
              <a:t>المعتمدة في وزارة التربية والتعليم</a:t>
            </a:r>
            <a:endParaRPr lang="en-GB" altLang="en-US" sz="2000" b="1">
              <a:solidFill>
                <a:srgbClr val="000000"/>
              </a:solidFill>
            </a:endParaRPr>
          </a:p>
          <a:p>
            <a:pPr algn="ctr" defTabSz="914377" rtl="1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GB" altLang="en-US" sz="2000" b="1">
                <a:solidFill>
                  <a:srgbClr val="000000"/>
                </a:solidFill>
              </a:rPr>
              <a:t>Use approved educational platforms  by the MOE</a:t>
            </a:r>
          </a:p>
        </p:txBody>
      </p:sp>
      <p:sp>
        <p:nvSpPr>
          <p:cNvPr id="77" name="TextBox 70">
            <a:extLst>
              <a:ext uri="{FF2B5EF4-FFF2-40B4-BE49-F238E27FC236}">
                <a16:creationId xmlns:a16="http://schemas.microsoft.com/office/drawing/2014/main" id="{938D777E-8AC7-4FF4-A336-3EF6199240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5100" y="2490788"/>
            <a:ext cx="34798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914377" rtl="1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ar-OM" altLang="en-US" sz="2000" b="1">
                <a:solidFill>
                  <a:srgbClr val="000000"/>
                </a:solidFill>
                <a:cs typeface="Arial" panose="020B0604020202020204" pitchFamily="34" charset="0"/>
              </a:rPr>
              <a:t>عدم إرسال ملصقات</a:t>
            </a:r>
            <a:r>
              <a:rPr lang="en-GB" altLang="en-US" sz="2000" b="1">
                <a:solidFill>
                  <a:srgbClr val="000000"/>
                </a:solidFill>
              </a:rPr>
              <a:t> </a:t>
            </a:r>
            <a:r>
              <a:rPr lang="ar-OM" altLang="en-US" sz="2000" b="1">
                <a:solidFill>
                  <a:srgbClr val="000000"/>
                </a:solidFill>
                <a:cs typeface="Arial" panose="020B0604020202020204" pitchFamily="34" charset="0"/>
              </a:rPr>
              <a:t>تعبيرية أو الضحك على الزملاء</a:t>
            </a:r>
            <a:endParaRPr lang="en-GB" altLang="en-US" sz="2000" b="1">
              <a:solidFill>
                <a:srgbClr val="000000"/>
              </a:solidFill>
            </a:endParaRPr>
          </a:p>
          <a:p>
            <a:pPr algn="ctr" defTabSz="914377" rtl="1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GB" altLang="en-US" sz="2000" b="1">
                <a:solidFill>
                  <a:srgbClr val="000000"/>
                </a:solidFill>
              </a:rPr>
              <a:t>Don’t send any expressive stickers or laugh at classmates</a:t>
            </a:r>
          </a:p>
        </p:txBody>
      </p:sp>
      <p:grpSp>
        <p:nvGrpSpPr>
          <p:cNvPr id="79" name="Group 78">
            <a:extLst>
              <a:ext uri="{FF2B5EF4-FFF2-40B4-BE49-F238E27FC236}">
                <a16:creationId xmlns:a16="http://schemas.microsoft.com/office/drawing/2014/main" id="{0C32853D-B02A-4135-BA6B-942257FA7CEF}"/>
              </a:ext>
            </a:extLst>
          </p:cNvPr>
          <p:cNvGrpSpPr>
            <a:grpSpLocks/>
          </p:cNvGrpSpPr>
          <p:nvPr/>
        </p:nvGrpSpPr>
        <p:grpSpPr bwMode="auto">
          <a:xfrm>
            <a:off x="6878639" y="4795839"/>
            <a:ext cx="2489200" cy="1054848"/>
            <a:chOff x="913905" y="5087540"/>
            <a:chExt cx="2489091" cy="1056724"/>
          </a:xfrm>
        </p:grpSpPr>
        <p:sp>
          <p:nvSpPr>
            <p:cNvPr id="8223" name="TextBox 58">
              <a:extLst>
                <a:ext uri="{FF2B5EF4-FFF2-40B4-BE49-F238E27FC236}">
                  <a16:creationId xmlns:a16="http://schemas.microsoft.com/office/drawing/2014/main" id="{C2F00DA7-3792-4089-8AAF-DA1A5501C19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64181" y="5087540"/>
              <a:ext cx="184723" cy="3699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defTabSz="914377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</a:pPr>
              <a:endParaRPr lang="en-GB" altLang="en-US" sz="1800" b="1">
                <a:solidFill>
                  <a:srgbClr val="AFB8FF"/>
                </a:solidFill>
              </a:endParaRPr>
            </a:p>
          </p:txBody>
        </p:sp>
        <p:sp>
          <p:nvSpPr>
            <p:cNvPr id="8224" name="TextBox 62">
              <a:extLst>
                <a:ext uri="{FF2B5EF4-FFF2-40B4-BE49-F238E27FC236}">
                  <a16:creationId xmlns:a16="http://schemas.microsoft.com/office/drawing/2014/main" id="{A854378C-39AD-4587-B256-4B3866EC8D2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13905" y="5126795"/>
              <a:ext cx="2489091" cy="10174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defTabSz="914377" rtl="1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ar-OM" altLang="en-US" sz="2000" b="1">
                  <a:solidFill>
                    <a:srgbClr val="000000"/>
                  </a:solidFill>
                  <a:cs typeface="Arial" panose="020B0604020202020204" pitchFamily="34" charset="0"/>
                </a:rPr>
                <a:t>الالتزام بتوجيهات المعلمة</a:t>
              </a:r>
              <a:endParaRPr lang="en-GB" altLang="en-US" sz="2000" b="1">
                <a:solidFill>
                  <a:srgbClr val="000000"/>
                </a:solidFill>
              </a:endParaRPr>
            </a:p>
            <a:p>
              <a:pPr algn="ctr" defTabSz="914377" rtl="1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GB" altLang="en-US" sz="2000" b="1">
                  <a:solidFill>
                    <a:srgbClr val="000000"/>
                  </a:solidFill>
                </a:rPr>
                <a:t>Follow your teacher’s instructions</a:t>
              </a:r>
            </a:p>
          </p:txBody>
        </p:sp>
      </p:grpSp>
      <p:sp>
        <p:nvSpPr>
          <p:cNvPr id="82" name="TextBox 62">
            <a:extLst>
              <a:ext uri="{FF2B5EF4-FFF2-40B4-BE49-F238E27FC236}">
                <a16:creationId xmlns:a16="http://schemas.microsoft.com/office/drawing/2014/main" id="{ADD39773-E451-48BA-9C24-3B0589A4FD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56588" y="1898651"/>
            <a:ext cx="40640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914377" rtl="1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ar-OM" altLang="en-US" sz="2000" b="1">
                <a:solidFill>
                  <a:srgbClr val="000000"/>
                </a:solidFill>
                <a:cs typeface="Arial" panose="020B0604020202020204" pitchFamily="34" charset="0"/>
              </a:rPr>
              <a:t>عدم نشر كل ما يخص التعليم</a:t>
            </a:r>
            <a:r>
              <a:rPr lang="en-GB" altLang="en-US" sz="2000" b="1">
                <a:solidFill>
                  <a:srgbClr val="000000"/>
                </a:solidFill>
              </a:rPr>
              <a:t> </a:t>
            </a:r>
            <a:r>
              <a:rPr lang="ar-OM" altLang="en-US" sz="2000" b="1">
                <a:solidFill>
                  <a:srgbClr val="000000"/>
                </a:solidFill>
                <a:cs typeface="Arial" panose="020B0604020202020204" pitchFamily="34" charset="0"/>
              </a:rPr>
              <a:t>في المنصات والواجبات والمعلومات الشخصية</a:t>
            </a:r>
            <a:endParaRPr lang="en-GB" altLang="en-US" sz="2000" b="1">
              <a:solidFill>
                <a:srgbClr val="000000"/>
              </a:solidFill>
            </a:endParaRPr>
          </a:p>
          <a:p>
            <a:pPr algn="ctr" defTabSz="914377" rtl="1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GB" altLang="en-US" sz="2000" b="1">
                <a:solidFill>
                  <a:srgbClr val="000000"/>
                </a:solidFill>
              </a:rPr>
              <a:t>Don’t share educational subjects, homework or personal information </a:t>
            </a:r>
          </a:p>
        </p:txBody>
      </p:sp>
      <p:sp>
        <p:nvSpPr>
          <p:cNvPr id="84" name="TextBox 70">
            <a:extLst>
              <a:ext uri="{FF2B5EF4-FFF2-40B4-BE49-F238E27FC236}">
                <a16:creationId xmlns:a16="http://schemas.microsoft.com/office/drawing/2014/main" id="{215E9BF2-B0C7-4A29-B9D4-EDAF2229CD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32364" y="6000750"/>
            <a:ext cx="377983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914377" rtl="1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ar-OM" altLang="en-US" sz="2000" b="1">
                <a:solidFill>
                  <a:srgbClr val="000000"/>
                </a:solidFill>
                <a:cs typeface="Arial" panose="020B0604020202020204" pitchFamily="34" charset="0"/>
              </a:rPr>
              <a:t>الكتابة باللغة العربية</a:t>
            </a:r>
            <a:r>
              <a:rPr lang="ar-SA" altLang="en-US" sz="2000" b="1">
                <a:solidFill>
                  <a:srgbClr val="000000"/>
                </a:solidFill>
                <a:cs typeface="Arial" panose="020B0604020202020204" pitchFamily="34" charset="0"/>
              </a:rPr>
              <a:t>/الانجليزية</a:t>
            </a:r>
            <a:r>
              <a:rPr lang="ar-OM" altLang="en-US" sz="2000" b="1">
                <a:solidFill>
                  <a:srgbClr val="000000"/>
                </a:solidFill>
                <a:cs typeface="Arial" panose="020B0604020202020204" pitchFamily="34" charset="0"/>
              </a:rPr>
              <a:t> السليمة</a:t>
            </a:r>
            <a:endParaRPr lang="en-GB" altLang="en-US" sz="2000" b="1">
              <a:solidFill>
                <a:srgbClr val="000000"/>
              </a:solidFill>
            </a:endParaRPr>
          </a:p>
          <a:p>
            <a:pPr algn="ctr" defTabSz="914377" rtl="1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GB" altLang="en-US" sz="2000" b="1">
                <a:solidFill>
                  <a:srgbClr val="000000"/>
                </a:solidFill>
              </a:rPr>
              <a:t>Write with proper English /Arabic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58460DD3-42BE-4FA0-A160-033845E3D50F}"/>
              </a:ext>
            </a:extLst>
          </p:cNvPr>
          <p:cNvGrpSpPr>
            <a:grpSpLocks/>
          </p:cNvGrpSpPr>
          <p:nvPr/>
        </p:nvGrpSpPr>
        <p:grpSpPr bwMode="auto">
          <a:xfrm>
            <a:off x="3106739" y="1244602"/>
            <a:ext cx="2193925" cy="3852863"/>
            <a:chOff x="3394075" y="1079500"/>
            <a:chExt cx="2193925" cy="3852863"/>
          </a:xfrm>
        </p:grpSpPr>
        <p:grpSp>
          <p:nvGrpSpPr>
            <p:cNvPr id="8211" name="Group 71">
              <a:extLst>
                <a:ext uri="{FF2B5EF4-FFF2-40B4-BE49-F238E27FC236}">
                  <a16:creationId xmlns:a16="http://schemas.microsoft.com/office/drawing/2014/main" id="{69263AD5-2059-444D-B97B-EC55FC1FEE9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94075" y="1079500"/>
              <a:ext cx="2193925" cy="3852863"/>
              <a:chOff x="3393827" y="1079109"/>
              <a:chExt cx="2194560" cy="3853969"/>
            </a:xfrm>
          </p:grpSpPr>
          <p:sp>
            <p:nvSpPr>
              <p:cNvPr id="56" name="Freeform 55">
                <a:extLst>
                  <a:ext uri="{FF2B5EF4-FFF2-40B4-BE49-F238E27FC236}">
                    <a16:creationId xmlns:a16="http://schemas.microsoft.com/office/drawing/2014/main" id="{36ADDCDE-8886-47CB-B1E1-3A0DCF59EAC0}"/>
                  </a:ext>
                </a:extLst>
              </p:cNvPr>
              <p:cNvSpPr/>
              <p:nvPr/>
            </p:nvSpPr>
            <p:spPr>
              <a:xfrm flipH="1">
                <a:off x="4372010" y="2727407"/>
                <a:ext cx="142916" cy="238193"/>
              </a:xfrm>
              <a:custGeom>
                <a:avLst/>
                <a:gdLst>
                  <a:gd name="connsiteX0" fmla="*/ 28142 w 141465"/>
                  <a:gd name="connsiteY0" fmla="*/ 0 h 239151"/>
                  <a:gd name="connsiteX1" fmla="*/ 28142 w 141465"/>
                  <a:gd name="connsiteY1" fmla="*/ 0 h 239151"/>
                  <a:gd name="connsiteX2" fmla="*/ 126615 w 141465"/>
                  <a:gd name="connsiteY2" fmla="*/ 84406 h 239151"/>
                  <a:gd name="connsiteX3" fmla="*/ 126615 w 141465"/>
                  <a:gd name="connsiteY3" fmla="*/ 182880 h 239151"/>
                  <a:gd name="connsiteX4" fmla="*/ 28142 w 141465"/>
                  <a:gd name="connsiteY4" fmla="*/ 196948 h 239151"/>
                  <a:gd name="connsiteX5" fmla="*/ 14074 w 141465"/>
                  <a:gd name="connsiteY5" fmla="*/ 239151 h 239151"/>
                  <a:gd name="connsiteX6" fmla="*/ 6 w 141465"/>
                  <a:gd name="connsiteY6" fmla="*/ 196948 h 239151"/>
                  <a:gd name="connsiteX7" fmla="*/ 14074 w 141465"/>
                  <a:gd name="connsiteY7" fmla="*/ 196948 h 239151"/>
                  <a:gd name="connsiteX8" fmla="*/ 14074 w 141465"/>
                  <a:gd name="connsiteY8" fmla="*/ 196948 h 2391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41465" h="239151">
                    <a:moveTo>
                      <a:pt x="28142" y="0"/>
                    </a:moveTo>
                    <a:lnTo>
                      <a:pt x="28142" y="0"/>
                    </a:lnTo>
                    <a:cubicBezTo>
                      <a:pt x="60966" y="28135"/>
                      <a:pt x="97893" y="52094"/>
                      <a:pt x="126615" y="84406"/>
                    </a:cubicBezTo>
                    <a:cubicBezTo>
                      <a:pt x="142292" y="102043"/>
                      <a:pt x="150153" y="168169"/>
                      <a:pt x="126615" y="182880"/>
                    </a:cubicBezTo>
                    <a:cubicBezTo>
                      <a:pt x="98497" y="200453"/>
                      <a:pt x="60966" y="192259"/>
                      <a:pt x="28142" y="196948"/>
                    </a:cubicBezTo>
                    <a:cubicBezTo>
                      <a:pt x="23453" y="211016"/>
                      <a:pt x="28903" y="239151"/>
                      <a:pt x="14074" y="239151"/>
                    </a:cubicBezTo>
                    <a:cubicBezTo>
                      <a:pt x="-755" y="239151"/>
                      <a:pt x="6" y="211777"/>
                      <a:pt x="6" y="196948"/>
                    </a:cubicBezTo>
                    <a:cubicBezTo>
                      <a:pt x="6" y="192259"/>
                      <a:pt x="9385" y="196948"/>
                      <a:pt x="14074" y="196948"/>
                    </a:cubicBezTo>
                    <a:lnTo>
                      <a:pt x="14074" y="196948"/>
                    </a:ln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377">
                  <a:defRPr/>
                </a:pPr>
                <a:endParaRPr lang="en-US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cxnSp>
            <p:nvCxnSpPr>
              <p:cNvPr id="47" name="Straight Connector 46">
                <a:extLst>
                  <a:ext uri="{FF2B5EF4-FFF2-40B4-BE49-F238E27FC236}">
                    <a16:creationId xmlns:a16="http://schemas.microsoft.com/office/drawing/2014/main" id="{FCDD8331-A272-43FB-9E18-6EA40EA9DFAB}"/>
                  </a:ext>
                </a:extLst>
              </p:cNvPr>
              <p:cNvCxnSpPr>
                <a:endCxn id="13" idx="5"/>
              </p:cNvCxnSpPr>
              <p:nvPr/>
            </p:nvCxnSpPr>
            <p:spPr>
              <a:xfrm flipH="1">
                <a:off x="4491106" y="1463394"/>
                <a:ext cx="3176" cy="1275129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3" name="Freeform 12">
                <a:extLst>
                  <a:ext uri="{FF2B5EF4-FFF2-40B4-BE49-F238E27FC236}">
                    <a16:creationId xmlns:a16="http://schemas.microsoft.com/office/drawing/2014/main" id="{0D0EA47A-212A-4438-812F-22CBD2803B5E}"/>
                  </a:ext>
                </a:extLst>
              </p:cNvPr>
              <p:cNvSpPr/>
              <p:nvPr/>
            </p:nvSpPr>
            <p:spPr>
              <a:xfrm>
                <a:off x="3393827" y="2738517"/>
                <a:ext cx="2194560" cy="2194561"/>
              </a:xfrm>
              <a:custGeom>
                <a:avLst/>
                <a:gdLst>
                  <a:gd name="connsiteX0" fmla="*/ 1083211 w 2194560"/>
                  <a:gd name="connsiteY0" fmla="*/ 154744 h 2194560"/>
                  <a:gd name="connsiteX1" fmla="*/ 942534 w 2194560"/>
                  <a:gd name="connsiteY1" fmla="*/ 309489 h 2194560"/>
                  <a:gd name="connsiteX2" fmla="*/ 1083211 w 2194560"/>
                  <a:gd name="connsiteY2" fmla="*/ 464234 h 2194560"/>
                  <a:gd name="connsiteX3" fmla="*/ 1223888 w 2194560"/>
                  <a:gd name="connsiteY3" fmla="*/ 309489 h 2194560"/>
                  <a:gd name="connsiteX4" fmla="*/ 1083211 w 2194560"/>
                  <a:gd name="connsiteY4" fmla="*/ 154744 h 2194560"/>
                  <a:gd name="connsiteX5" fmla="*/ 1097280 w 2194560"/>
                  <a:gd name="connsiteY5" fmla="*/ 0 h 2194560"/>
                  <a:gd name="connsiteX6" fmla="*/ 2194560 w 2194560"/>
                  <a:gd name="connsiteY6" fmla="*/ 1097280 h 2194560"/>
                  <a:gd name="connsiteX7" fmla="*/ 1097280 w 2194560"/>
                  <a:gd name="connsiteY7" fmla="*/ 2194560 h 2194560"/>
                  <a:gd name="connsiteX8" fmla="*/ 0 w 2194560"/>
                  <a:gd name="connsiteY8" fmla="*/ 1097280 h 2194560"/>
                  <a:gd name="connsiteX9" fmla="*/ 1097280 w 2194560"/>
                  <a:gd name="connsiteY9" fmla="*/ 0 h 21945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194560" h="2194560">
                    <a:moveTo>
                      <a:pt x="1083211" y="154744"/>
                    </a:moveTo>
                    <a:cubicBezTo>
                      <a:pt x="1005517" y="154744"/>
                      <a:pt x="942534" y="224026"/>
                      <a:pt x="942534" y="309489"/>
                    </a:cubicBezTo>
                    <a:cubicBezTo>
                      <a:pt x="942534" y="394952"/>
                      <a:pt x="1005517" y="464234"/>
                      <a:pt x="1083211" y="464234"/>
                    </a:cubicBezTo>
                    <a:cubicBezTo>
                      <a:pt x="1160905" y="464234"/>
                      <a:pt x="1223888" y="394952"/>
                      <a:pt x="1223888" y="309489"/>
                    </a:cubicBezTo>
                    <a:cubicBezTo>
                      <a:pt x="1223888" y="224026"/>
                      <a:pt x="1160905" y="154744"/>
                      <a:pt x="1083211" y="154744"/>
                    </a:cubicBezTo>
                    <a:close/>
                    <a:moveTo>
                      <a:pt x="1097280" y="0"/>
                    </a:moveTo>
                    <a:cubicBezTo>
                      <a:pt x="1703291" y="0"/>
                      <a:pt x="2194560" y="491269"/>
                      <a:pt x="2194560" y="1097280"/>
                    </a:cubicBezTo>
                    <a:cubicBezTo>
                      <a:pt x="2194560" y="1703291"/>
                      <a:pt x="1703291" y="2194560"/>
                      <a:pt x="1097280" y="2194560"/>
                    </a:cubicBezTo>
                    <a:cubicBezTo>
                      <a:pt x="491269" y="2194560"/>
                      <a:pt x="0" y="1703291"/>
                      <a:pt x="0" y="1097280"/>
                    </a:cubicBezTo>
                    <a:cubicBezTo>
                      <a:pt x="0" y="491269"/>
                      <a:pt x="491269" y="0"/>
                      <a:pt x="1097280" y="0"/>
                    </a:cubicBezTo>
                    <a:close/>
                  </a:path>
                </a:pathLst>
              </a:custGeom>
              <a:gradFill flip="none" rotWithShape="1">
                <a:gsLst>
                  <a:gs pos="3000">
                    <a:schemeClr val="accent4">
                      <a:lumMod val="40000"/>
                      <a:lumOff val="60000"/>
                      <a:alpha val="36000"/>
                    </a:schemeClr>
                  </a:gs>
                  <a:gs pos="92000">
                    <a:srgbClr val="FFC000">
                      <a:alpha val="50000"/>
                      <a:lumMod val="70000"/>
                      <a:lumOff val="30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reflection blurRad="6350" stA="50000" endA="300" endPos="37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377">
                  <a:defRPr/>
                </a:pPr>
                <a:endParaRPr lang="en-US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grpSp>
            <p:nvGrpSpPr>
              <p:cNvPr id="8216" name="Group 37">
                <a:extLst>
                  <a:ext uri="{FF2B5EF4-FFF2-40B4-BE49-F238E27FC236}">
                    <a16:creationId xmlns:a16="http://schemas.microsoft.com/office/drawing/2014/main" id="{573C1C87-FE40-421D-8756-EE1C46680E6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222064" y="1079109"/>
                <a:ext cx="538085" cy="520505"/>
                <a:chOff x="4222064" y="1079109"/>
                <a:chExt cx="538085" cy="520505"/>
              </a:xfrm>
            </p:grpSpPr>
            <p:sp>
              <p:nvSpPr>
                <p:cNvPr id="24" name="Oval 23">
                  <a:extLst>
                    <a:ext uri="{FF2B5EF4-FFF2-40B4-BE49-F238E27FC236}">
                      <a16:creationId xmlns:a16="http://schemas.microsoft.com/office/drawing/2014/main" id="{900CFE9B-A742-4E8E-BD1B-7E909CC20559}"/>
                    </a:ext>
                  </a:extLst>
                </p:cNvPr>
                <p:cNvSpPr/>
                <p:nvPr/>
              </p:nvSpPr>
              <p:spPr>
                <a:xfrm>
                  <a:off x="4222742" y="1079109"/>
                  <a:ext cx="536731" cy="52084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b" anchorCtr="1"/>
                <a:lstStyle/>
                <a:p>
                  <a:pPr algn="ctr" defTabSz="914377">
                    <a:defRPr/>
                  </a:pPr>
                  <a:endParaRPr lang="en-US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25" name="Oval 24">
                  <a:extLst>
                    <a:ext uri="{FF2B5EF4-FFF2-40B4-BE49-F238E27FC236}">
                      <a16:creationId xmlns:a16="http://schemas.microsoft.com/office/drawing/2014/main" id="{DE2CAAD1-420F-455F-99B7-F2980DEA561E}"/>
                    </a:ext>
                  </a:extLst>
                </p:cNvPr>
                <p:cNvSpPr/>
                <p:nvPr/>
              </p:nvSpPr>
              <p:spPr>
                <a:xfrm>
                  <a:off x="4327574" y="1180376"/>
                  <a:ext cx="309489" cy="323559"/>
                </a:xfrm>
                <a:prstGeom prst="ellipse">
                  <a:avLst/>
                </a:prstGeom>
                <a:gradFill flip="none" rotWithShape="1">
                  <a:gsLst>
                    <a:gs pos="3000">
                      <a:schemeClr val="accent4">
                        <a:lumMod val="40000"/>
                        <a:lumOff val="60000"/>
                        <a:alpha val="36000"/>
                      </a:schemeClr>
                    </a:gs>
                    <a:gs pos="92000">
                      <a:srgbClr val="FFC000">
                        <a:alpha val="50000"/>
                        <a:lumMod val="70000"/>
                        <a:lumOff val="30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914377">
                    <a:defRPr/>
                  </a:pPr>
                  <a:endParaRPr lang="en-US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</p:grpSp>
          <p:sp>
            <p:nvSpPr>
              <p:cNvPr id="55" name="Freeform 54">
                <a:extLst>
                  <a:ext uri="{FF2B5EF4-FFF2-40B4-BE49-F238E27FC236}">
                    <a16:creationId xmlns:a16="http://schemas.microsoft.com/office/drawing/2014/main" id="{F7BC893F-216D-4EA7-AA3D-791603FB8A05}"/>
                  </a:ext>
                </a:extLst>
              </p:cNvPr>
              <p:cNvSpPr/>
              <p:nvPr/>
            </p:nvSpPr>
            <p:spPr>
              <a:xfrm>
                <a:off x="4473639" y="2728995"/>
                <a:ext cx="141328" cy="239781"/>
              </a:xfrm>
              <a:custGeom>
                <a:avLst/>
                <a:gdLst>
                  <a:gd name="connsiteX0" fmla="*/ 28142 w 141465"/>
                  <a:gd name="connsiteY0" fmla="*/ 0 h 239151"/>
                  <a:gd name="connsiteX1" fmla="*/ 28142 w 141465"/>
                  <a:gd name="connsiteY1" fmla="*/ 0 h 239151"/>
                  <a:gd name="connsiteX2" fmla="*/ 126615 w 141465"/>
                  <a:gd name="connsiteY2" fmla="*/ 84406 h 239151"/>
                  <a:gd name="connsiteX3" fmla="*/ 126615 w 141465"/>
                  <a:gd name="connsiteY3" fmla="*/ 182880 h 239151"/>
                  <a:gd name="connsiteX4" fmla="*/ 28142 w 141465"/>
                  <a:gd name="connsiteY4" fmla="*/ 196948 h 239151"/>
                  <a:gd name="connsiteX5" fmla="*/ 14074 w 141465"/>
                  <a:gd name="connsiteY5" fmla="*/ 239151 h 239151"/>
                  <a:gd name="connsiteX6" fmla="*/ 6 w 141465"/>
                  <a:gd name="connsiteY6" fmla="*/ 196948 h 239151"/>
                  <a:gd name="connsiteX7" fmla="*/ 14074 w 141465"/>
                  <a:gd name="connsiteY7" fmla="*/ 196948 h 239151"/>
                  <a:gd name="connsiteX8" fmla="*/ 14074 w 141465"/>
                  <a:gd name="connsiteY8" fmla="*/ 196948 h 2391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41465" h="239151">
                    <a:moveTo>
                      <a:pt x="28142" y="0"/>
                    </a:moveTo>
                    <a:lnTo>
                      <a:pt x="28142" y="0"/>
                    </a:lnTo>
                    <a:cubicBezTo>
                      <a:pt x="60966" y="28135"/>
                      <a:pt x="97893" y="52094"/>
                      <a:pt x="126615" y="84406"/>
                    </a:cubicBezTo>
                    <a:cubicBezTo>
                      <a:pt x="142292" y="102043"/>
                      <a:pt x="150153" y="168169"/>
                      <a:pt x="126615" y="182880"/>
                    </a:cubicBezTo>
                    <a:cubicBezTo>
                      <a:pt x="98497" y="200453"/>
                      <a:pt x="60966" y="192259"/>
                      <a:pt x="28142" y="196948"/>
                    </a:cubicBezTo>
                    <a:cubicBezTo>
                      <a:pt x="23453" y="211016"/>
                      <a:pt x="28903" y="239151"/>
                      <a:pt x="14074" y="239151"/>
                    </a:cubicBezTo>
                    <a:cubicBezTo>
                      <a:pt x="-755" y="239151"/>
                      <a:pt x="6" y="211777"/>
                      <a:pt x="6" y="196948"/>
                    </a:cubicBezTo>
                    <a:cubicBezTo>
                      <a:pt x="6" y="192259"/>
                      <a:pt x="9385" y="196948"/>
                      <a:pt x="14074" y="196948"/>
                    </a:cubicBezTo>
                    <a:lnTo>
                      <a:pt x="14074" y="196948"/>
                    </a:ln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377">
                  <a:defRPr/>
                </a:pPr>
                <a:endParaRPr lang="en-US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67" name="Freeform 66">
                <a:extLst>
                  <a:ext uri="{FF2B5EF4-FFF2-40B4-BE49-F238E27FC236}">
                    <a16:creationId xmlns:a16="http://schemas.microsoft.com/office/drawing/2014/main" id="{01C8ADB1-1B1F-48C8-89AD-1FF2F0A20736}"/>
                  </a:ext>
                </a:extLst>
              </p:cNvPr>
              <p:cNvSpPr/>
              <p:nvPr/>
            </p:nvSpPr>
            <p:spPr>
              <a:xfrm>
                <a:off x="4330723" y="2597195"/>
                <a:ext cx="320768" cy="185791"/>
              </a:xfrm>
              <a:custGeom>
                <a:avLst/>
                <a:gdLst>
                  <a:gd name="connsiteX0" fmla="*/ 239151 w 239151"/>
                  <a:gd name="connsiteY0" fmla="*/ 0 h 239151"/>
                  <a:gd name="connsiteX1" fmla="*/ 239151 w 239151"/>
                  <a:gd name="connsiteY1" fmla="*/ 0 h 239151"/>
                  <a:gd name="connsiteX2" fmla="*/ 112541 w 239151"/>
                  <a:gd name="connsiteY2" fmla="*/ 168813 h 239151"/>
                  <a:gd name="connsiteX3" fmla="*/ 70338 w 239151"/>
                  <a:gd name="connsiteY3" fmla="*/ 196948 h 239151"/>
                  <a:gd name="connsiteX4" fmla="*/ 0 w 239151"/>
                  <a:gd name="connsiteY4" fmla="*/ 239151 h 239151"/>
                  <a:gd name="connsiteX5" fmla="*/ 14068 w 239151"/>
                  <a:gd name="connsiteY5" fmla="*/ 196948 h 239151"/>
                  <a:gd name="connsiteX6" fmla="*/ 98474 w 239151"/>
                  <a:gd name="connsiteY6" fmla="*/ 126610 h 239151"/>
                  <a:gd name="connsiteX7" fmla="*/ 168812 w 239151"/>
                  <a:gd name="connsiteY7" fmla="*/ 84407 h 239151"/>
                  <a:gd name="connsiteX8" fmla="*/ 196948 w 239151"/>
                  <a:gd name="connsiteY8" fmla="*/ 56271 h 239151"/>
                  <a:gd name="connsiteX9" fmla="*/ 14068 w 239151"/>
                  <a:gd name="connsiteY9" fmla="*/ 225084 h 239151"/>
                  <a:gd name="connsiteX10" fmla="*/ 14068 w 239151"/>
                  <a:gd name="connsiteY10" fmla="*/ 225084 h 2391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39151" h="239151">
                    <a:moveTo>
                      <a:pt x="239151" y="0"/>
                    </a:moveTo>
                    <a:lnTo>
                      <a:pt x="239151" y="0"/>
                    </a:lnTo>
                    <a:cubicBezTo>
                      <a:pt x="227284" y="16953"/>
                      <a:pt x="159321" y="131390"/>
                      <a:pt x="112541" y="168813"/>
                    </a:cubicBezTo>
                    <a:cubicBezTo>
                      <a:pt x="99339" y="179375"/>
                      <a:pt x="83540" y="186386"/>
                      <a:pt x="70338" y="196948"/>
                    </a:cubicBezTo>
                    <a:cubicBezTo>
                      <a:pt x="15165" y="241087"/>
                      <a:pt x="73292" y="214721"/>
                      <a:pt x="0" y="239151"/>
                    </a:cubicBezTo>
                    <a:cubicBezTo>
                      <a:pt x="4689" y="225083"/>
                      <a:pt x="5843" y="209286"/>
                      <a:pt x="14068" y="196948"/>
                    </a:cubicBezTo>
                    <a:cubicBezTo>
                      <a:pt x="42713" y="153981"/>
                      <a:pt x="61400" y="156270"/>
                      <a:pt x="98474" y="126610"/>
                    </a:cubicBezTo>
                    <a:cubicBezTo>
                      <a:pt x="153647" y="82471"/>
                      <a:pt x="95520" y="108837"/>
                      <a:pt x="168812" y="84407"/>
                    </a:cubicBezTo>
                    <a:lnTo>
                      <a:pt x="196948" y="56271"/>
                    </a:lnTo>
                    <a:lnTo>
                      <a:pt x="14068" y="225084"/>
                    </a:lnTo>
                    <a:lnTo>
                      <a:pt x="14068" y="225084"/>
                    </a:lnTo>
                  </a:path>
                </a:pathLst>
              </a:cu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defTabSz="914377">
                  <a:defRPr/>
                </a:pPr>
                <a:endParaRPr lang="en-US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p:grpSp>
        <p:pic>
          <p:nvPicPr>
            <p:cNvPr id="8212" name="Picture 7">
              <a:extLst>
                <a:ext uri="{FF2B5EF4-FFF2-40B4-BE49-F238E27FC236}">
                  <a16:creationId xmlns:a16="http://schemas.microsoft.com/office/drawing/2014/main" id="{0D810BD4-0B45-4810-B4B9-85FD6EF16D1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67100" y="3172474"/>
              <a:ext cx="1657375" cy="1657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8861C06A-0731-4EE8-960C-25A0DD88C2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95549" y="5005388"/>
            <a:ext cx="3244851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914377" rtl="1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ar-OM" altLang="en-US" sz="1800" b="1">
                <a:solidFill>
                  <a:srgbClr val="000000"/>
                </a:solidFill>
                <a:cs typeface="Arial" panose="020B0604020202020204" pitchFamily="34" charset="0"/>
              </a:rPr>
              <a:t>الالتزام بالحضور وتسليم الواجبات</a:t>
            </a:r>
          </a:p>
          <a:p>
            <a:pPr algn="ctr" defTabSz="914377" rtl="1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ar-OM" altLang="en-US" sz="1800" b="1">
                <a:solidFill>
                  <a:srgbClr val="000000"/>
                </a:solidFill>
                <a:cs typeface="Arial" panose="020B0604020202020204" pitchFamily="34" charset="0"/>
              </a:rPr>
              <a:t>حسب الوقت المحدد</a:t>
            </a:r>
            <a:endParaRPr lang="en-GB" altLang="en-US" sz="1800" b="1">
              <a:solidFill>
                <a:srgbClr val="000000"/>
              </a:solidFill>
            </a:endParaRPr>
          </a:p>
          <a:p>
            <a:pPr algn="ctr" defTabSz="914377" rtl="1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GB" altLang="en-US" sz="1800" b="1">
                <a:solidFill>
                  <a:srgbClr val="000000"/>
                </a:solidFill>
              </a:rPr>
              <a:t>Attend lesson &amp; submit homework on time</a:t>
            </a:r>
            <a:endParaRPr lang="ar-OM" altLang="en-US" sz="1800" b="1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89" name="Rectangle: Rounded Corners 4">
            <a:extLst>
              <a:ext uri="{FF2B5EF4-FFF2-40B4-BE49-F238E27FC236}">
                <a16:creationId xmlns:a16="http://schemas.microsoft.com/office/drawing/2014/main" id="{4546ECB1-0076-405E-8196-C294073A8E0E}"/>
              </a:ext>
            </a:extLst>
          </p:cNvPr>
          <p:cNvSpPr/>
          <p:nvPr/>
        </p:nvSpPr>
        <p:spPr>
          <a:xfrm>
            <a:off x="5037140" y="157163"/>
            <a:ext cx="6270625" cy="863600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18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en-US" sz="2800" b="1" dirty="0">
                <a:solidFill>
                  <a:prstClr val="white"/>
                </a:solidFill>
                <a:latin typeface="Lucida Calligraphy" panose="03010101010101010101" pitchFamily="66" charset="0"/>
              </a:rPr>
              <a:t>Positive Digital Behaviours</a:t>
            </a:r>
            <a:endParaRPr lang="en-US" altLang="en-US" sz="2800" b="1" dirty="0">
              <a:solidFill>
                <a:prstClr val="white"/>
              </a:solidFill>
              <a:latin typeface="Lucida Calligraphy" panose="03010101010101010101" pitchFamily="66" charset="0"/>
            </a:endParaRP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A039E7C5-0B49-4AFE-AAD1-BEE0BDCD5277}"/>
              </a:ext>
            </a:extLst>
          </p:cNvPr>
          <p:cNvSpPr/>
          <p:nvPr/>
        </p:nvSpPr>
        <p:spPr>
          <a:xfrm>
            <a:off x="692118" y="6149975"/>
            <a:ext cx="22685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defTabSz="914377" rtl="1">
              <a:defRPr/>
            </a:pPr>
            <a:r>
              <a:rPr lang="ar-OM" cap="all" dirty="0">
                <a:solidFill>
                  <a:srgbClr val="009BB7"/>
                </a:solidFill>
                <a:latin typeface="Noto Sans Kufi Arabic"/>
                <a:cs typeface="Arial" panose="020B0604020202020204" pitchFamily="34" charset="0"/>
              </a:rPr>
              <a:t>المصدر/ لائحة شؤون الطلبة</a:t>
            </a:r>
            <a:endParaRPr lang="ar-OM" cap="all" dirty="0">
              <a:solidFill>
                <a:srgbClr val="444444"/>
              </a:solidFill>
              <a:latin typeface="Noto Sans Kufi Arabic"/>
              <a:cs typeface="Arial" panose="020B0604020202020204" pitchFamily="34" charset="0"/>
            </a:endParaRPr>
          </a:p>
        </p:txBody>
      </p:sp>
      <p:sp>
        <p:nvSpPr>
          <p:cNvPr id="8208" name="Rectangle 77">
            <a:extLst>
              <a:ext uri="{FF2B5EF4-FFF2-40B4-BE49-F238E27FC236}">
                <a16:creationId xmlns:a16="http://schemas.microsoft.com/office/drawing/2014/main" id="{2BFA1CD0-C9B8-41B6-AFC8-A580CE3F6A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9065" y="6386514"/>
            <a:ext cx="470430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377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ar-OM" sz="1800">
                <a:solidFill>
                  <a:prstClr val="black"/>
                </a:solidFill>
                <a:cs typeface="Arial" panose="020B0604020202020204" pitchFamily="34" charset="0"/>
                <a:hlinkClick r:id="rId7"/>
              </a:rPr>
              <a:t>https://home.moe.gov.om/library/97/show/779</a:t>
            </a:r>
            <a:endParaRPr lang="ar-OM" altLang="ar-OM" sz="180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defTabSz="914377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en-US" altLang="ar-OM" sz="180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8209" name="TextBox 1">
            <a:extLst>
              <a:ext uri="{FF2B5EF4-FFF2-40B4-BE49-F238E27FC236}">
                <a16:creationId xmlns:a16="http://schemas.microsoft.com/office/drawing/2014/main" id="{C584640D-2BC6-4D11-8FCC-413E5E6EA8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27400" y="263526"/>
            <a:ext cx="142081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377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ar-OM" altLang="ar-OM" sz="1800">
                <a:solidFill>
                  <a:prstClr val="black"/>
                </a:solidFill>
                <a:cs typeface="Arial" panose="020B0604020202020204" pitchFamily="34" charset="0"/>
              </a:rPr>
              <a:t>مصدر الصور </a:t>
            </a:r>
            <a:endParaRPr lang="en-US" altLang="ar-OM" sz="180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8210" name="Rectangle 16">
            <a:extLst>
              <a:ext uri="{FF2B5EF4-FFF2-40B4-BE49-F238E27FC236}">
                <a16:creationId xmlns:a16="http://schemas.microsoft.com/office/drawing/2014/main" id="{118CB74E-ECAD-4E37-AF08-722D84A43B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1977" y="295277"/>
            <a:ext cx="286995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377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ar-OM" sz="1800">
                <a:solidFill>
                  <a:prstClr val="black"/>
                </a:solidFill>
                <a:cs typeface="Arial" panose="020B0604020202020204" pitchFamily="34" charset="0"/>
                <a:hlinkClick r:id="rId8"/>
              </a:rPr>
              <a:t>https://www.pngegg.com/ar</a:t>
            </a:r>
            <a:endParaRPr lang="ar-OM" altLang="ar-OM" sz="180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defTabSz="914377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en-US" altLang="ar-OM" sz="180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44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/>
      <p:bldP spid="77" grpId="0"/>
      <p:bldP spid="82" grpId="0"/>
      <p:bldP spid="84" grpId="0"/>
      <p:bldP spid="11" grpId="0"/>
      <p:bldP spid="8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465998" y="287337"/>
            <a:ext cx="106045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10" dirty="0">
                <a:latin typeface="Arial"/>
                <a:cs typeface="Arial"/>
              </a:rPr>
              <a:t>روصلا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spc="-95" dirty="0">
                <a:latin typeface="Arial"/>
                <a:cs typeface="Arial"/>
              </a:rPr>
              <a:t>ردصم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085850" y="1181100"/>
            <a:ext cx="10058400" cy="50768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r>
              <a:rPr lang="en-US" dirty="0"/>
              <a:t>22</a:t>
            </a:r>
            <a:endParaRPr dirty="0"/>
          </a:p>
        </p:txBody>
      </p:sp>
      <p:sp>
        <p:nvSpPr>
          <p:cNvPr id="4" name="object 4"/>
          <p:cNvSpPr txBox="1"/>
          <p:nvPr/>
        </p:nvSpPr>
        <p:spPr>
          <a:xfrm>
            <a:off x="641350" y="319087"/>
            <a:ext cx="267589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u="heavy" spc="-1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rlito"/>
                <a:cs typeface="Carlito"/>
                <a:hlinkClick r:id="rId3"/>
              </a:rPr>
              <a:t>https://www.pngegg.com/ar</a:t>
            </a:r>
            <a:endParaRPr sz="1800">
              <a:latin typeface="Carlito"/>
              <a:cs typeface="Carlito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631569" y="1560449"/>
            <a:ext cx="8820531" cy="875881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  <a:tabLst>
                <a:tab pos="6833870" algn="l"/>
              </a:tabLst>
            </a:pPr>
            <a:endParaRPr lang="ar-OM" sz="2750" spc="175" dirty="0">
              <a:solidFill>
                <a:srgbClr val="FFFFFF"/>
              </a:solidFill>
              <a:latin typeface="Comic Sans MS"/>
              <a:cs typeface="Comic Sans MS"/>
            </a:endParaRPr>
          </a:p>
          <a:p>
            <a:pPr marL="12700">
              <a:lnSpc>
                <a:spcPct val="100000"/>
              </a:lnSpc>
              <a:spcBef>
                <a:spcPts val="130"/>
              </a:spcBef>
              <a:tabLst>
                <a:tab pos="6833870" algn="l"/>
              </a:tabLst>
            </a:pPr>
            <a:r>
              <a:rPr sz="2750" dirty="0">
                <a:solidFill>
                  <a:srgbClr val="FFFFFF"/>
                </a:solidFill>
                <a:latin typeface="Comic Sans MS"/>
                <a:cs typeface="Comic Sans MS"/>
              </a:rPr>
              <a:t>	</a:t>
            </a:r>
            <a:endParaRPr sz="2750" dirty="0">
              <a:latin typeface="Comic Sans MS"/>
              <a:cs typeface="Comic Sans MS"/>
            </a:endParaRPr>
          </a:p>
        </p:txBody>
      </p:sp>
      <p:sp>
        <p:nvSpPr>
          <p:cNvPr id="6" name="object 6"/>
          <p:cNvSpPr txBox="1"/>
          <p:nvPr/>
        </p:nvSpPr>
        <p:spPr>
          <a:xfrm rot="10800000" flipV="1">
            <a:off x="2362199" y="1990132"/>
            <a:ext cx="2811907" cy="439223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750" b="1" u="heavy" spc="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mic Sans MS"/>
                <a:cs typeface="Comic Sans MS"/>
              </a:rPr>
              <a:t>Lesson</a:t>
            </a:r>
            <a:r>
              <a:rPr sz="2750" b="1" u="heavy" spc="5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mic Sans MS"/>
                <a:cs typeface="Comic Sans MS"/>
              </a:rPr>
              <a:t> </a:t>
            </a:r>
            <a:r>
              <a:rPr sz="2750" b="1" u="heavy" spc="1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mic Sans MS"/>
                <a:cs typeface="Comic Sans MS"/>
              </a:rPr>
              <a:t>Aims:</a:t>
            </a:r>
            <a:endParaRPr sz="2750" dirty="0">
              <a:latin typeface="Comic Sans MS"/>
              <a:cs typeface="Comic Sans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795779" y="2509703"/>
            <a:ext cx="8661400" cy="2744982"/>
          </a:xfrm>
          <a:prstGeom prst="rect">
            <a:avLst/>
          </a:prstGeom>
        </p:spPr>
        <p:txBody>
          <a:bodyPr vert="horz" wrap="square" lIns="0" tIns="165735" rIns="0" bIns="0" rtlCol="0">
            <a:spAutoFit/>
          </a:bodyPr>
          <a:lstStyle/>
          <a:p>
            <a:pPr marL="527685" indent="-514984">
              <a:lnSpc>
                <a:spcPct val="100000"/>
              </a:lnSpc>
              <a:spcBef>
                <a:spcPts val="1305"/>
              </a:spcBef>
              <a:buAutoNum type="arabicPeriod"/>
              <a:tabLst>
                <a:tab pos="527050" algn="l"/>
                <a:tab pos="527685" algn="l"/>
              </a:tabLst>
            </a:pPr>
            <a:r>
              <a:rPr sz="2750" spc="-20" dirty="0">
                <a:solidFill>
                  <a:srgbClr val="FFFFFF"/>
                </a:solidFill>
                <a:latin typeface="Comic Sans MS"/>
                <a:cs typeface="Comic Sans MS"/>
              </a:rPr>
              <a:t>Listen </a:t>
            </a:r>
            <a:r>
              <a:rPr sz="2750" spc="-5" dirty="0">
                <a:solidFill>
                  <a:srgbClr val="FFFFFF"/>
                </a:solidFill>
                <a:latin typeface="Comic Sans MS"/>
                <a:cs typeface="Comic Sans MS"/>
              </a:rPr>
              <a:t>to </a:t>
            </a:r>
            <a:r>
              <a:rPr lang="en-US" sz="2750" spc="5" dirty="0">
                <a:solidFill>
                  <a:srgbClr val="FFFFFF"/>
                </a:solidFill>
                <a:latin typeface="Comic Sans MS"/>
                <a:cs typeface="Comic Sans MS"/>
              </a:rPr>
              <a:t>other children  talking about what they like/ don’t like</a:t>
            </a:r>
            <a:r>
              <a:rPr sz="2750" spc="5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endParaRPr sz="2750" dirty="0">
              <a:latin typeface="Arial"/>
              <a:cs typeface="Arial"/>
            </a:endParaRPr>
          </a:p>
          <a:p>
            <a:pPr marL="527685" indent="-514984">
              <a:lnSpc>
                <a:spcPct val="100000"/>
              </a:lnSpc>
              <a:spcBef>
                <a:spcPts val="1205"/>
              </a:spcBef>
              <a:buAutoNum type="arabicPeriod"/>
              <a:tabLst>
                <a:tab pos="527050" algn="l"/>
                <a:tab pos="527685" algn="l"/>
              </a:tabLst>
            </a:pPr>
            <a:r>
              <a:rPr lang="en-US" sz="2750" spc="-10" dirty="0">
                <a:solidFill>
                  <a:srgbClr val="FFFFFF"/>
                </a:solidFill>
                <a:latin typeface="Comic Sans MS"/>
                <a:cs typeface="Comic Sans MS"/>
              </a:rPr>
              <a:t>Read and track sentences using (I don’t like).</a:t>
            </a:r>
            <a:endParaRPr sz="2750" dirty="0">
              <a:latin typeface="Arial"/>
              <a:cs typeface="Arial"/>
            </a:endParaRPr>
          </a:p>
          <a:p>
            <a:pPr marL="527685" indent="-514984">
              <a:lnSpc>
                <a:spcPct val="100000"/>
              </a:lnSpc>
              <a:spcBef>
                <a:spcPts val="1205"/>
              </a:spcBef>
              <a:buAutoNum type="arabicPeriod"/>
              <a:tabLst>
                <a:tab pos="527050" algn="l"/>
                <a:tab pos="527685" algn="l"/>
              </a:tabLst>
            </a:pPr>
            <a:r>
              <a:rPr lang="en-US" sz="2750" spc="-5" dirty="0">
                <a:solidFill>
                  <a:srgbClr val="FFFFFF"/>
                </a:solidFill>
                <a:latin typeface="Comic Sans MS"/>
                <a:cs typeface="Comic Sans MS"/>
              </a:rPr>
              <a:t>Write a sentence about themselves.</a:t>
            </a:r>
            <a:endParaRPr sz="2750" dirty="0">
              <a:latin typeface="Arial"/>
              <a:cs typeface="Arial"/>
            </a:endParaRPr>
          </a:p>
          <a:p>
            <a:pPr marL="527685" indent="-514984">
              <a:lnSpc>
                <a:spcPct val="100000"/>
              </a:lnSpc>
              <a:spcBef>
                <a:spcPts val="1210"/>
              </a:spcBef>
              <a:buAutoNum type="arabicPeriod"/>
              <a:tabLst>
                <a:tab pos="527050" algn="l"/>
                <a:tab pos="527685" algn="l"/>
              </a:tabLst>
            </a:pPr>
            <a:r>
              <a:rPr lang="en-US" sz="2750" dirty="0">
                <a:solidFill>
                  <a:srgbClr val="FFFFFF"/>
                </a:solidFill>
                <a:latin typeface="Comic Sans MS"/>
                <a:cs typeface="Comic Sans MS"/>
              </a:rPr>
              <a:t>Complete cloze sentences using ( don’t like / like).</a:t>
            </a:r>
            <a:endParaRPr sz="2750" dirty="0">
              <a:latin typeface="Comic Sans MS"/>
              <a:cs typeface="Comic Sans M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698871" y="2023681"/>
            <a:ext cx="2613025" cy="5175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3200" b="1" spc="15" dirty="0">
                <a:solidFill>
                  <a:srgbClr val="FF0000"/>
                </a:solidFill>
                <a:latin typeface="Comic Sans MS"/>
                <a:cs typeface="Comic Sans MS"/>
              </a:rPr>
              <a:t>English</a:t>
            </a:r>
            <a:r>
              <a:rPr sz="3200" b="1" spc="-210" dirty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sz="3200" b="1" spc="5" dirty="0">
                <a:solidFill>
                  <a:srgbClr val="FF0000"/>
                </a:solidFill>
                <a:latin typeface="Comic Sans MS"/>
                <a:cs typeface="Comic Sans MS"/>
              </a:rPr>
              <a:t>Again</a:t>
            </a:r>
            <a:endParaRPr sz="3200">
              <a:latin typeface="Comic Sans MS"/>
              <a:cs typeface="Comic Sans M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4CDFC22-85DF-4678-BD1D-896C4152C983}"/>
              </a:ext>
            </a:extLst>
          </p:cNvPr>
          <p:cNvSpPr txBox="1"/>
          <p:nvPr/>
        </p:nvSpPr>
        <p:spPr>
          <a:xfrm>
            <a:off x="8476109" y="1652073"/>
            <a:ext cx="2248535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800" dirty="0"/>
              <a:t>27\3\2021</a:t>
            </a:r>
            <a:endParaRPr lang="ar-OM" sz="2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279390" y="54165"/>
            <a:ext cx="5837555" cy="9036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200785">
              <a:lnSpc>
                <a:spcPct val="120000"/>
              </a:lnSpc>
              <a:spcBef>
                <a:spcPts val="100"/>
              </a:spcBef>
            </a:pPr>
            <a:r>
              <a:rPr sz="2400" spc="445" dirty="0">
                <a:solidFill>
                  <a:srgbClr val="FFFFFF"/>
                </a:solidFill>
              </a:rPr>
              <a:t>Warm-up/ </a:t>
            </a:r>
            <a:r>
              <a:rPr sz="2400" spc="300" dirty="0">
                <a:solidFill>
                  <a:srgbClr val="FFFFFF"/>
                </a:solidFill>
              </a:rPr>
              <a:t>Pre-learning  </a:t>
            </a:r>
            <a:r>
              <a:rPr sz="2400" i="1" spc="360" dirty="0">
                <a:solidFill>
                  <a:srgbClr val="FFFFFF"/>
                </a:solidFill>
              </a:rPr>
              <a:t>(video/</a:t>
            </a:r>
            <a:r>
              <a:rPr sz="2400" i="1" spc="-20" dirty="0">
                <a:solidFill>
                  <a:srgbClr val="FFFFFF"/>
                </a:solidFill>
              </a:rPr>
              <a:t> </a:t>
            </a:r>
            <a:r>
              <a:rPr sz="2400" i="1" spc="475" dirty="0">
                <a:solidFill>
                  <a:srgbClr val="FFFFFF"/>
                </a:solidFill>
              </a:rPr>
              <a:t>text/</a:t>
            </a:r>
            <a:r>
              <a:rPr sz="2400" i="1" spc="-15" dirty="0">
                <a:solidFill>
                  <a:srgbClr val="FFFFFF"/>
                </a:solidFill>
              </a:rPr>
              <a:t> </a:t>
            </a:r>
            <a:r>
              <a:rPr sz="2400" i="1" spc="315" dirty="0">
                <a:solidFill>
                  <a:srgbClr val="FFFFFF"/>
                </a:solidFill>
              </a:rPr>
              <a:t>picture)</a:t>
            </a:r>
            <a:r>
              <a:rPr sz="2400" i="1" spc="-30" dirty="0">
                <a:solidFill>
                  <a:srgbClr val="FFFFFF"/>
                </a:solidFill>
              </a:rPr>
              <a:t> </a:t>
            </a:r>
            <a:r>
              <a:rPr sz="2400" i="1" spc="325" dirty="0">
                <a:solidFill>
                  <a:srgbClr val="FFFFFF"/>
                </a:solidFill>
              </a:rPr>
              <a:t>asynchronous</a:t>
            </a:r>
            <a:endParaRPr sz="24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8F22DCF-8AF3-43C6-886D-F3EE80626F5B}"/>
              </a:ext>
            </a:extLst>
          </p:cNvPr>
          <p:cNvSpPr txBox="1"/>
          <p:nvPr/>
        </p:nvSpPr>
        <p:spPr>
          <a:xfrm>
            <a:off x="487045" y="760254"/>
            <a:ext cx="5837555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600" b="1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remember</a:t>
            </a:r>
            <a:r>
              <a:rPr lang="en-US" dirty="0"/>
              <a:t> </a:t>
            </a:r>
            <a:endParaRPr lang="ar-OM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D17D965-CF71-4DDA-BE74-700AFE737C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510834"/>
            <a:ext cx="2621271" cy="195257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8C86FF1-EC32-483E-A02C-827694F118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4114" y="1526679"/>
            <a:ext cx="2476761" cy="195257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61A430A-E5A9-44C5-B636-E774FA42510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9199" y="1666983"/>
            <a:ext cx="2476761" cy="186077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B9A15442-87C4-4515-9BDF-BD567FEC2589}"/>
              </a:ext>
            </a:extLst>
          </p:cNvPr>
          <p:cNvSpPr txBox="1"/>
          <p:nvPr/>
        </p:nvSpPr>
        <p:spPr>
          <a:xfrm>
            <a:off x="1828800" y="3733800"/>
            <a:ext cx="91440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endParaRPr lang="ar-OM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2EC72C6-811B-42FD-8A40-B73B6448CD0C}"/>
              </a:ext>
            </a:extLst>
          </p:cNvPr>
          <p:cNvSpPr txBox="1"/>
          <p:nvPr/>
        </p:nvSpPr>
        <p:spPr>
          <a:xfrm>
            <a:off x="1082035" y="3630129"/>
            <a:ext cx="182879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anose="030F0902030302020204" pitchFamily="66" charset="0"/>
              </a:rPr>
              <a:t>swimming</a:t>
            </a:r>
            <a:r>
              <a:rPr lang="en-US" dirty="0">
                <a:latin typeface="Comic Sans MS" panose="030F0902030302020204" pitchFamily="66" charset="0"/>
              </a:rPr>
              <a:t> </a:t>
            </a:r>
            <a:endParaRPr lang="ar-OM" dirty="0">
              <a:latin typeface="Comic Sans MS" panose="030F0902030302020204" pitchFamily="66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C8747D9-245C-4EEE-AD1F-673AD34794D7}"/>
              </a:ext>
            </a:extLst>
          </p:cNvPr>
          <p:cNvSpPr txBox="1"/>
          <p:nvPr/>
        </p:nvSpPr>
        <p:spPr>
          <a:xfrm>
            <a:off x="4754114" y="3860962"/>
            <a:ext cx="309448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anose="030F0902030302020204" pitchFamily="66" charset="0"/>
              </a:rPr>
              <a:t>watching television  </a:t>
            </a:r>
            <a:endParaRPr lang="ar-OM" sz="2400" b="1" dirty="0">
              <a:solidFill>
                <a:schemeClr val="tx2">
                  <a:lumMod val="60000"/>
                  <a:lumOff val="40000"/>
                </a:schemeClr>
              </a:solidFill>
              <a:latin typeface="Comic Sans MS" panose="030F0902030302020204" pitchFamily="66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A095977-9765-4F9A-82C8-223797A9F2CE}"/>
              </a:ext>
            </a:extLst>
          </p:cNvPr>
          <p:cNvSpPr txBox="1"/>
          <p:nvPr/>
        </p:nvSpPr>
        <p:spPr>
          <a:xfrm>
            <a:off x="8967019" y="4110335"/>
            <a:ext cx="2843981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anose="030F0902030302020204" pitchFamily="66" charset="0"/>
              </a:rPr>
              <a:t>playing volleyball </a:t>
            </a:r>
            <a:endParaRPr lang="ar-OM" sz="2400" b="1" dirty="0">
              <a:solidFill>
                <a:schemeClr val="tx2">
                  <a:lumMod val="60000"/>
                  <a:lumOff val="40000"/>
                </a:schemeClr>
              </a:solidFill>
              <a:latin typeface="Comic Sans MS" panose="030F09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DE8115-5D35-4AB6-8B96-FCBEF328F8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72200" y="183177"/>
            <a:ext cx="4179061" cy="607859"/>
          </a:xfrm>
        </p:spPr>
        <p:txBody>
          <a:bodyPr/>
          <a:lstStyle/>
          <a:p>
            <a:r>
              <a:rPr lang="en-US" dirty="0"/>
              <a:t>Remember </a:t>
            </a:r>
            <a:endParaRPr lang="ar-OM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42465EE-6AC3-42CC-86B4-30D31EFCDE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398021"/>
            <a:ext cx="2422194" cy="177294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EBFB745-1E44-4BC7-B8ED-671D50553C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1431426"/>
            <a:ext cx="2590800" cy="170613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F57838A-79F0-46EC-912F-5E63A1D6BA9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0" y="1584309"/>
            <a:ext cx="1857634" cy="140037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FFCB03C0-C20A-4D3A-9DC7-FCF30CE70219}"/>
              </a:ext>
            </a:extLst>
          </p:cNvPr>
          <p:cNvSpPr txBox="1"/>
          <p:nvPr/>
        </p:nvSpPr>
        <p:spPr>
          <a:xfrm>
            <a:off x="457201" y="3652284"/>
            <a:ext cx="3031793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anose="030F0902030302020204" pitchFamily="66" charset="0"/>
              </a:rPr>
              <a:t>Playing basketball</a:t>
            </a:r>
            <a:endParaRPr lang="ar-OM" sz="2400" b="1" dirty="0">
              <a:solidFill>
                <a:schemeClr val="tx2">
                  <a:lumMod val="60000"/>
                  <a:lumOff val="40000"/>
                </a:schemeClr>
              </a:solidFill>
              <a:latin typeface="Comic Sans MS" panose="030F0902030302020204" pitchFamily="66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4EA45C4-66F3-4A7C-9825-F070F54E5AE2}"/>
              </a:ext>
            </a:extLst>
          </p:cNvPr>
          <p:cNvSpPr txBox="1"/>
          <p:nvPr/>
        </p:nvSpPr>
        <p:spPr>
          <a:xfrm>
            <a:off x="4191000" y="3638107"/>
            <a:ext cx="24384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anose="030F0902030302020204" pitchFamily="66" charset="0"/>
              </a:rPr>
              <a:t>reading comics </a:t>
            </a:r>
            <a:endParaRPr lang="ar-OM" sz="2400" b="1" dirty="0">
              <a:solidFill>
                <a:schemeClr val="tx2">
                  <a:lumMod val="60000"/>
                  <a:lumOff val="40000"/>
                </a:schemeClr>
              </a:solidFill>
              <a:latin typeface="Comic Sans MS" panose="030F0902030302020204" pitchFamily="66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757F3FD-1939-4B59-BF3E-688B270115F3}"/>
              </a:ext>
            </a:extLst>
          </p:cNvPr>
          <p:cNvSpPr txBox="1"/>
          <p:nvPr/>
        </p:nvSpPr>
        <p:spPr>
          <a:xfrm>
            <a:off x="7772400" y="3657600"/>
            <a:ext cx="3031793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anose="030F0902030302020204" pitchFamily="66" charset="0"/>
              </a:rPr>
              <a:t>playing football </a:t>
            </a:r>
            <a:endParaRPr lang="ar-OM" sz="2400" b="1" dirty="0">
              <a:solidFill>
                <a:schemeClr val="tx2">
                  <a:lumMod val="60000"/>
                  <a:lumOff val="40000"/>
                </a:schemeClr>
              </a:solidFill>
              <a:latin typeface="Comic Sans MS" panose="030F09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7741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60D818-25B1-4583-A013-1A4E1899C9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3721" y="0"/>
            <a:ext cx="4179061" cy="607859"/>
          </a:xfrm>
        </p:spPr>
        <p:txBody>
          <a:bodyPr/>
          <a:lstStyle/>
          <a:p>
            <a:r>
              <a:rPr lang="en-US" dirty="0"/>
              <a:t>Remember </a:t>
            </a:r>
            <a:endParaRPr lang="ar-OM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81ABD8F-8F06-4F4E-BB65-5A1A412897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1344904"/>
            <a:ext cx="2514600" cy="180897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68240DB-48C4-4C86-99DA-AE724132B1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1338013"/>
            <a:ext cx="2514600" cy="182275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FD9895B-8874-454E-8BBD-A9A53D580CAA}"/>
              </a:ext>
            </a:extLst>
          </p:cNvPr>
          <p:cNvSpPr txBox="1"/>
          <p:nvPr/>
        </p:nvSpPr>
        <p:spPr>
          <a:xfrm>
            <a:off x="1752600" y="3753630"/>
            <a:ext cx="27432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anose="030F0902030302020204" pitchFamily="66" charset="0"/>
              </a:rPr>
              <a:t>Collecting stamps</a:t>
            </a:r>
            <a:endParaRPr lang="ar-OM" sz="2400" b="1" dirty="0">
              <a:solidFill>
                <a:schemeClr val="tx2">
                  <a:lumMod val="60000"/>
                  <a:lumOff val="40000"/>
                </a:schemeClr>
              </a:solidFill>
              <a:latin typeface="Comic Sans MS" panose="030F0902030302020204" pitchFamily="66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0504F8C-4961-4A02-827C-90001DFF23AA}"/>
              </a:ext>
            </a:extLst>
          </p:cNvPr>
          <p:cNvSpPr txBox="1"/>
          <p:nvPr/>
        </p:nvSpPr>
        <p:spPr>
          <a:xfrm>
            <a:off x="6641151" y="3533767"/>
            <a:ext cx="31242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anose="030F0902030302020204" pitchFamily="66" charset="0"/>
              </a:rPr>
              <a:t>playing games </a:t>
            </a:r>
            <a:endParaRPr lang="ar-OM" sz="2400" b="1" dirty="0">
              <a:solidFill>
                <a:schemeClr val="tx2">
                  <a:lumMod val="60000"/>
                  <a:lumOff val="40000"/>
                </a:schemeClr>
              </a:solidFill>
              <a:latin typeface="Comic Sans MS" panose="030F09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0499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3755D3-3A7F-40C3-BC21-9DABFEB7E5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2469" y="228600"/>
            <a:ext cx="4179061" cy="607859"/>
          </a:xfrm>
        </p:spPr>
        <p:txBody>
          <a:bodyPr/>
          <a:lstStyle/>
          <a:p>
            <a:r>
              <a:rPr lang="en-US" dirty="0">
                <a:latin typeface="Comic Sans MS" panose="030F0902030302020204" pitchFamily="66" charset="0"/>
              </a:rPr>
              <a:t>like | don’t like </a:t>
            </a:r>
            <a:endParaRPr lang="ar-OM" dirty="0">
              <a:latin typeface="Comic Sans MS" panose="030F0902030302020204" pitchFamily="66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9F3947C-191F-4641-9E2A-A9A688829A99}"/>
              </a:ext>
            </a:extLst>
          </p:cNvPr>
          <p:cNvSpPr txBox="1"/>
          <p:nvPr/>
        </p:nvSpPr>
        <p:spPr>
          <a:xfrm>
            <a:off x="914400" y="1828800"/>
            <a:ext cx="3048000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4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anose="030F0902030302020204" pitchFamily="66" charset="0"/>
              </a:rPr>
              <a:t>Like</a:t>
            </a:r>
            <a:r>
              <a:rPr lang="en-US" dirty="0">
                <a:latin typeface="Comic Sans MS" panose="030F0902030302020204" pitchFamily="66" charset="0"/>
              </a:rPr>
              <a:t> </a:t>
            </a:r>
            <a:endParaRPr lang="ar-OM" dirty="0">
              <a:latin typeface="Comic Sans MS" panose="030F0902030302020204" pitchFamily="66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797EB97-8736-4841-9B02-8E7998494ECD}"/>
              </a:ext>
            </a:extLst>
          </p:cNvPr>
          <p:cNvSpPr txBox="1"/>
          <p:nvPr/>
        </p:nvSpPr>
        <p:spPr>
          <a:xfrm>
            <a:off x="7423530" y="1802219"/>
            <a:ext cx="3048000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4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anose="030F0902030302020204" pitchFamily="66" charset="0"/>
              </a:rPr>
              <a:t>don’t like </a:t>
            </a:r>
            <a:endParaRPr lang="ar-OM" sz="4400" b="1" dirty="0">
              <a:solidFill>
                <a:schemeClr val="tx2">
                  <a:lumMod val="60000"/>
                  <a:lumOff val="40000"/>
                </a:schemeClr>
              </a:solidFill>
              <a:latin typeface="Comic Sans MS" panose="030F0902030302020204" pitchFamily="66" charset="0"/>
            </a:endParaRPr>
          </a:p>
        </p:txBody>
      </p:sp>
      <p:pic>
        <p:nvPicPr>
          <p:cNvPr id="1026" name="Picture 2" descr="Spart Media Spartmedia (Spartmedia) - Illustrations">
            <a:extLst>
              <a:ext uri="{FF2B5EF4-FFF2-40B4-BE49-F238E27FC236}">
                <a16:creationId xmlns:a16="http://schemas.microsoft.com/office/drawing/2014/main" id="{1ECEF2C1-5663-B84B-A007-DD6D318283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720" y="2571660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ace thumbs down emoji - Clip Art Library">
            <a:extLst>
              <a:ext uri="{FF2B5EF4-FFF2-40B4-BE49-F238E27FC236}">
                <a16:creationId xmlns:a16="http://schemas.microsoft.com/office/drawing/2014/main" id="{BFF7DDA2-5BCE-1A4B-9E23-D3866705B3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1820" y="2819400"/>
            <a:ext cx="1890963" cy="1899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3729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0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462C1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366</TotalTime>
  <Words>396</Words>
  <Application>Microsoft Macintosh PowerPoint</Application>
  <PresentationFormat>Widescreen</PresentationFormat>
  <Paragraphs>98</Paragraphs>
  <Slides>15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4" baseType="lpstr">
      <vt:lpstr>Arial</vt:lpstr>
      <vt:lpstr>Baskerville</vt:lpstr>
      <vt:lpstr>Calibri</vt:lpstr>
      <vt:lpstr>Carlito</vt:lpstr>
      <vt:lpstr>Comic Sans MS</vt:lpstr>
      <vt:lpstr>Lucida Calligraphy</vt:lpstr>
      <vt:lpstr>Noto Sans Kufi Arabic</vt:lpstr>
      <vt:lpstr>Times New Roman</vt:lpstr>
      <vt:lpstr>Office Theme</vt:lpstr>
      <vt:lpstr>English For Me</vt:lpstr>
      <vt:lpstr>Synchronous Lesson Time Plan</vt:lpstr>
      <vt:lpstr>PowerPoint Presentation</vt:lpstr>
      <vt:lpstr>PowerPoint Presentation</vt:lpstr>
      <vt:lpstr>PowerPoint Presentation</vt:lpstr>
      <vt:lpstr>Warm-up/ Pre-learning  (video/ text/ picture) asynchronous</vt:lpstr>
      <vt:lpstr>Remember </vt:lpstr>
      <vt:lpstr>Remember </vt:lpstr>
      <vt:lpstr>like | don’t like </vt:lpstr>
      <vt:lpstr>Educational Content  (Electronic book/ PPT/ Whiteboard) Synchronous</vt:lpstr>
      <vt:lpstr>Listen and fill in the chart</vt:lpstr>
      <vt:lpstr>Read sentences </vt:lpstr>
      <vt:lpstr>Now, practice Writing sentence about yourselves 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English For Me</dc:title>
  <dc:creator>HP</dc:creator>
  <cp:lastModifiedBy>rahma.suliaman12</cp:lastModifiedBy>
  <cp:revision>29</cp:revision>
  <dcterms:created xsi:type="dcterms:W3CDTF">2020-12-13T17:01:21Z</dcterms:created>
  <dcterms:modified xsi:type="dcterms:W3CDTF">2021-03-06T18:02:30Z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2020-12-12T00:00:00Z</vt:filetime>
  </property>
  <property fmtid="{D5CDD505-2E9C-101B-9397-08002B2CF9AE}" pid="3" name="LastSaved">
    <vt:filetime>2020-12-13T00:00:00Z</vt:filetime>
  </property>
</Properties>
</file>