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6"/>
  </p:notesMasterIdLst>
  <p:sldIdLst>
    <p:sldId id="305" r:id="rId4"/>
    <p:sldId id="989" r:id="rId5"/>
    <p:sldId id="266" r:id="rId6"/>
    <p:sldId id="267" r:id="rId7"/>
    <p:sldId id="262" r:id="rId8"/>
    <p:sldId id="994" r:id="rId9"/>
    <p:sldId id="264" r:id="rId10"/>
    <p:sldId id="995" r:id="rId11"/>
    <p:sldId id="269" r:id="rId12"/>
    <p:sldId id="996" r:id="rId13"/>
    <p:sldId id="992" r:id="rId14"/>
    <p:sldId id="256" r:id="rId15"/>
    <p:sldId id="986" r:id="rId16"/>
    <p:sldId id="988" r:id="rId17"/>
    <p:sldId id="394" r:id="rId18"/>
    <p:sldId id="987" r:id="rId19"/>
    <p:sldId id="284" r:id="rId20"/>
    <p:sldId id="980" r:id="rId21"/>
    <p:sldId id="985" r:id="rId22"/>
    <p:sldId id="993" r:id="rId23"/>
    <p:sldId id="290" r:id="rId24"/>
    <p:sldId id="257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7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8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نيره عبدالله فهد الصقر" initials="منيره" lastIdx="1" clrIdx="0">
    <p:extLst>
      <p:ext uri="{19B8F6BF-5375-455C-9EA6-DF929625EA0E}">
        <p15:presenceInfo xmlns:p15="http://schemas.microsoft.com/office/powerpoint/2012/main" userId="منيره عبدالله فهد الصق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AF3BE86-8AC3-4426-8D29-BF928A2F181A}" type="datetimeFigureOut">
              <a:rPr lang="ar-SA" smtClean="0"/>
              <a:t>21/05/1442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AFD247B-CBB4-4A72-BACE-6B5F7558ED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74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7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8" algn="r" defTabSz="91424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A303CB-1C8F-4EA9-89CD-5D25AC759A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8702" y="270767"/>
            <a:ext cx="4214813" cy="85037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ar-KW" dirty="0"/>
              <a:t>اكتب النص هنا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93861B2-0931-4CB0-96D1-3424C4081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702" y="1456830"/>
            <a:ext cx="4214813" cy="85037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ar-KW" dirty="0"/>
              <a:t>اكتب النص هنا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E7C283B-C7B3-4E28-91AE-2F3AD5A423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702" y="2642903"/>
            <a:ext cx="4214813" cy="78609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ar-KW" dirty="0"/>
              <a:t>اكتب النص هنا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00422A5-F45D-4F2B-A853-6860FC91B8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702" y="3588077"/>
            <a:ext cx="4214813" cy="9522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ar-KW" dirty="0"/>
              <a:t>اكتب النص هنا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E95671-F7D4-4173-B21A-1232BD8F2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701" y="4726982"/>
            <a:ext cx="4214813" cy="9522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ar-KW" dirty="0"/>
              <a:t>اكتب النص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17E34E4-58E8-428A-A23D-13361231AA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2838" y="882650"/>
            <a:ext cx="1352550" cy="17653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800"/>
            </a:lvl1pPr>
          </a:lstStyle>
          <a:p>
            <a:r>
              <a:rPr lang="ar-KW" dirty="0"/>
              <a:t>ادرج صورة كتاب المادة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17E34E4-58E8-428A-A23D-13361231AA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2838" y="882650"/>
            <a:ext cx="1352550" cy="17653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800"/>
            </a:lvl1pPr>
          </a:lstStyle>
          <a:p>
            <a:r>
              <a:rPr lang="ar-KW" dirty="0"/>
              <a:t>ادرج صورة كتاب المادة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6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5533DECC-12A1-4D57-8127-17CF9C2A0EA2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50900" y="1104908"/>
            <a:ext cx="7346950" cy="4492625"/>
          </a:xfrm>
        </p:spPr>
        <p:txBody>
          <a:bodyPr anchor="ctr">
            <a:normAutofit/>
          </a:bodyPr>
          <a:lstStyle>
            <a:lvl1pPr algn="ctr">
              <a:buNone/>
              <a:defRPr sz="6000"/>
            </a:lvl1pPr>
          </a:lstStyle>
          <a:p>
            <a:r>
              <a:rPr lang="ar-KW" dirty="0"/>
              <a:t>ادرج فيديو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1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0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5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21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19" indent="0">
              <a:buNone/>
              <a:defRPr sz="1000"/>
            </a:lvl7pPr>
            <a:lvl8pPr marL="3199837" indent="0">
              <a:buNone/>
              <a:defRPr sz="1000"/>
            </a:lvl8pPr>
            <a:lvl9pPr marL="36569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19" indent="0">
              <a:buNone/>
              <a:defRPr sz="2000"/>
            </a:lvl7pPr>
            <a:lvl8pPr marL="3199837" indent="0">
              <a:buNone/>
              <a:defRPr sz="2000"/>
            </a:lvl8pPr>
            <a:lvl9pPr marL="365695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19" indent="0">
              <a:buNone/>
              <a:defRPr sz="1000"/>
            </a:lvl7pPr>
            <a:lvl8pPr marL="3199837" indent="0">
              <a:buNone/>
              <a:defRPr sz="1000"/>
            </a:lvl8pPr>
            <a:lvl9pPr marL="36569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2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6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0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B2FF70-7609-4AA9-807C-EAC8BBC13A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691667"/>
            <a:ext cx="1408112" cy="1630362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12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9C3CD56-FF68-4A6B-94C7-033FF0CF49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8605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34E516F-5893-4CCC-8060-A2CB5A5485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 b="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C71EF-4AC7-447C-996D-2CF69F3919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629382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A692B14-D3BF-4B6D-B1F6-3824EC7664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46017" y="2613819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93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8" indent="0" algn="ctr">
              <a:buNone/>
              <a:defRPr sz="1500"/>
            </a:lvl2pPr>
            <a:lvl3pPr marL="685680" indent="0" algn="ctr">
              <a:buNone/>
              <a:defRPr sz="1300"/>
            </a:lvl3pPr>
            <a:lvl4pPr marL="1028518" indent="0" algn="ctr">
              <a:buNone/>
              <a:defRPr sz="1200"/>
            </a:lvl4pPr>
            <a:lvl5pPr marL="1371360" indent="0" algn="ctr">
              <a:buNone/>
              <a:defRPr sz="1200"/>
            </a:lvl5pPr>
            <a:lvl6pPr marL="1714196" indent="0" algn="ctr">
              <a:buNone/>
              <a:defRPr sz="1200"/>
            </a:lvl6pPr>
            <a:lvl7pPr marL="2057040" indent="0" algn="ctr">
              <a:buNone/>
              <a:defRPr sz="1200"/>
            </a:lvl7pPr>
            <a:lvl8pPr marL="2399876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117E-BBFB-470B-B1CA-31C77808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C66E-7C64-48FF-9963-869C6D5695E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335572-E12D-42D3-B990-5FB1F68D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3B7935-0EDF-4A74-9DC6-C4AF3B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B1B-FD49-4FC5-A0F9-BCA28E443812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636441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8" indent="0" algn="ctr">
              <a:buNone/>
              <a:defRPr sz="1500"/>
            </a:lvl2pPr>
            <a:lvl3pPr marL="685680" indent="0" algn="ctr">
              <a:buNone/>
              <a:defRPr sz="1300"/>
            </a:lvl3pPr>
            <a:lvl4pPr marL="1028518" indent="0" algn="ctr">
              <a:buNone/>
              <a:defRPr sz="1200"/>
            </a:lvl4pPr>
            <a:lvl5pPr marL="1371360" indent="0" algn="ctr">
              <a:buNone/>
              <a:defRPr sz="1200"/>
            </a:lvl5pPr>
            <a:lvl6pPr marL="1714196" indent="0" algn="ctr">
              <a:buNone/>
              <a:defRPr sz="1200"/>
            </a:lvl6pPr>
            <a:lvl7pPr marL="2057040" indent="0" algn="ctr">
              <a:buNone/>
              <a:defRPr sz="1200"/>
            </a:lvl7pPr>
            <a:lvl8pPr marL="2399876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117E-BBFB-470B-B1CA-31C77808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C66E-7C64-48FF-9963-869C6D5695E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335572-E12D-42D3-B990-5FB1F68D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3B7935-0EDF-4A74-9DC6-C4AF3B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B1B-FD49-4FC5-A0F9-BCA28E443812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401996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8" indent="0" algn="ctr">
              <a:buNone/>
              <a:defRPr sz="1500"/>
            </a:lvl2pPr>
            <a:lvl3pPr marL="685680" indent="0" algn="ctr">
              <a:buNone/>
              <a:defRPr sz="1300"/>
            </a:lvl3pPr>
            <a:lvl4pPr marL="1028518" indent="0" algn="ctr">
              <a:buNone/>
              <a:defRPr sz="1200"/>
            </a:lvl4pPr>
            <a:lvl5pPr marL="1371360" indent="0" algn="ctr">
              <a:buNone/>
              <a:defRPr sz="1200"/>
            </a:lvl5pPr>
            <a:lvl6pPr marL="1714196" indent="0" algn="ctr">
              <a:buNone/>
              <a:defRPr sz="1200"/>
            </a:lvl6pPr>
            <a:lvl7pPr marL="2057040" indent="0" algn="ctr">
              <a:buNone/>
              <a:defRPr sz="1200"/>
            </a:lvl7pPr>
            <a:lvl8pPr marL="2399876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117E-BBFB-470B-B1CA-31C77808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C66E-7C64-48FF-9963-869C6D5695E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335572-E12D-42D3-B990-5FB1F68D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3B7935-0EDF-4A74-9DC6-C4AF3B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B1B-FD49-4FC5-A0F9-BCA28E443812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4089224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3CEC0-0114-4D3B-8A84-5EF7D220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04B8-899E-4F27-B9EB-67A7E54FC68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4B81D6-B6EB-4DC9-9241-6CD77437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0CFE6C-471C-474C-B452-E1603C51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FEE5E-7D90-43D0-B9E5-B4AAFE777BB8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997249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3CEC0-0114-4D3B-8A84-5EF7D220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04B8-899E-4F27-B9EB-67A7E54FC68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4B81D6-B6EB-4DC9-9241-6CD77437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0CFE6C-471C-474C-B452-E1603C51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FEE5E-7D90-43D0-B9E5-B4AAFE777BB8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655932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3CEC0-0114-4D3B-8A84-5EF7D220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04B8-899E-4F27-B9EB-67A7E54FC688}" type="datetimeFigureOut">
              <a:rPr lang="ar-EG"/>
              <a:pPr>
                <a:defRPr/>
              </a:pPr>
              <a:t>21/05/1442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4B81D6-B6EB-4DC9-9241-6CD77437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0CFE6C-471C-474C-B452-E1603C51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FEE5E-7D90-43D0-B9E5-B4AAFE777BB8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351104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06;p19"/>
          <p:cNvGrpSpPr/>
          <p:nvPr/>
        </p:nvGrpSpPr>
        <p:grpSpPr>
          <a:xfrm>
            <a:off x="-12451" y="413701"/>
            <a:ext cx="9180800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25003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E94D-DD36-47A5-AC0B-BCF31FC1F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FAD2B-641C-4C60-88CF-5A8A57BF8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35CF6-FB87-403F-A02D-C652B859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612F4-90BA-40CC-AA61-49E6B87E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EE07A-E59A-44F1-8671-A541589E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66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2557-B9CD-4F95-8AD3-FA4AB865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67EC9-B1DB-470C-BE62-E99918ADE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D7B64-8895-4C95-951D-C5628916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4B1F8-719A-4EC3-BB2B-F6ED91EE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BEFC2-FEB4-43D8-8C94-FCD9EF81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5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1EA0-5BEE-41B3-8031-9A0E4583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5A641-9CBE-4999-85D5-9EC60D6BA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863F8-5BE3-4593-9787-7A54B497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D1E6-65AB-4E5C-90C0-A9AC91E4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5B38-E980-4EFC-9CA4-0A319CDA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1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B2FF70-7609-4AA9-807C-EAC8BBC13A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691667"/>
            <a:ext cx="1408112" cy="1630362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12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9C3CD56-FF68-4A6B-94C7-033FF0CF49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8605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34E516F-5893-4CCC-8060-A2CB5A5485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 b="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C71EF-4AC7-447C-996D-2CF69F3919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629382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A692B14-D3BF-4B6D-B1F6-3824EC7664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46017" y="2613819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8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1F18-1F1C-4D43-BCC9-C15589F6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0A55A-4036-461D-88FE-19CA4C620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D78FB-41EA-40F2-A275-76B0A9D88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F6CC1-DED6-4099-A0E4-A0B3AA30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D1C44-89BF-4488-806E-CA329F98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5E02F-D473-49A8-BB34-85E4B496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8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3135-2FD9-462B-8C9E-E1DEAD61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B236-89C9-4DF5-8A73-DF6A7150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82C0B-E60A-473B-9835-FADF7556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EA582-73B2-451E-9571-C8357E9CC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89EEC-8782-422E-BC4C-D6110600C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EC1D8-28D5-45AD-AFDE-C5C72D33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E225E-A19E-45FA-8219-5B3508F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95390-ED9D-4720-8582-CC32702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080-6B77-4387-8C37-16AE214C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F8E83-6B4C-4FCC-A5DC-10CC9282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0E7D2-E505-4F53-A396-F7016E6E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5A439-BE5A-47B3-8771-A2877E03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69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37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9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4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6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61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8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B2FF70-7609-4AA9-807C-EAC8BBC13A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691667"/>
            <a:ext cx="1408112" cy="1630362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12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9C3CD56-FF68-4A6B-94C7-033FF0CF49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8605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20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34E516F-5893-4CCC-8060-A2CB5A5485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691667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 b="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C71EF-4AC7-447C-996D-2CF69F3919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629382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A692B14-D3BF-4B6D-B1F6-3824EC7664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46017" y="2613819"/>
            <a:ext cx="1408112" cy="1630362"/>
          </a:xfrm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22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77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59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77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53AC-ECBF-4260-82C8-9DECAC31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77DB4-FD7D-4953-9A76-37EEB33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BDE15-EDD2-4968-B336-CEF7CDA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6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E163-C4C3-4EC0-A345-E706549F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821B-2A65-4F91-99E1-ED43E93C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015C4-BCE3-4FDC-90A4-1E7F1F757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E0B5F-6290-40A4-92C1-BC7B4BAA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5B08D-25D0-415A-843C-3BFF5CF9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F999B-97B5-4102-BE2D-1810A9C7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76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3FC1-6107-4982-8666-57FEBEF5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0EDC2-151B-4921-A390-681907FDF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FDA4A-9347-4E4B-B463-4D089E6B6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AFC4C-FAE3-4E32-BAA4-F101A3D4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C8729-A78B-464A-8B9B-539568AC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EFD29-DB86-475F-A0D9-C54F6518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88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7868-400B-4E4E-9C7B-BEECE96D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A8F4F-C58F-4508-8D21-069ECCAF5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F0B4-F913-4F78-8C42-73A6152B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A9B3-2C3E-4256-8C7C-6EC64513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C813A-E205-4EDB-9B40-6B1B9E7A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6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103EE-EFD5-4CA9-8311-AD115DDA1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DF2B1-FC5B-45D6-AA18-5CD649FFB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1A411-EF45-4661-8B25-F81959F2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37826-EEC5-4877-8C9C-EBE375DF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5B661-D41E-4ED6-A863-1F4EA25D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85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54F88B-B2FA-4519-9BF7-7B25CD9FE8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275" y="644525"/>
            <a:ext cx="7386638" cy="4706938"/>
          </a:xfrm>
        </p:spPr>
        <p:txBody>
          <a:bodyPr anchor="ctr">
            <a:normAutofit/>
          </a:bodyPr>
          <a:lstStyle>
            <a:lvl1pPr algn="ctr">
              <a:buNone/>
              <a:defRPr sz="54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04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1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5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6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38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69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73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79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82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7203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54F88B-B2FA-4519-9BF7-7B25CD9FE8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275" y="644525"/>
            <a:ext cx="7386638" cy="4706938"/>
          </a:xfrm>
        </p:spPr>
        <p:txBody>
          <a:bodyPr anchor="ctr">
            <a:normAutofit/>
          </a:bodyPr>
          <a:lstStyle>
            <a:lvl1pPr algn="ctr">
              <a:buNone/>
              <a:defRPr sz="54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46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1047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3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2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73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A2331-21DD-40B6-9D06-BC9DA1C8AAD3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E2D7-832C-48D0-9E8B-1A63D0D60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5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54F88B-B2FA-4519-9BF7-7B25CD9FE8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275" y="644525"/>
            <a:ext cx="7386638" cy="4706938"/>
          </a:xfrm>
        </p:spPr>
        <p:txBody>
          <a:bodyPr anchor="ctr">
            <a:normAutofit/>
          </a:bodyPr>
          <a:lstStyle>
            <a:lvl1pPr algn="ctr">
              <a:buNone/>
              <a:defRPr sz="54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3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54F88B-B2FA-4519-9BF7-7B25CD9FE8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275" y="644525"/>
            <a:ext cx="7386638" cy="4706938"/>
          </a:xfrm>
        </p:spPr>
        <p:txBody>
          <a:bodyPr anchor="ctr">
            <a:normAutofit/>
          </a:bodyPr>
          <a:lstStyle>
            <a:lvl1pPr algn="ctr">
              <a:buNone/>
              <a:defRPr sz="5400"/>
            </a:lvl1pPr>
          </a:lstStyle>
          <a:p>
            <a:r>
              <a:rPr lang="ar-KW" dirty="0"/>
              <a:t>ادرج صورة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3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17E34E4-58E8-428A-A23D-13361231AA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2838" y="882650"/>
            <a:ext cx="1352550" cy="17653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buNone/>
              <a:defRPr sz="800"/>
            </a:lvl1pPr>
          </a:lstStyle>
          <a:p>
            <a:r>
              <a:rPr lang="ar-KW" dirty="0"/>
              <a:t>ادرج صورة كتاب المادة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4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29878-1FBB-4449-943C-63253824E64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EBC99-39C0-4978-B81B-8E1B3522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6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4" r:id="rId3"/>
    <p:sldLayoutId id="2147483721" r:id="rId4"/>
    <p:sldLayoutId id="2147483663" r:id="rId5"/>
    <p:sldLayoutId id="2147483722" r:id="rId6"/>
    <p:sldLayoutId id="2147483720" r:id="rId7"/>
    <p:sldLayoutId id="2147483719" r:id="rId8"/>
    <p:sldLayoutId id="2147483664" r:id="rId9"/>
    <p:sldLayoutId id="2147483723" r:id="rId10"/>
    <p:sldLayoutId id="2147483714" r:id="rId11"/>
    <p:sldLayoutId id="2147483665" r:id="rId12"/>
    <p:sldLayoutId id="2147483666" r:id="rId13"/>
    <p:sldLayoutId id="2147483667" r:id="rId14"/>
    <p:sldLayoutId id="2147483718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725" r:id="rId21"/>
    <p:sldLayoutId id="2147483717" r:id="rId22"/>
    <p:sldLayoutId id="2147483673" r:id="rId23"/>
    <p:sldLayoutId id="2147483716" r:id="rId24"/>
    <p:sldLayoutId id="2147483715" r:id="rId25"/>
    <p:sldLayoutId id="2147483726" r:id="rId26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8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7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5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7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8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C4B66-E02A-421D-BBD8-E5F74321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3592-0CB2-47BE-B19B-FD3D0D8A3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E5777-1FBD-4EA7-87D0-A58D88BA1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32025-13DA-4578-A597-6FBC0352981D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9388-FC3B-4BB8-AA8E-C39CFB8C3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1AC17-2CCF-4493-A6C6-EFF4C3623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EABD0-41F7-4DD5-9E11-BDA5F5A8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13" r:id="rId8"/>
    <p:sldLayoutId id="2147483712" r:id="rId9"/>
    <p:sldLayoutId id="2147483711" r:id="rId10"/>
    <p:sldLayoutId id="2147483710" r:id="rId11"/>
    <p:sldLayoutId id="2147483709" r:id="rId12"/>
    <p:sldLayoutId id="2147483708" r:id="rId13"/>
    <p:sldLayoutId id="2147483707" r:id="rId14"/>
    <p:sldLayoutId id="2147483706" r:id="rId15"/>
    <p:sldLayoutId id="2147483705" r:id="rId16"/>
    <p:sldLayoutId id="2147483704" r:id="rId17"/>
    <p:sldLayoutId id="2147483682" r:id="rId18"/>
    <p:sldLayoutId id="2147483683" r:id="rId19"/>
    <p:sldLayoutId id="2147483684" r:id="rId20"/>
    <p:sldLayoutId id="2147483685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2E4E-D186-48F3-9289-26AB4F5E7826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A4961080-B73A-4E31-A367-2DE35AE9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eg"/><Relationship Id="rId11" Type="http://schemas.openxmlformats.org/officeDocument/2006/relationships/hyperlink" Target="https://t.me/albayan_12" TargetMode="External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21" Type="http://schemas.openxmlformats.org/officeDocument/2006/relationships/image" Target="../media/image34.jpg"/><Relationship Id="rId7" Type="http://schemas.openxmlformats.org/officeDocument/2006/relationships/image" Target="../media/image23.png"/><Relationship Id="rId12" Type="http://schemas.openxmlformats.org/officeDocument/2006/relationships/slide" Target="slide1.xml"/><Relationship Id="rId17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slide" Target="slide22.xml"/><Relationship Id="rId5" Type="http://schemas.openxmlformats.org/officeDocument/2006/relationships/image" Target="../media/image21.png"/><Relationship Id="rId15" Type="http://schemas.openxmlformats.org/officeDocument/2006/relationships/slide" Target="slide17.xml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g"/><Relationship Id="rId5" Type="http://schemas.openxmlformats.org/officeDocument/2006/relationships/image" Target="../media/image33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39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33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slide" Target="slide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5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slide" Target="slide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/>
          <p:cNvGrpSpPr/>
          <p:nvPr/>
        </p:nvGrpSpPr>
        <p:grpSpPr>
          <a:xfrm>
            <a:off x="5841141" y="1268511"/>
            <a:ext cx="2835315" cy="351313"/>
            <a:chOff x="0" y="386188"/>
            <a:chExt cx="5932295" cy="1200949"/>
          </a:xfrm>
        </p:grpSpPr>
        <p:sp>
          <p:nvSpPr>
            <p:cNvPr id="3" name="Rectangle"/>
            <p:cNvSpPr/>
            <p:nvPr/>
          </p:nvSpPr>
          <p:spPr>
            <a:xfrm>
              <a:off x="0" y="386188"/>
              <a:ext cx="5932295" cy="1200949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numCol="1" anchor="ctr">
              <a:noAutofit/>
            </a:bodyPr>
            <a:lstStyle/>
            <a:p>
              <a:pPr algn="r">
                <a:defRPr sz="5100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endParaRPr sz="1913"/>
            </a:p>
          </p:txBody>
        </p:sp>
        <p:sp>
          <p:nvSpPr>
            <p:cNvPr id="4" name="قوانين الحصة"/>
            <p:cNvSpPr txBox="1"/>
            <p:nvPr/>
          </p:nvSpPr>
          <p:spPr>
            <a:xfrm>
              <a:off x="27639" y="393633"/>
              <a:ext cx="5894194" cy="920605"/>
            </a:xfrm>
            <a:prstGeom prst="rect">
              <a:avLst/>
            </a:prstGeom>
            <a:ln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19050" tIns="19050" rIns="19050" bIns="19050" numCol="1" anchor="ctr">
              <a:spAutoFit/>
            </a:bodyPr>
            <a:lstStyle>
              <a:lvl1pPr algn="r" rtl="1">
                <a:defRPr sz="5100"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algn="ctr"/>
              <a:r>
                <a:rPr sz="1500" dirty="0"/>
                <a:t>        </a:t>
              </a:r>
              <a:r>
                <a:rPr sz="1500" b="1" dirty="0" err="1"/>
                <a:t>قوانين</a:t>
              </a:r>
              <a:r>
                <a:rPr lang="ar-SA" sz="1500" b="1" dirty="0"/>
                <a:t> الدرس الافتراضي المتزامن </a:t>
              </a:r>
              <a:endParaRPr sz="1500" b="1" dirty="0"/>
            </a:p>
          </p:txBody>
        </p:sp>
      </p:grpSp>
      <p:pic>
        <p:nvPicPr>
          <p:cNvPr id="5" name="1111D08E-786E-4B4C-AAA9-E6FF839FF2BE-L0-001.gif" descr="1111D08E-786E-4B4C-AAA9-E6FF839FF2BE-L0-001.gi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6366" y="1781817"/>
            <a:ext cx="1053117" cy="11881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الحضور قبل الحصة الدراسية وعدم المغادرة إلا بعد انتهائها"/>
          <p:cNvSpPr txBox="1"/>
          <p:nvPr/>
        </p:nvSpPr>
        <p:spPr>
          <a:xfrm>
            <a:off x="7525271" y="3035055"/>
            <a:ext cx="1485278" cy="93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defPPr>
              <a:defRPr lang="en-US"/>
            </a:defPPr>
            <a:lvl1pPr algn="ctr" defTabSz="2438337" rtl="1">
              <a:lnSpc>
                <a:spcPct val="80000"/>
              </a:lnSpc>
              <a:defRPr sz="2400" spc="-74">
                <a:latin typeface="Khalid Art bold"/>
                <a:ea typeface="Khalid Art bold"/>
                <a:cs typeface="Khalid Art bold"/>
              </a:defRPr>
            </a:lvl1pPr>
          </a:lstStyle>
          <a:p>
            <a:r>
              <a:rPr sz="1800" dirty="0" err="1"/>
              <a:t>الحضور</a:t>
            </a:r>
            <a:r>
              <a:rPr sz="1800" dirty="0"/>
              <a:t> </a:t>
            </a:r>
            <a:r>
              <a:rPr sz="1800" dirty="0" err="1"/>
              <a:t>قبل</a:t>
            </a:r>
            <a:r>
              <a:rPr lang="ar-EG" sz="1800" dirty="0"/>
              <a:t> </a:t>
            </a:r>
            <a:r>
              <a:rPr sz="1800" dirty="0"/>
              <a:t> </a:t>
            </a:r>
            <a:r>
              <a:rPr sz="1800" dirty="0" err="1"/>
              <a:t>الحصة</a:t>
            </a:r>
            <a:r>
              <a:rPr sz="1800" dirty="0"/>
              <a:t> </a:t>
            </a:r>
            <a:r>
              <a:rPr sz="1800" dirty="0" err="1"/>
              <a:t>الدراسية</a:t>
            </a:r>
            <a:r>
              <a:rPr sz="1800" dirty="0"/>
              <a:t> </a:t>
            </a:r>
            <a:r>
              <a:rPr lang="ar-EG" sz="1800" dirty="0"/>
              <a:t> </a:t>
            </a:r>
            <a:r>
              <a:rPr sz="1800" dirty="0" err="1"/>
              <a:t>وعدم</a:t>
            </a:r>
            <a:r>
              <a:rPr sz="1800" dirty="0"/>
              <a:t> </a:t>
            </a:r>
            <a:r>
              <a:rPr sz="1800" dirty="0" err="1"/>
              <a:t>المغادرة</a:t>
            </a:r>
            <a:r>
              <a:rPr lang="ar-EG" sz="1800" dirty="0"/>
              <a:t> </a:t>
            </a:r>
            <a:r>
              <a:rPr sz="1800" dirty="0"/>
              <a:t> </a:t>
            </a:r>
            <a:r>
              <a:rPr sz="1800" dirty="0" err="1"/>
              <a:t>إلا</a:t>
            </a:r>
            <a:r>
              <a:rPr lang="ar-EG" sz="1800" dirty="0"/>
              <a:t> </a:t>
            </a:r>
            <a:r>
              <a:rPr sz="1800" dirty="0"/>
              <a:t> </a:t>
            </a:r>
            <a:r>
              <a:rPr sz="1800" dirty="0" err="1"/>
              <a:t>بعد</a:t>
            </a:r>
            <a:r>
              <a:rPr sz="1800" dirty="0"/>
              <a:t> </a:t>
            </a:r>
            <a:r>
              <a:rPr sz="1800" dirty="0" err="1"/>
              <a:t>انتهائها</a:t>
            </a:r>
            <a:endParaRPr sz="1800" dirty="0"/>
          </a:p>
        </p:txBody>
      </p:sp>
      <p:pic>
        <p:nvPicPr>
          <p:cNvPr id="7" name="2AFA4F14-09A9-489F-A4B9-1B428F5223BB-L0-001.jpeg" descr="2AFA4F14-09A9-489F-A4B9-1B428F5223BB-L0-001.jpeg"/>
          <p:cNvPicPr>
            <a:picLocks noChangeAspect="1"/>
          </p:cNvPicPr>
          <p:nvPr/>
        </p:nvPicPr>
        <p:blipFill>
          <a:blip r:embed="rId3" cstate="print"/>
          <a:srcRect l="28990" t="21078" r="28988" b="21128"/>
          <a:stretch>
            <a:fillRect/>
          </a:stretch>
        </p:blipFill>
        <p:spPr>
          <a:xfrm>
            <a:off x="6084168" y="1916832"/>
            <a:ext cx="957035" cy="875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800" y="0"/>
                </a:moveTo>
                <a:cubicBezTo>
                  <a:pt x="893" y="0"/>
                  <a:pt x="663" y="9"/>
                  <a:pt x="336" y="366"/>
                </a:cubicBezTo>
                <a:cubicBezTo>
                  <a:pt x="11" y="721"/>
                  <a:pt x="0" y="976"/>
                  <a:pt x="0" y="8841"/>
                </a:cubicBezTo>
                <a:cubicBezTo>
                  <a:pt x="0" y="15548"/>
                  <a:pt x="40" y="17011"/>
                  <a:pt x="236" y="17305"/>
                </a:cubicBezTo>
                <a:cubicBezTo>
                  <a:pt x="447" y="17621"/>
                  <a:pt x="748" y="17671"/>
                  <a:pt x="2958" y="17753"/>
                </a:cubicBezTo>
                <a:lnTo>
                  <a:pt x="5441" y="17843"/>
                </a:lnTo>
                <a:lnTo>
                  <a:pt x="5487" y="19490"/>
                </a:lnTo>
                <a:cubicBezTo>
                  <a:pt x="5512" y="20396"/>
                  <a:pt x="5566" y="21242"/>
                  <a:pt x="5607" y="21368"/>
                </a:cubicBezTo>
                <a:cubicBezTo>
                  <a:pt x="5650" y="21496"/>
                  <a:pt x="5717" y="21568"/>
                  <a:pt x="5827" y="21576"/>
                </a:cubicBezTo>
                <a:cubicBezTo>
                  <a:pt x="6156" y="21600"/>
                  <a:pt x="6849" y="21043"/>
                  <a:pt x="8273" y="19673"/>
                </a:cubicBezTo>
                <a:lnTo>
                  <a:pt x="10269" y="17753"/>
                </a:lnTo>
                <a:lnTo>
                  <a:pt x="15599" y="17753"/>
                </a:lnTo>
                <a:cubicBezTo>
                  <a:pt x="20706" y="17753"/>
                  <a:pt x="20943" y="17737"/>
                  <a:pt x="21264" y="17386"/>
                </a:cubicBezTo>
                <a:cubicBezTo>
                  <a:pt x="21589" y="17031"/>
                  <a:pt x="21600" y="16776"/>
                  <a:pt x="21600" y="8875"/>
                </a:cubicBezTo>
                <a:cubicBezTo>
                  <a:pt x="21600" y="975"/>
                  <a:pt x="21589" y="721"/>
                  <a:pt x="21264" y="366"/>
                </a:cubicBezTo>
                <a:cubicBezTo>
                  <a:pt x="20937" y="9"/>
                  <a:pt x="20707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عدم الكتابة في دردشة الاجتماع إلا بإذن المعلم"/>
          <p:cNvSpPr txBox="1"/>
          <p:nvPr/>
        </p:nvSpPr>
        <p:spPr>
          <a:xfrm>
            <a:off x="5697493" y="3070726"/>
            <a:ext cx="1671762" cy="48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2438337" rtl="1">
              <a:lnSpc>
                <a:spcPct val="80000"/>
              </a:lnSpc>
              <a:defRPr sz="3700" spc="-74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sz="1800" dirty="0"/>
              <a:t>ع</a:t>
            </a:r>
            <a:r>
              <a:rPr lang="ar-SA" sz="1800" dirty="0"/>
              <a:t>د</a:t>
            </a:r>
            <a:r>
              <a:rPr sz="1800" dirty="0"/>
              <a:t>م </a:t>
            </a:r>
            <a:r>
              <a:rPr sz="1800" dirty="0" err="1"/>
              <a:t>الكتابة</a:t>
            </a:r>
            <a:r>
              <a:rPr sz="1800" dirty="0"/>
              <a:t> </a:t>
            </a:r>
            <a:r>
              <a:rPr sz="1800" dirty="0" err="1"/>
              <a:t>في</a:t>
            </a:r>
            <a:r>
              <a:rPr sz="1800" dirty="0"/>
              <a:t> </a:t>
            </a:r>
            <a:r>
              <a:rPr sz="1800" dirty="0" err="1"/>
              <a:t>دردشة</a:t>
            </a:r>
            <a:r>
              <a:rPr sz="1800" dirty="0"/>
              <a:t>  </a:t>
            </a:r>
            <a:r>
              <a:rPr sz="1800" dirty="0" err="1"/>
              <a:t>إلا</a:t>
            </a:r>
            <a:r>
              <a:rPr sz="1800" dirty="0"/>
              <a:t> </a:t>
            </a:r>
            <a:r>
              <a:rPr sz="1800" dirty="0" err="1"/>
              <a:t>بإذن</a:t>
            </a:r>
            <a:r>
              <a:rPr sz="1800" dirty="0"/>
              <a:t> </a:t>
            </a:r>
            <a:r>
              <a:rPr sz="1800" dirty="0" err="1"/>
              <a:t>المعل</a:t>
            </a:r>
            <a:r>
              <a:rPr lang="ar-EG" sz="1800" dirty="0"/>
              <a:t>مة</a:t>
            </a:r>
            <a:endParaRPr sz="1800" b="1" dirty="0"/>
          </a:p>
        </p:txBody>
      </p:sp>
      <p:pic>
        <p:nvPicPr>
          <p:cNvPr id="9" name="D4E78EB5-F084-4E2C-ADE6-DA7084248749-L0-001.png" descr="D4E78EB5-F084-4E2C-ADE6-DA7084248749-L0-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6955" y="1885669"/>
            <a:ext cx="776944" cy="9222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رفع اليد عند المشاركة وانتظار الموافقة"/>
          <p:cNvSpPr txBox="1"/>
          <p:nvPr/>
        </p:nvSpPr>
        <p:spPr>
          <a:xfrm>
            <a:off x="3723944" y="3061310"/>
            <a:ext cx="1914732" cy="48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defPPr>
              <a:defRPr lang="en-US"/>
            </a:defPPr>
            <a:lvl1pPr algn="ctr" defTabSz="2438337" rtl="1">
              <a:lnSpc>
                <a:spcPct val="80000"/>
              </a:lnSpc>
              <a:defRPr sz="2400" spc="-74">
                <a:latin typeface="Khalid Art bold"/>
                <a:ea typeface="Khalid Art bold"/>
                <a:cs typeface="Khalid Art bold"/>
              </a:defRPr>
            </a:lvl1pPr>
          </a:lstStyle>
          <a:p>
            <a:r>
              <a:rPr sz="1800" dirty="0" err="1"/>
              <a:t>رفع</a:t>
            </a:r>
            <a:r>
              <a:rPr sz="1800" dirty="0"/>
              <a:t> </a:t>
            </a:r>
            <a:r>
              <a:rPr sz="1800" dirty="0" err="1"/>
              <a:t>اليد</a:t>
            </a:r>
            <a:r>
              <a:rPr sz="1800" dirty="0"/>
              <a:t> </a:t>
            </a:r>
            <a:r>
              <a:rPr sz="1800" dirty="0" err="1"/>
              <a:t>عند</a:t>
            </a:r>
            <a:r>
              <a:rPr sz="1800" dirty="0"/>
              <a:t> </a:t>
            </a:r>
            <a:r>
              <a:rPr sz="1800" dirty="0" err="1"/>
              <a:t>المشاركة</a:t>
            </a:r>
            <a:r>
              <a:rPr sz="1800" dirty="0"/>
              <a:t> </a:t>
            </a:r>
            <a:r>
              <a:rPr sz="1800" dirty="0" err="1"/>
              <a:t>وانتظار</a:t>
            </a:r>
            <a:r>
              <a:rPr sz="1800" dirty="0"/>
              <a:t> </a:t>
            </a:r>
            <a:r>
              <a:rPr sz="1800" dirty="0" err="1"/>
              <a:t>الموافقة</a:t>
            </a:r>
            <a:endParaRPr sz="1800" dirty="0"/>
          </a:p>
        </p:txBody>
      </p:sp>
      <p:pic>
        <p:nvPicPr>
          <p:cNvPr id="11" name="6BC120DD-B291-4A07-9762-4C6F82592F6A-L0-001.gif" descr="6BC120DD-B291-4A07-9762-4C6F82592F6A-L0-001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5766" y="1851128"/>
            <a:ext cx="823782" cy="92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اغلاق المايك وعدم فتحه إلا بإذن المعلم"/>
          <p:cNvSpPr txBox="1"/>
          <p:nvPr/>
        </p:nvSpPr>
        <p:spPr>
          <a:xfrm>
            <a:off x="1725663" y="2882727"/>
            <a:ext cx="1998337" cy="48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2438337" rtl="1">
              <a:lnSpc>
                <a:spcPct val="80000"/>
              </a:lnSpc>
              <a:defRPr sz="3700" spc="-74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lang="ar-EG" sz="1800" dirty="0"/>
              <a:t>إ</a:t>
            </a:r>
            <a:r>
              <a:rPr sz="1800" dirty="0" err="1"/>
              <a:t>غلاق</a:t>
            </a:r>
            <a:r>
              <a:rPr lang="ar-EG" sz="1800" dirty="0"/>
              <a:t> </a:t>
            </a:r>
            <a:r>
              <a:rPr sz="1800" dirty="0"/>
              <a:t> </a:t>
            </a:r>
            <a:r>
              <a:rPr sz="1800" dirty="0" err="1"/>
              <a:t>المايك</a:t>
            </a:r>
            <a:r>
              <a:rPr sz="1800" dirty="0"/>
              <a:t> و</a:t>
            </a:r>
            <a:r>
              <a:rPr lang="ar-EG" sz="1800" dirty="0"/>
              <a:t> </a:t>
            </a:r>
            <a:r>
              <a:rPr sz="1800" dirty="0" err="1"/>
              <a:t>عدم</a:t>
            </a:r>
            <a:r>
              <a:rPr lang="ar-EG" sz="1800" dirty="0"/>
              <a:t> </a:t>
            </a:r>
            <a:r>
              <a:rPr sz="1800" dirty="0"/>
              <a:t> </a:t>
            </a:r>
            <a:r>
              <a:rPr sz="1800" dirty="0" err="1"/>
              <a:t>فتحه</a:t>
            </a:r>
            <a:r>
              <a:rPr sz="1800" dirty="0"/>
              <a:t> </a:t>
            </a:r>
            <a:r>
              <a:rPr sz="1800" dirty="0" err="1"/>
              <a:t>إلا</a:t>
            </a:r>
            <a:r>
              <a:rPr sz="1800" dirty="0"/>
              <a:t> </a:t>
            </a:r>
            <a:r>
              <a:rPr lang="ar-EG" sz="1800" dirty="0"/>
              <a:t> </a:t>
            </a:r>
            <a:r>
              <a:rPr sz="1800" dirty="0" err="1"/>
              <a:t>بإذن</a:t>
            </a:r>
            <a:r>
              <a:rPr sz="1800" dirty="0"/>
              <a:t> </a:t>
            </a:r>
            <a:r>
              <a:rPr lang="ar-EG" sz="1800" dirty="0"/>
              <a:t> </a:t>
            </a:r>
            <a:r>
              <a:rPr sz="1800" dirty="0" err="1"/>
              <a:t>المعلم</a:t>
            </a:r>
            <a:endParaRPr sz="1800" dirty="0"/>
          </a:p>
        </p:txBody>
      </p:sp>
      <p:pic>
        <p:nvPicPr>
          <p:cNvPr id="13" name="DFE3E5BB-F1A1-4608-8890-AC8C0FC73C08-L0-001.jpeg" descr="DFE3E5BB-F1A1-4608-8890-AC8C0FC73C08-L0-00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550" y="1835823"/>
            <a:ext cx="999111" cy="999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احترام الزملاء المتعلمين"/>
          <p:cNvSpPr txBox="1"/>
          <p:nvPr/>
        </p:nvSpPr>
        <p:spPr>
          <a:xfrm>
            <a:off x="251521" y="3059555"/>
            <a:ext cx="1485278" cy="26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2438337" rtl="1">
              <a:lnSpc>
                <a:spcPct val="80000"/>
              </a:lnSpc>
              <a:defRPr sz="3700" spc="-74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SA" sz="1800" dirty="0"/>
              <a:t>الاحترام</a:t>
            </a:r>
            <a:r>
              <a:rPr lang="ar-SA" sz="1800" b="1" dirty="0"/>
              <a:t> </a:t>
            </a:r>
            <a:r>
              <a:rPr lang="ar-SA" sz="1800" dirty="0"/>
              <a:t>والتقدير</a:t>
            </a:r>
            <a:r>
              <a:rPr lang="ar-SA" sz="1800" b="1" dirty="0"/>
              <a:t>  </a:t>
            </a:r>
            <a:endParaRPr sz="1800" b="1" dirty="0"/>
          </a:p>
        </p:txBody>
      </p:sp>
      <p:sp>
        <p:nvSpPr>
          <p:cNvPr id="17" name="احضار الكتاب المدرسي"/>
          <p:cNvSpPr txBox="1"/>
          <p:nvPr/>
        </p:nvSpPr>
        <p:spPr>
          <a:xfrm>
            <a:off x="4823558" y="4951092"/>
            <a:ext cx="1485278" cy="48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2438337" rtl="1">
              <a:lnSpc>
                <a:spcPct val="80000"/>
              </a:lnSpc>
              <a:defRPr sz="3700" spc="-74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lang="ar-EG" sz="1800" dirty="0"/>
              <a:t>إ</a:t>
            </a:r>
            <a:r>
              <a:rPr sz="1800" dirty="0" err="1"/>
              <a:t>حضار</a:t>
            </a:r>
            <a:r>
              <a:rPr sz="1800" dirty="0"/>
              <a:t> </a:t>
            </a:r>
            <a:r>
              <a:rPr lang="ar-SA" sz="1800" dirty="0"/>
              <a:t>الأدوات الدراسية </a:t>
            </a:r>
            <a:endParaRPr sz="1800" dirty="0"/>
          </a:p>
        </p:txBody>
      </p:sp>
      <p:pic>
        <p:nvPicPr>
          <p:cNvPr id="18" name="6A5F08E6-E073-422B-9BB8-E519893E0B93-L0-001.gif" descr="6A5F08E6-E073-422B-9BB8-E519893E0B93-L0-001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3645024"/>
            <a:ext cx="702078" cy="83709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الهدوء وعدم مقاطعة المعلمة…"/>
          <p:cNvSpPr txBox="1"/>
          <p:nvPr/>
        </p:nvSpPr>
        <p:spPr>
          <a:xfrm>
            <a:off x="1225572" y="4500441"/>
            <a:ext cx="2118600" cy="5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ctr" defTabSz="914377" rtl="1">
              <a:lnSpc>
                <a:spcPct val="80000"/>
              </a:lnSpc>
              <a:defRPr sz="3700" spc="-74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dirty="0"/>
              <a:t>ال</a:t>
            </a:r>
            <a:r>
              <a:rPr lang="ar-EG" sz="2000" dirty="0"/>
              <a:t>ا</a:t>
            </a:r>
            <a:r>
              <a:rPr lang="ar-SA" sz="2000" dirty="0"/>
              <a:t>ستماع والهدوء وعدم مقاطعة المعل</a:t>
            </a:r>
            <a:r>
              <a:rPr lang="ar-EG" sz="2000" dirty="0"/>
              <a:t>مة</a:t>
            </a:r>
            <a:endParaRPr sz="2000" dirty="0"/>
          </a:p>
        </p:txBody>
      </p:sp>
      <p:pic>
        <p:nvPicPr>
          <p:cNvPr id="20" name="Google Shape;61;p13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1709682" y="3861048"/>
            <a:ext cx="918102" cy="621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"/>
          <p:cNvSpPr/>
          <p:nvPr/>
        </p:nvSpPr>
        <p:spPr>
          <a:xfrm>
            <a:off x="0" y="5697253"/>
            <a:ext cx="9144000" cy="185336"/>
          </a:xfrm>
          <a:prstGeom prst="rect">
            <a:avLst/>
          </a:prstGeom>
          <a:solidFill>
            <a:srgbClr val="40BDC1">
              <a:alpha val="4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D9AE35-B562-4703-9B3B-B76A787F5E49}"/>
              </a:ext>
            </a:extLst>
          </p:cNvPr>
          <p:cNvGrpSpPr/>
          <p:nvPr/>
        </p:nvGrpSpPr>
        <p:grpSpPr>
          <a:xfrm>
            <a:off x="4997014" y="3750946"/>
            <a:ext cx="1776419" cy="1158454"/>
            <a:chOff x="4997014" y="3750946"/>
            <a:chExt cx="1776419" cy="115845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1FE71C-C537-4F38-B820-43E6A9ED7343}"/>
                </a:ext>
              </a:extLst>
            </p:cNvPr>
            <p:cNvGrpSpPr/>
            <p:nvPr/>
          </p:nvGrpSpPr>
          <p:grpSpPr>
            <a:xfrm>
              <a:off x="5108587" y="3750946"/>
              <a:ext cx="1664846" cy="1158454"/>
              <a:chOff x="5108587" y="3455382"/>
              <a:chExt cx="1664846" cy="1158454"/>
            </a:xfrm>
          </p:grpSpPr>
          <p:pic>
            <p:nvPicPr>
              <p:cNvPr id="24" name="361C5BE5-4B79-43ED-88B4-94E81122C9E6-L0-001.jpeg" descr="361C5BE5-4B79-43ED-88B4-94E81122C9E6-L0-001.jpeg">
                <a:extLst>
                  <a:ext uri="{FF2B5EF4-FFF2-40B4-BE49-F238E27FC236}">
                    <a16:creationId xmlns:a16="http://schemas.microsoft.com/office/drawing/2014/main" id="{E21BB2DA-6570-4542-9DC7-4B923A7C2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rcRect l="23126" t="9335" r="23434" b="17775"/>
              <a:stretch>
                <a:fillRect/>
              </a:stretch>
            </p:blipFill>
            <p:spPr>
              <a:xfrm>
                <a:off x="5140638" y="3455382"/>
                <a:ext cx="663591" cy="972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128" y="0"/>
                    </a:moveTo>
                    <a:lnTo>
                      <a:pt x="115" y="378"/>
                    </a:lnTo>
                    <a:cubicBezTo>
                      <a:pt x="108" y="586"/>
                      <a:pt x="112" y="927"/>
                      <a:pt x="121" y="1137"/>
                    </a:cubicBezTo>
                    <a:cubicBezTo>
                      <a:pt x="131" y="1358"/>
                      <a:pt x="103" y="1548"/>
                      <a:pt x="54" y="1589"/>
                    </a:cubicBezTo>
                    <a:cubicBezTo>
                      <a:pt x="-8" y="1639"/>
                      <a:pt x="-10" y="1669"/>
                      <a:pt x="50" y="1695"/>
                    </a:cubicBezTo>
                    <a:cubicBezTo>
                      <a:pt x="111" y="1720"/>
                      <a:pt x="111" y="1748"/>
                      <a:pt x="50" y="1798"/>
                    </a:cubicBezTo>
                    <a:cubicBezTo>
                      <a:pt x="-8" y="1846"/>
                      <a:pt x="-8" y="1879"/>
                      <a:pt x="47" y="1902"/>
                    </a:cubicBezTo>
                    <a:cubicBezTo>
                      <a:pt x="151" y="1946"/>
                      <a:pt x="151" y="2382"/>
                      <a:pt x="47" y="2426"/>
                    </a:cubicBezTo>
                    <a:cubicBezTo>
                      <a:pt x="-8" y="2449"/>
                      <a:pt x="-8" y="2482"/>
                      <a:pt x="50" y="2529"/>
                    </a:cubicBezTo>
                    <a:cubicBezTo>
                      <a:pt x="111" y="2579"/>
                      <a:pt x="111" y="2607"/>
                      <a:pt x="50" y="2633"/>
                    </a:cubicBezTo>
                    <a:cubicBezTo>
                      <a:pt x="-10" y="2659"/>
                      <a:pt x="-9" y="2690"/>
                      <a:pt x="54" y="2742"/>
                    </a:cubicBezTo>
                    <a:cubicBezTo>
                      <a:pt x="151" y="2821"/>
                      <a:pt x="133" y="3380"/>
                      <a:pt x="30" y="3477"/>
                    </a:cubicBezTo>
                    <a:cubicBezTo>
                      <a:pt x="-6" y="3512"/>
                      <a:pt x="1" y="3552"/>
                      <a:pt x="47" y="3572"/>
                    </a:cubicBezTo>
                    <a:cubicBezTo>
                      <a:pt x="153" y="3616"/>
                      <a:pt x="150" y="4103"/>
                      <a:pt x="44" y="4148"/>
                    </a:cubicBezTo>
                    <a:cubicBezTo>
                      <a:pt x="-15" y="4173"/>
                      <a:pt x="-14" y="4201"/>
                      <a:pt x="44" y="4240"/>
                    </a:cubicBezTo>
                    <a:cubicBezTo>
                      <a:pt x="99" y="4278"/>
                      <a:pt x="97" y="4316"/>
                      <a:pt x="44" y="4360"/>
                    </a:cubicBezTo>
                    <a:cubicBezTo>
                      <a:pt x="-10" y="4404"/>
                      <a:pt x="-8" y="4434"/>
                      <a:pt x="47" y="4457"/>
                    </a:cubicBezTo>
                    <a:cubicBezTo>
                      <a:pt x="117" y="4486"/>
                      <a:pt x="135" y="4682"/>
                      <a:pt x="111" y="4828"/>
                    </a:cubicBezTo>
                    <a:cubicBezTo>
                      <a:pt x="164" y="4866"/>
                      <a:pt x="249" y="4902"/>
                      <a:pt x="320" y="4911"/>
                    </a:cubicBezTo>
                    <a:cubicBezTo>
                      <a:pt x="441" y="4927"/>
                      <a:pt x="469" y="4973"/>
                      <a:pt x="466" y="5139"/>
                    </a:cubicBezTo>
                    <a:cubicBezTo>
                      <a:pt x="462" y="5313"/>
                      <a:pt x="432" y="5349"/>
                      <a:pt x="293" y="5363"/>
                    </a:cubicBezTo>
                    <a:cubicBezTo>
                      <a:pt x="159" y="5377"/>
                      <a:pt x="128" y="5415"/>
                      <a:pt x="128" y="5559"/>
                    </a:cubicBezTo>
                    <a:cubicBezTo>
                      <a:pt x="128" y="5733"/>
                      <a:pt x="137" y="5739"/>
                      <a:pt x="428" y="5739"/>
                    </a:cubicBezTo>
                    <a:cubicBezTo>
                      <a:pt x="781" y="5739"/>
                      <a:pt x="901" y="5822"/>
                      <a:pt x="648" y="5891"/>
                    </a:cubicBezTo>
                    <a:cubicBezTo>
                      <a:pt x="551" y="5918"/>
                      <a:pt x="497" y="5942"/>
                      <a:pt x="530" y="5944"/>
                    </a:cubicBezTo>
                    <a:cubicBezTo>
                      <a:pt x="633" y="5950"/>
                      <a:pt x="343" y="6207"/>
                      <a:pt x="233" y="6207"/>
                    </a:cubicBezTo>
                    <a:cubicBezTo>
                      <a:pt x="161" y="6207"/>
                      <a:pt x="128" y="6272"/>
                      <a:pt x="128" y="6408"/>
                    </a:cubicBezTo>
                    <a:cubicBezTo>
                      <a:pt x="128" y="6614"/>
                      <a:pt x="258" y="6700"/>
                      <a:pt x="624" y="6740"/>
                    </a:cubicBezTo>
                    <a:cubicBezTo>
                      <a:pt x="708" y="6749"/>
                      <a:pt x="776" y="6792"/>
                      <a:pt x="776" y="6834"/>
                    </a:cubicBezTo>
                    <a:cubicBezTo>
                      <a:pt x="776" y="6876"/>
                      <a:pt x="708" y="6917"/>
                      <a:pt x="624" y="6926"/>
                    </a:cubicBezTo>
                    <a:cubicBezTo>
                      <a:pt x="266" y="6965"/>
                      <a:pt x="128" y="7054"/>
                      <a:pt x="128" y="7247"/>
                    </a:cubicBezTo>
                    <a:cubicBezTo>
                      <a:pt x="128" y="7437"/>
                      <a:pt x="174" y="7466"/>
                      <a:pt x="685" y="7584"/>
                    </a:cubicBezTo>
                    <a:cubicBezTo>
                      <a:pt x="847" y="7621"/>
                      <a:pt x="788" y="7719"/>
                      <a:pt x="601" y="7724"/>
                    </a:cubicBezTo>
                    <a:cubicBezTo>
                      <a:pt x="509" y="7727"/>
                      <a:pt x="523" y="7741"/>
                      <a:pt x="648" y="7775"/>
                    </a:cubicBezTo>
                    <a:cubicBezTo>
                      <a:pt x="912" y="7847"/>
                      <a:pt x="767" y="7942"/>
                      <a:pt x="425" y="7920"/>
                    </a:cubicBezTo>
                    <a:lnTo>
                      <a:pt x="128" y="7899"/>
                    </a:lnTo>
                    <a:lnTo>
                      <a:pt x="128" y="8098"/>
                    </a:lnTo>
                    <a:cubicBezTo>
                      <a:pt x="128" y="8236"/>
                      <a:pt x="161" y="8294"/>
                      <a:pt x="239" y="8294"/>
                    </a:cubicBezTo>
                    <a:cubicBezTo>
                      <a:pt x="373" y="8294"/>
                      <a:pt x="471" y="8428"/>
                      <a:pt x="469" y="8607"/>
                    </a:cubicBezTo>
                    <a:cubicBezTo>
                      <a:pt x="468" y="8702"/>
                      <a:pt x="421" y="8743"/>
                      <a:pt x="297" y="8755"/>
                    </a:cubicBezTo>
                    <a:cubicBezTo>
                      <a:pt x="159" y="8768"/>
                      <a:pt x="128" y="8804"/>
                      <a:pt x="128" y="8946"/>
                    </a:cubicBezTo>
                    <a:cubicBezTo>
                      <a:pt x="128" y="9088"/>
                      <a:pt x="161" y="9126"/>
                      <a:pt x="300" y="9140"/>
                    </a:cubicBezTo>
                    <a:cubicBezTo>
                      <a:pt x="411" y="9151"/>
                      <a:pt x="462" y="9185"/>
                      <a:pt x="449" y="9241"/>
                    </a:cubicBezTo>
                    <a:cubicBezTo>
                      <a:pt x="437" y="9289"/>
                      <a:pt x="467" y="9344"/>
                      <a:pt x="513" y="9364"/>
                    </a:cubicBezTo>
                    <a:cubicBezTo>
                      <a:pt x="615" y="9407"/>
                      <a:pt x="383" y="9599"/>
                      <a:pt x="229" y="9599"/>
                    </a:cubicBezTo>
                    <a:cubicBezTo>
                      <a:pt x="153" y="9599"/>
                      <a:pt x="121" y="9694"/>
                      <a:pt x="125" y="9797"/>
                    </a:cubicBezTo>
                    <a:cubicBezTo>
                      <a:pt x="125" y="9799"/>
                      <a:pt x="121" y="9800"/>
                      <a:pt x="121" y="9802"/>
                    </a:cubicBezTo>
                    <a:cubicBezTo>
                      <a:pt x="126" y="9906"/>
                      <a:pt x="171" y="10016"/>
                      <a:pt x="250" y="10037"/>
                    </a:cubicBezTo>
                    <a:cubicBezTo>
                      <a:pt x="325" y="10056"/>
                      <a:pt x="353" y="10103"/>
                      <a:pt x="324" y="10154"/>
                    </a:cubicBezTo>
                    <a:cubicBezTo>
                      <a:pt x="298" y="10201"/>
                      <a:pt x="318" y="10270"/>
                      <a:pt x="368" y="10311"/>
                    </a:cubicBezTo>
                    <a:cubicBezTo>
                      <a:pt x="440" y="10371"/>
                      <a:pt x="426" y="10391"/>
                      <a:pt x="293" y="10415"/>
                    </a:cubicBezTo>
                    <a:cubicBezTo>
                      <a:pt x="162" y="10438"/>
                      <a:pt x="128" y="10485"/>
                      <a:pt x="128" y="10636"/>
                    </a:cubicBezTo>
                    <a:cubicBezTo>
                      <a:pt x="128" y="10830"/>
                      <a:pt x="173" y="10858"/>
                      <a:pt x="685" y="10975"/>
                    </a:cubicBezTo>
                    <a:cubicBezTo>
                      <a:pt x="876" y="11019"/>
                      <a:pt x="772" y="11111"/>
                      <a:pt x="523" y="11118"/>
                    </a:cubicBezTo>
                    <a:cubicBezTo>
                      <a:pt x="319" y="11124"/>
                      <a:pt x="320" y="11124"/>
                      <a:pt x="547" y="11157"/>
                    </a:cubicBezTo>
                    <a:cubicBezTo>
                      <a:pt x="866" y="11204"/>
                      <a:pt x="803" y="11290"/>
                      <a:pt x="435" y="11310"/>
                    </a:cubicBezTo>
                    <a:cubicBezTo>
                      <a:pt x="143" y="11325"/>
                      <a:pt x="128" y="11334"/>
                      <a:pt x="128" y="11499"/>
                    </a:cubicBezTo>
                    <a:cubicBezTo>
                      <a:pt x="128" y="11628"/>
                      <a:pt x="166" y="11681"/>
                      <a:pt x="280" y="11702"/>
                    </a:cubicBezTo>
                    <a:cubicBezTo>
                      <a:pt x="382" y="11720"/>
                      <a:pt x="429" y="11767"/>
                      <a:pt x="422" y="11849"/>
                    </a:cubicBezTo>
                    <a:cubicBezTo>
                      <a:pt x="416" y="11916"/>
                      <a:pt x="422" y="12007"/>
                      <a:pt x="439" y="12050"/>
                    </a:cubicBezTo>
                    <a:cubicBezTo>
                      <a:pt x="457" y="12098"/>
                      <a:pt x="407" y="12133"/>
                      <a:pt x="300" y="12144"/>
                    </a:cubicBezTo>
                    <a:cubicBezTo>
                      <a:pt x="161" y="12159"/>
                      <a:pt x="128" y="12196"/>
                      <a:pt x="128" y="12338"/>
                    </a:cubicBezTo>
                    <a:cubicBezTo>
                      <a:pt x="128" y="12480"/>
                      <a:pt x="161" y="12516"/>
                      <a:pt x="300" y="12529"/>
                    </a:cubicBezTo>
                    <a:cubicBezTo>
                      <a:pt x="395" y="12538"/>
                      <a:pt x="469" y="12574"/>
                      <a:pt x="469" y="12608"/>
                    </a:cubicBezTo>
                    <a:cubicBezTo>
                      <a:pt x="469" y="12641"/>
                      <a:pt x="494" y="12684"/>
                      <a:pt x="523" y="12705"/>
                    </a:cubicBezTo>
                    <a:cubicBezTo>
                      <a:pt x="598" y="12756"/>
                      <a:pt x="360" y="12990"/>
                      <a:pt x="233" y="12990"/>
                    </a:cubicBezTo>
                    <a:cubicBezTo>
                      <a:pt x="161" y="12990"/>
                      <a:pt x="128" y="13053"/>
                      <a:pt x="128" y="13189"/>
                    </a:cubicBezTo>
                    <a:cubicBezTo>
                      <a:pt x="128" y="13388"/>
                      <a:pt x="127" y="13389"/>
                      <a:pt x="428" y="13385"/>
                    </a:cubicBezTo>
                    <a:cubicBezTo>
                      <a:pt x="785" y="13379"/>
                      <a:pt x="868" y="13473"/>
                      <a:pt x="543" y="13514"/>
                    </a:cubicBezTo>
                    <a:cubicBezTo>
                      <a:pt x="365" y="13536"/>
                      <a:pt x="323" y="13566"/>
                      <a:pt x="337" y="13659"/>
                    </a:cubicBezTo>
                    <a:cubicBezTo>
                      <a:pt x="348" y="13724"/>
                      <a:pt x="303" y="13788"/>
                      <a:pt x="239" y="13804"/>
                    </a:cubicBezTo>
                    <a:cubicBezTo>
                      <a:pt x="87" y="13844"/>
                      <a:pt x="81" y="14242"/>
                      <a:pt x="233" y="14242"/>
                    </a:cubicBezTo>
                    <a:cubicBezTo>
                      <a:pt x="343" y="14242"/>
                      <a:pt x="633" y="14499"/>
                      <a:pt x="530" y="14505"/>
                    </a:cubicBezTo>
                    <a:cubicBezTo>
                      <a:pt x="497" y="14507"/>
                      <a:pt x="551" y="14532"/>
                      <a:pt x="648" y="14558"/>
                    </a:cubicBezTo>
                    <a:cubicBezTo>
                      <a:pt x="901" y="14628"/>
                      <a:pt x="781" y="14711"/>
                      <a:pt x="428" y="14711"/>
                    </a:cubicBezTo>
                    <a:cubicBezTo>
                      <a:pt x="137" y="14711"/>
                      <a:pt x="128" y="14717"/>
                      <a:pt x="128" y="14890"/>
                    </a:cubicBezTo>
                    <a:cubicBezTo>
                      <a:pt x="128" y="15036"/>
                      <a:pt x="160" y="15072"/>
                      <a:pt x="300" y="15086"/>
                    </a:cubicBezTo>
                    <a:cubicBezTo>
                      <a:pt x="407" y="15097"/>
                      <a:pt x="460" y="15135"/>
                      <a:pt x="442" y="15183"/>
                    </a:cubicBezTo>
                    <a:cubicBezTo>
                      <a:pt x="426" y="15226"/>
                      <a:pt x="415" y="15284"/>
                      <a:pt x="415" y="15312"/>
                    </a:cubicBezTo>
                    <a:cubicBezTo>
                      <a:pt x="415" y="15341"/>
                      <a:pt x="426" y="15399"/>
                      <a:pt x="442" y="15441"/>
                    </a:cubicBezTo>
                    <a:cubicBezTo>
                      <a:pt x="460" y="15489"/>
                      <a:pt x="407" y="15525"/>
                      <a:pt x="300" y="15536"/>
                    </a:cubicBezTo>
                    <a:cubicBezTo>
                      <a:pt x="160" y="15551"/>
                      <a:pt x="128" y="15586"/>
                      <a:pt x="128" y="15732"/>
                    </a:cubicBezTo>
                    <a:cubicBezTo>
                      <a:pt x="128" y="15906"/>
                      <a:pt x="137" y="15912"/>
                      <a:pt x="428" y="15912"/>
                    </a:cubicBezTo>
                    <a:cubicBezTo>
                      <a:pt x="781" y="15912"/>
                      <a:pt x="901" y="15997"/>
                      <a:pt x="648" y="16066"/>
                    </a:cubicBezTo>
                    <a:cubicBezTo>
                      <a:pt x="551" y="16093"/>
                      <a:pt x="497" y="16115"/>
                      <a:pt x="530" y="16117"/>
                    </a:cubicBezTo>
                    <a:cubicBezTo>
                      <a:pt x="676" y="16125"/>
                      <a:pt x="323" y="16380"/>
                      <a:pt x="165" y="16380"/>
                    </a:cubicBezTo>
                    <a:cubicBezTo>
                      <a:pt x="1" y="16380"/>
                      <a:pt x="-4" y="16392"/>
                      <a:pt x="67" y="16585"/>
                    </a:cubicBezTo>
                    <a:cubicBezTo>
                      <a:pt x="118" y="16722"/>
                      <a:pt x="195" y="16799"/>
                      <a:pt x="300" y="16818"/>
                    </a:cubicBezTo>
                    <a:cubicBezTo>
                      <a:pt x="427" y="16841"/>
                      <a:pt x="440" y="16860"/>
                      <a:pt x="368" y="16919"/>
                    </a:cubicBezTo>
                    <a:cubicBezTo>
                      <a:pt x="318" y="16960"/>
                      <a:pt x="298" y="17032"/>
                      <a:pt x="324" y="17078"/>
                    </a:cubicBezTo>
                    <a:cubicBezTo>
                      <a:pt x="353" y="17130"/>
                      <a:pt x="325" y="17174"/>
                      <a:pt x="250" y="17194"/>
                    </a:cubicBezTo>
                    <a:cubicBezTo>
                      <a:pt x="168" y="17215"/>
                      <a:pt x="128" y="17291"/>
                      <a:pt x="128" y="17417"/>
                    </a:cubicBezTo>
                    <a:cubicBezTo>
                      <a:pt x="129" y="17573"/>
                      <a:pt x="166" y="17620"/>
                      <a:pt x="334" y="17673"/>
                    </a:cubicBezTo>
                    <a:cubicBezTo>
                      <a:pt x="447" y="17709"/>
                      <a:pt x="582" y="17738"/>
                      <a:pt x="634" y="17738"/>
                    </a:cubicBezTo>
                    <a:cubicBezTo>
                      <a:pt x="823" y="17738"/>
                      <a:pt x="819" y="17843"/>
                      <a:pt x="628" y="17892"/>
                    </a:cubicBezTo>
                    <a:cubicBezTo>
                      <a:pt x="520" y="17920"/>
                      <a:pt x="441" y="17972"/>
                      <a:pt x="452" y="18008"/>
                    </a:cubicBezTo>
                    <a:cubicBezTo>
                      <a:pt x="463" y="18044"/>
                      <a:pt x="395" y="18081"/>
                      <a:pt x="300" y="18091"/>
                    </a:cubicBezTo>
                    <a:cubicBezTo>
                      <a:pt x="161" y="18105"/>
                      <a:pt x="128" y="18143"/>
                      <a:pt x="128" y="18284"/>
                    </a:cubicBezTo>
                    <a:cubicBezTo>
                      <a:pt x="128" y="18426"/>
                      <a:pt x="161" y="18462"/>
                      <a:pt x="300" y="18476"/>
                    </a:cubicBezTo>
                    <a:cubicBezTo>
                      <a:pt x="446" y="18490"/>
                      <a:pt x="469" y="18525"/>
                      <a:pt x="469" y="18702"/>
                    </a:cubicBezTo>
                    <a:cubicBezTo>
                      <a:pt x="469" y="18878"/>
                      <a:pt x="446" y="18914"/>
                      <a:pt x="300" y="18928"/>
                    </a:cubicBezTo>
                    <a:cubicBezTo>
                      <a:pt x="161" y="18941"/>
                      <a:pt x="128" y="18977"/>
                      <a:pt x="128" y="19119"/>
                    </a:cubicBezTo>
                    <a:cubicBezTo>
                      <a:pt x="128" y="19261"/>
                      <a:pt x="161" y="19297"/>
                      <a:pt x="300" y="19310"/>
                    </a:cubicBezTo>
                    <a:cubicBezTo>
                      <a:pt x="415" y="19322"/>
                      <a:pt x="464" y="19360"/>
                      <a:pt x="449" y="19421"/>
                    </a:cubicBezTo>
                    <a:cubicBezTo>
                      <a:pt x="434" y="19483"/>
                      <a:pt x="475" y="19511"/>
                      <a:pt x="577" y="19511"/>
                    </a:cubicBezTo>
                    <a:cubicBezTo>
                      <a:pt x="781" y="19511"/>
                      <a:pt x="858" y="19607"/>
                      <a:pt x="685" y="19647"/>
                    </a:cubicBezTo>
                    <a:cubicBezTo>
                      <a:pt x="130" y="19774"/>
                      <a:pt x="128" y="19780"/>
                      <a:pt x="128" y="20099"/>
                    </a:cubicBezTo>
                    <a:lnTo>
                      <a:pt x="128" y="20309"/>
                    </a:lnTo>
                    <a:lnTo>
                      <a:pt x="128" y="20399"/>
                    </a:lnTo>
                    <a:lnTo>
                      <a:pt x="1448" y="20399"/>
                    </a:lnTo>
                    <a:cubicBezTo>
                      <a:pt x="2311" y="20399"/>
                      <a:pt x="2797" y="20379"/>
                      <a:pt x="2852" y="20341"/>
                    </a:cubicBezTo>
                    <a:cubicBezTo>
                      <a:pt x="2891" y="20315"/>
                      <a:pt x="2961" y="20363"/>
                      <a:pt x="3031" y="20443"/>
                    </a:cubicBezTo>
                    <a:lnTo>
                      <a:pt x="3058" y="20443"/>
                    </a:lnTo>
                    <a:lnTo>
                      <a:pt x="3193" y="20615"/>
                    </a:lnTo>
                    <a:cubicBezTo>
                      <a:pt x="3230" y="20663"/>
                      <a:pt x="3262" y="20719"/>
                      <a:pt x="3287" y="20772"/>
                    </a:cubicBezTo>
                    <a:cubicBezTo>
                      <a:pt x="3288" y="20772"/>
                      <a:pt x="3287" y="20774"/>
                      <a:pt x="3287" y="20775"/>
                    </a:cubicBezTo>
                    <a:cubicBezTo>
                      <a:pt x="3319" y="20809"/>
                      <a:pt x="3348" y="20861"/>
                      <a:pt x="3368" y="20934"/>
                    </a:cubicBezTo>
                    <a:cubicBezTo>
                      <a:pt x="3395" y="21027"/>
                      <a:pt x="3455" y="21215"/>
                      <a:pt x="3500" y="21353"/>
                    </a:cubicBezTo>
                    <a:lnTo>
                      <a:pt x="3567" y="21563"/>
                    </a:lnTo>
                    <a:cubicBezTo>
                      <a:pt x="3572" y="21571"/>
                      <a:pt x="3581" y="21595"/>
                      <a:pt x="3584" y="21600"/>
                    </a:cubicBezTo>
                    <a:lnTo>
                      <a:pt x="3692" y="21457"/>
                    </a:lnTo>
                    <a:cubicBezTo>
                      <a:pt x="3754" y="21376"/>
                      <a:pt x="3889" y="21199"/>
                      <a:pt x="3993" y="21060"/>
                    </a:cubicBezTo>
                    <a:cubicBezTo>
                      <a:pt x="4020" y="21024"/>
                      <a:pt x="4038" y="21010"/>
                      <a:pt x="4060" y="20984"/>
                    </a:cubicBezTo>
                    <a:cubicBezTo>
                      <a:pt x="4154" y="20819"/>
                      <a:pt x="4235" y="20663"/>
                      <a:pt x="4256" y="20588"/>
                    </a:cubicBezTo>
                    <a:cubicBezTo>
                      <a:pt x="4343" y="20275"/>
                      <a:pt x="4464" y="20162"/>
                      <a:pt x="4529" y="20334"/>
                    </a:cubicBezTo>
                    <a:lnTo>
                      <a:pt x="4529" y="20341"/>
                    </a:lnTo>
                    <a:cubicBezTo>
                      <a:pt x="4731" y="20383"/>
                      <a:pt x="6914" y="20399"/>
                      <a:pt x="13045" y="20399"/>
                    </a:cubicBezTo>
                    <a:lnTo>
                      <a:pt x="21507" y="20399"/>
                    </a:lnTo>
                    <a:lnTo>
                      <a:pt x="21524" y="20281"/>
                    </a:lnTo>
                    <a:cubicBezTo>
                      <a:pt x="21534" y="20217"/>
                      <a:pt x="21540" y="15626"/>
                      <a:pt x="21541" y="10081"/>
                    </a:cubicBezTo>
                    <a:cubicBezTo>
                      <a:pt x="21542" y="5359"/>
                      <a:pt x="21559" y="2369"/>
                      <a:pt x="21585" y="966"/>
                    </a:cubicBezTo>
                    <a:lnTo>
                      <a:pt x="21582" y="0"/>
                    </a:lnTo>
                    <a:lnTo>
                      <a:pt x="10855" y="0"/>
                    </a:lnTo>
                    <a:lnTo>
                      <a:pt x="128" y="0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25" name="Google Shape;70;p13">
                <a:extLst>
                  <a:ext uri="{FF2B5EF4-FFF2-40B4-BE49-F238E27FC236}">
                    <a16:creationId xmlns:a16="http://schemas.microsoft.com/office/drawing/2014/main" id="{DFBE7B2A-03AC-4F4F-969B-FB6884888798}"/>
                  </a:ext>
                </a:extLst>
              </p:cNvPr>
              <p:cNvPicPr preferRelativeResize="0"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08587" y="3861048"/>
                <a:ext cx="1664846" cy="752788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28" name="884AEA23-EA58-47EB-8C88-9CE646949802-L0-001.png" descr="884AEA23-EA58-47EB-8C88-9CE646949802-L0-001.png">
              <a:hlinkClick r:id="rId11"/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97014" y="4531088"/>
              <a:ext cx="297033" cy="297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1236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B169C804-65D7-4C85-96F4-976BD8B7F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18" y="110836"/>
            <a:ext cx="8903855" cy="6659419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82EBE70D-53C9-4EC3-8F80-13D6B5CB318A}"/>
              </a:ext>
            </a:extLst>
          </p:cNvPr>
          <p:cNvSpPr/>
          <p:nvPr/>
        </p:nvSpPr>
        <p:spPr>
          <a:xfrm>
            <a:off x="265471" y="4935179"/>
            <a:ext cx="1423442" cy="98814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EG" sz="1350" b="1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</a:rPr>
              <a:t>التالي</a:t>
            </a:r>
            <a:endParaRPr lang="en-US" sz="13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17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7BAB0A80-FB67-F841-AEEC-8AE05BEFB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42" name="Picture 41" descr="A picture containing drawing, light, sunset, table&#10;&#10;Description automatically generated">
            <a:extLst>
              <a:ext uri="{FF2B5EF4-FFF2-40B4-BE49-F238E27FC236}">
                <a16:creationId xmlns:a16="http://schemas.microsoft.com/office/drawing/2014/main" id="{484C3621-5630-8943-99C0-E53D69436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74" y="5057853"/>
            <a:ext cx="4836271" cy="1546158"/>
          </a:xfrm>
          <a:prstGeom prst="rect">
            <a:avLst/>
          </a:prstGeom>
        </p:spPr>
      </p:pic>
      <p:pic>
        <p:nvPicPr>
          <p:cNvPr id="17" name="Picture 16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B3A4B907-DAAB-CA43-BF9A-EEA5843FB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8"/>
            <a:ext cx="9144000" cy="4787761"/>
          </a:xfrm>
          <a:prstGeom prst="rect">
            <a:avLst/>
          </a:prstGeom>
        </p:spPr>
      </p:pic>
      <p:pic>
        <p:nvPicPr>
          <p:cNvPr id="51" name="Picture 50" descr="A picture containing large&#10;&#10;Description automatically generated">
            <a:extLst>
              <a:ext uri="{FF2B5EF4-FFF2-40B4-BE49-F238E27FC236}">
                <a16:creationId xmlns:a16="http://schemas.microsoft.com/office/drawing/2014/main" id="{E05BBCB8-1954-F64C-BE80-B2EC1D475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" y="1238199"/>
            <a:ext cx="2067507" cy="3552459"/>
          </a:xfrm>
          <a:prstGeom prst="rect">
            <a:avLst/>
          </a:prstGeom>
        </p:spPr>
      </p:pic>
      <p:pic>
        <p:nvPicPr>
          <p:cNvPr id="11" name="Picture 10" descr="A picture containing microwave, screenshot, sitting, oven&#10;&#10;Description automatically generated">
            <a:extLst>
              <a:ext uri="{FF2B5EF4-FFF2-40B4-BE49-F238E27FC236}">
                <a16:creationId xmlns:a16="http://schemas.microsoft.com/office/drawing/2014/main" id="{11354378-4B31-4921-B0B1-D179077AF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6" y="2484505"/>
            <a:ext cx="1331356" cy="2573758"/>
          </a:xfrm>
          <a:prstGeom prst="rect">
            <a:avLst/>
          </a:prstGeom>
        </p:spPr>
      </p:pic>
      <p:pic>
        <p:nvPicPr>
          <p:cNvPr id="31" name="Picture 30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31C6DE5D-B6DC-4C8D-9E0C-1EDF8CAF9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1" y="3111282"/>
            <a:ext cx="837200" cy="344621"/>
          </a:xfrm>
          <a:prstGeom prst="rect">
            <a:avLst/>
          </a:prstGeom>
        </p:spPr>
      </p:pic>
      <p:pic>
        <p:nvPicPr>
          <p:cNvPr id="10" name="Picture 9" descr="A picture containing monitor, sitting, table, food&#10;&#10;Description automatically generated">
            <a:extLst>
              <a:ext uri="{FF2B5EF4-FFF2-40B4-BE49-F238E27FC236}">
                <a16:creationId xmlns:a16="http://schemas.microsoft.com/office/drawing/2014/main" id="{A486B37A-B052-45D1-B0F7-55AA77336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730" y="2115849"/>
            <a:ext cx="925698" cy="1084808"/>
          </a:xfrm>
          <a:prstGeom prst="rect">
            <a:avLst/>
          </a:prstGeom>
        </p:spPr>
      </p:pic>
      <p:pic>
        <p:nvPicPr>
          <p:cNvPr id="13" name="Picture 12" descr="A picture containing furniture, table, desk&#10;&#10;Description automatically generated">
            <a:extLst>
              <a:ext uri="{FF2B5EF4-FFF2-40B4-BE49-F238E27FC236}">
                <a16:creationId xmlns:a16="http://schemas.microsoft.com/office/drawing/2014/main" id="{9C9C5D2A-1CC7-4A8C-A7F6-D92338CFC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17" y="5242802"/>
            <a:ext cx="4209686" cy="1796459"/>
          </a:xfrm>
          <a:prstGeom prst="rect">
            <a:avLst/>
          </a:prstGeom>
        </p:spPr>
      </p:pic>
      <p:pic>
        <p:nvPicPr>
          <p:cNvPr id="39" name="Picture 38" descr="A screen shot of a computer&#10;&#10;Description automatically generated">
            <a:extLst>
              <a:ext uri="{FF2B5EF4-FFF2-40B4-BE49-F238E27FC236}">
                <a16:creationId xmlns:a16="http://schemas.microsoft.com/office/drawing/2014/main" id="{6DB3A273-B3C4-45B7-B057-F1C23EBA87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5" y="3141342"/>
            <a:ext cx="991400" cy="694987"/>
          </a:xfrm>
          <a:prstGeom prst="rect">
            <a:avLst/>
          </a:prstGeom>
        </p:spPr>
      </p:pic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EA43D809-4ED1-094A-9CEA-D24A77566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869">
            <a:off x="-52786" y="23563"/>
            <a:ext cx="3895543" cy="864264"/>
          </a:xfrm>
          <a:prstGeom prst="rect">
            <a:avLst/>
          </a:prstGeom>
        </p:spPr>
      </p:pic>
      <p:pic>
        <p:nvPicPr>
          <p:cNvPr id="40" name="Picture 39" descr="A picture containing food&#10;&#10;Description automatically generated">
            <a:extLst>
              <a:ext uri="{FF2B5EF4-FFF2-40B4-BE49-F238E27FC236}">
                <a16:creationId xmlns:a16="http://schemas.microsoft.com/office/drawing/2014/main" id="{D03FB140-F518-C842-B41C-003EF312F7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60" y="-27273"/>
            <a:ext cx="3895543" cy="864264"/>
          </a:xfrm>
          <a:prstGeom prst="rect">
            <a:avLst/>
          </a:prstGeom>
        </p:spPr>
      </p:pic>
      <p:pic>
        <p:nvPicPr>
          <p:cNvPr id="47" name="Picture 38" descr="A screen shot of a computer&#10;&#10;Description automatically generated">
            <a:extLst>
              <a:ext uri="{FF2B5EF4-FFF2-40B4-BE49-F238E27FC236}">
                <a16:creationId xmlns:a16="http://schemas.microsoft.com/office/drawing/2014/main" id="{EDF4ECF5-69F2-4A48-8B21-4017C2B489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5" y="3848045"/>
            <a:ext cx="1187116" cy="811433"/>
          </a:xfrm>
          <a:prstGeom prst="rect">
            <a:avLst/>
          </a:prstGeom>
        </p:spPr>
      </p:pic>
      <p:pic>
        <p:nvPicPr>
          <p:cNvPr id="44" name="Picture 2" descr="F:\الصورة\IMG_899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2" y="74158"/>
            <a:ext cx="1543708" cy="13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-363984" y="1209133"/>
            <a:ext cx="8566951" cy="3847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4944C-E3E8-49F8-BFF8-E16C9EAFE18F}"/>
              </a:ext>
            </a:extLst>
          </p:cNvPr>
          <p:cNvSpPr txBox="1"/>
          <p:nvPr/>
        </p:nvSpPr>
        <p:spPr>
          <a:xfrm>
            <a:off x="2457369" y="1355806"/>
            <a:ext cx="2834264" cy="83098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0" marR="0" lvl="0" indent="0" algn="ctr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800" b="1" dirty="0">
                <a:solidFill>
                  <a:srgbClr val="FF0000"/>
                </a:solidFill>
                <a:latin typeface="HGGothicE" panose="020B0400000000000000" pitchFamily="49" charset="-128"/>
                <a:ea typeface="HGGothicE" panose="020B0400000000000000" pitchFamily="49" charset="-128"/>
                <a:cs typeface="Akhbar MT" pitchFamily="2" charset="-78"/>
              </a:rPr>
              <a:t>التمهيد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GothicE" panose="020B0400000000000000" pitchFamily="49" charset="-128"/>
                <a:ea typeface="HGGothicE" panose="020B0400000000000000" pitchFamily="49" charset="-128"/>
                <a:cs typeface="Akhbar MT" pitchFamily="2" charset="-78"/>
              </a:rPr>
              <a:t>: </a:t>
            </a:r>
          </a:p>
        </p:txBody>
      </p:sp>
      <p:pic>
        <p:nvPicPr>
          <p:cNvPr id="32" name="Picture 31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203CED61-7987-3B4B-A0BA-F36EE200A5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89" y="4766323"/>
            <a:ext cx="1134448" cy="882544"/>
          </a:xfrm>
          <a:prstGeom prst="rect">
            <a:avLst/>
          </a:prstGeom>
        </p:spPr>
      </p:pic>
      <p:pic>
        <p:nvPicPr>
          <p:cNvPr id="15" name="Picture 14" descr="A close up of a computer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FB002DC-4A5C-4850-AFDF-56C46F8F5B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86" y="4676854"/>
            <a:ext cx="1328356" cy="8642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E3A29F-141C-4658-95D4-D026BFB14FF5}"/>
              </a:ext>
            </a:extLst>
          </p:cNvPr>
          <p:cNvSpPr txBox="1"/>
          <p:nvPr/>
        </p:nvSpPr>
        <p:spPr>
          <a:xfrm>
            <a:off x="710214" y="1810877"/>
            <a:ext cx="6601158" cy="224675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0" marR="0" lvl="0" indent="0" algn="r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Arial" panose="020B0604020202020204" pitchFamily="34" charset="0"/>
              </a:rPr>
              <a:t>من هي  ؟</a:t>
            </a:r>
          </a:p>
          <a:p>
            <a:pPr lvl="1" algn="r"/>
            <a:r>
              <a:rPr lang="ar-EG" sz="2800" b="1" dirty="0">
                <a:solidFill>
                  <a:srgbClr val="7030A0"/>
                </a:solidFill>
                <a:latin typeface="A little sunshine" panose="02000603000000000000" pitchFamily="2" charset="0"/>
                <a:ea typeface="A little sunshine" panose="02000603000000000000" pitchFamily="2" charset="0"/>
                <a:cs typeface="Arial" panose="020B0604020202020204" pitchFamily="34" charset="0"/>
              </a:rPr>
              <a:t>حملتك في بطنها تسعة أشهر </a:t>
            </a:r>
          </a:p>
          <a:p>
            <a:pPr lvl="1" algn="r"/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Arial" panose="020B0604020202020204" pitchFamily="34" charset="0"/>
              </a:rPr>
              <a:t>أرضعتك لمدة عامين </a:t>
            </a:r>
          </a:p>
          <a:p>
            <a:pPr lvl="1" algn="r"/>
            <a:r>
              <a:rPr lang="ar-EG" sz="2800" b="1" dirty="0">
                <a:solidFill>
                  <a:srgbClr val="7030A0"/>
                </a:solidFill>
                <a:latin typeface="A little sunshine" panose="02000603000000000000" pitchFamily="2" charset="0"/>
                <a:ea typeface="A little sunshine" panose="02000603000000000000" pitchFamily="2" charset="0"/>
                <a:cs typeface="Arial" panose="020B0604020202020204" pitchFamily="34" charset="0"/>
              </a:rPr>
              <a:t>تسهر على راحتك </a:t>
            </a:r>
          </a:p>
          <a:p>
            <a:pPr lvl="1" algn="r"/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Arial" panose="020B0604020202020204" pitchFamily="34" charset="0"/>
              </a:rPr>
              <a:t>تساعدك في دروسك     أحق الناس بصحبتك</a:t>
            </a:r>
          </a:p>
        </p:txBody>
      </p:sp>
      <p:pic>
        <p:nvPicPr>
          <p:cNvPr id="7" name="صورة 8">
            <a:extLst>
              <a:ext uri="{FF2B5EF4-FFF2-40B4-BE49-F238E27FC236}">
                <a16:creationId xmlns:a16="http://schemas.microsoft.com/office/drawing/2014/main" id="{31E06673-5F16-4051-9C91-6D740C81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92" y="3146045"/>
            <a:ext cx="2101655" cy="36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9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7BAB0A80-FB67-F841-AEEC-8AE05BEFB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42" name="Picture 41" descr="A picture containing drawing, light, sunset, table&#10;&#10;Description automatically generated">
            <a:extLst>
              <a:ext uri="{FF2B5EF4-FFF2-40B4-BE49-F238E27FC236}">
                <a16:creationId xmlns:a16="http://schemas.microsoft.com/office/drawing/2014/main" id="{484C3621-5630-8943-99C0-E53D69436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74" y="5057853"/>
            <a:ext cx="4836271" cy="1546158"/>
          </a:xfrm>
          <a:prstGeom prst="rect">
            <a:avLst/>
          </a:prstGeom>
        </p:spPr>
      </p:pic>
      <p:pic>
        <p:nvPicPr>
          <p:cNvPr id="17" name="Picture 16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B3A4B907-DAAB-CA43-BF9A-EEA5843FB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8"/>
            <a:ext cx="9144000" cy="4787761"/>
          </a:xfrm>
          <a:prstGeom prst="rect">
            <a:avLst/>
          </a:prstGeom>
        </p:spPr>
      </p:pic>
      <p:pic>
        <p:nvPicPr>
          <p:cNvPr id="51" name="Picture 50" descr="A picture containing large&#10;&#10;Description automatically generated">
            <a:extLst>
              <a:ext uri="{FF2B5EF4-FFF2-40B4-BE49-F238E27FC236}">
                <a16:creationId xmlns:a16="http://schemas.microsoft.com/office/drawing/2014/main" id="{E05BBCB8-1954-F64C-BE80-B2EC1D475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" y="1238199"/>
            <a:ext cx="2067507" cy="3552459"/>
          </a:xfrm>
          <a:prstGeom prst="rect">
            <a:avLst/>
          </a:prstGeom>
        </p:spPr>
      </p:pic>
      <p:pic>
        <p:nvPicPr>
          <p:cNvPr id="11" name="Picture 10" descr="A picture containing microwave, screenshot, sitting, oven&#10;&#10;Description automatically generated">
            <a:extLst>
              <a:ext uri="{FF2B5EF4-FFF2-40B4-BE49-F238E27FC236}">
                <a16:creationId xmlns:a16="http://schemas.microsoft.com/office/drawing/2014/main" id="{11354378-4B31-4921-B0B1-D179077AF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6" y="2484505"/>
            <a:ext cx="1331356" cy="2573758"/>
          </a:xfrm>
          <a:prstGeom prst="rect">
            <a:avLst/>
          </a:prstGeom>
        </p:spPr>
      </p:pic>
      <p:pic>
        <p:nvPicPr>
          <p:cNvPr id="31" name="Picture 30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31C6DE5D-B6DC-4C8D-9E0C-1EDF8CAF9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1" y="3111282"/>
            <a:ext cx="837200" cy="344621"/>
          </a:xfrm>
          <a:prstGeom prst="rect">
            <a:avLst/>
          </a:prstGeom>
        </p:spPr>
      </p:pic>
      <p:pic>
        <p:nvPicPr>
          <p:cNvPr id="10" name="Picture 9" descr="A picture containing monitor, sitting, table, food&#10;&#10;Description automatically generated">
            <a:extLst>
              <a:ext uri="{FF2B5EF4-FFF2-40B4-BE49-F238E27FC236}">
                <a16:creationId xmlns:a16="http://schemas.microsoft.com/office/drawing/2014/main" id="{A486B37A-B052-45D1-B0F7-55AA77336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978" y="2124375"/>
            <a:ext cx="925698" cy="1084808"/>
          </a:xfrm>
          <a:prstGeom prst="rect">
            <a:avLst/>
          </a:prstGeom>
        </p:spPr>
      </p:pic>
      <p:pic>
        <p:nvPicPr>
          <p:cNvPr id="13" name="Picture 12" descr="A picture containing furniture, table, desk&#10;&#10;Description automatically generated">
            <a:extLst>
              <a:ext uri="{FF2B5EF4-FFF2-40B4-BE49-F238E27FC236}">
                <a16:creationId xmlns:a16="http://schemas.microsoft.com/office/drawing/2014/main" id="{9C9C5D2A-1CC7-4A8C-A7F6-D92338CFC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91" y="4841994"/>
            <a:ext cx="4209686" cy="1796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A76709-4E33-44DC-88E6-89511C371C5B}"/>
              </a:ext>
            </a:extLst>
          </p:cNvPr>
          <p:cNvGrpSpPr/>
          <p:nvPr/>
        </p:nvGrpSpPr>
        <p:grpSpPr>
          <a:xfrm>
            <a:off x="596825" y="3090569"/>
            <a:ext cx="991400" cy="745761"/>
            <a:chOff x="386889" y="1268034"/>
            <a:chExt cx="1153528" cy="927405"/>
          </a:xfrm>
        </p:grpSpPr>
        <p:pic>
          <p:nvPicPr>
            <p:cNvPr id="39" name="Picture 3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6DB3A273-B3C4-45B7-B057-F1C23EBA8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89" y="1331175"/>
              <a:ext cx="1153528" cy="864264"/>
            </a:xfrm>
            <a:prstGeom prst="rect">
              <a:avLst/>
            </a:prstGeom>
          </p:spPr>
        </p:pic>
        <p:sp>
          <p:nvSpPr>
            <p:cNvPr id="4" name="TextBox 3">
              <a:hlinkClick r:id="rId11" action="ppaction://hlinksldjump"/>
              <a:extLst>
                <a:ext uri="{FF2B5EF4-FFF2-40B4-BE49-F238E27FC236}">
                  <a16:creationId xmlns:a16="http://schemas.microsoft.com/office/drawing/2014/main" id="{D5DF227B-D167-408F-9C0D-802CFBBE1C2E}"/>
                </a:ext>
              </a:extLst>
            </p:cNvPr>
            <p:cNvSpPr txBox="1"/>
            <p:nvPr/>
          </p:nvSpPr>
          <p:spPr>
            <a:xfrm>
              <a:off x="580196" y="1268034"/>
              <a:ext cx="752028" cy="80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KW" b="1" dirty="0">
                  <a:latin typeface="Aref_Menna" panose="02000000000000000000" pitchFamily="2" charset="-78"/>
                  <a:ea typeface="A little sunshine" panose="02000603000000000000" pitchFamily="2" charset="0"/>
                  <a:cs typeface="Aref_Menna" panose="02000000000000000000" pitchFamily="2" charset="-78"/>
                </a:rPr>
                <a:t>نجوم</a:t>
              </a:r>
            </a:p>
            <a:p>
              <a:pPr algn="ctr"/>
              <a:r>
                <a:rPr lang="ar-KW" b="1" dirty="0">
                  <a:latin typeface="Aref_Menna" panose="02000000000000000000" pitchFamily="2" charset="-78"/>
                  <a:ea typeface="A little sunshine" panose="02000603000000000000" pitchFamily="2" charset="0"/>
                  <a:cs typeface="Aref_Menna" panose="02000000000000000000" pitchFamily="2" charset="-78"/>
                </a:rPr>
                <a:t>الفصل</a:t>
              </a:r>
              <a:endParaRPr lang="en-US" b="1" dirty="0">
                <a:latin typeface="Aref_Menna" panose="02000000000000000000" pitchFamily="2" charset="-78"/>
                <a:ea typeface="A little sunshine" panose="02000603000000000000" pitchFamily="2" charset="0"/>
                <a:cs typeface="Aref_Menna" panose="02000000000000000000" pitchFamily="2" charset="-78"/>
              </a:endParaRPr>
            </a:p>
          </p:txBody>
        </p:sp>
      </p:grpSp>
      <p:sp>
        <p:nvSpPr>
          <p:cNvPr id="16" name="Rectangle 15">
            <a:hlinkClick r:id="rId12" action="ppaction://hlinksldjump"/>
            <a:extLst>
              <a:ext uri="{FF2B5EF4-FFF2-40B4-BE49-F238E27FC236}">
                <a16:creationId xmlns:a16="http://schemas.microsoft.com/office/drawing/2014/main" id="{B87C4A90-9FF0-4468-8306-F518A27554B6}"/>
              </a:ext>
            </a:extLst>
          </p:cNvPr>
          <p:cNvSpPr/>
          <p:nvPr/>
        </p:nvSpPr>
        <p:spPr>
          <a:xfrm>
            <a:off x="740088" y="2393879"/>
            <a:ext cx="687492" cy="636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latin typeface="Aref_Menna" panose="02000000000000000000" pitchFamily="2" charset="-78"/>
                <a:ea typeface="A little sunshine" panose="02000603000000000000" pitchFamily="2" charset="0"/>
                <a:cs typeface="Aref_Menna" panose="02000000000000000000" pitchFamily="2" charset="-78"/>
              </a:rPr>
              <a:t>قوانين الفصل</a:t>
            </a:r>
            <a:endParaRPr lang="en-US" b="1" dirty="0">
              <a:solidFill>
                <a:schemeClr val="tx1"/>
              </a:solidFill>
              <a:latin typeface="Aref_Menna" panose="02000000000000000000" pitchFamily="2" charset="-78"/>
              <a:ea typeface="A little sunshine" panose="02000603000000000000" pitchFamily="2" charset="0"/>
              <a:cs typeface="Aref_Menna" panose="02000000000000000000" pitchFamily="2" charset="-78"/>
            </a:endParaRP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EA43D809-4ED1-094A-9CEA-D24A77566A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869">
            <a:off x="-52786" y="23563"/>
            <a:ext cx="3895543" cy="864264"/>
          </a:xfrm>
          <a:prstGeom prst="rect">
            <a:avLst/>
          </a:prstGeom>
        </p:spPr>
      </p:pic>
      <p:pic>
        <p:nvPicPr>
          <p:cNvPr id="40" name="Picture 39" descr="A picture containing food&#10;&#10;Description automatically generated">
            <a:extLst>
              <a:ext uri="{FF2B5EF4-FFF2-40B4-BE49-F238E27FC236}">
                <a16:creationId xmlns:a16="http://schemas.microsoft.com/office/drawing/2014/main" id="{D03FB140-F518-C842-B41C-003EF312F7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60" y="-27273"/>
            <a:ext cx="3895543" cy="864264"/>
          </a:xfrm>
          <a:prstGeom prst="rect">
            <a:avLst/>
          </a:prstGeom>
        </p:spPr>
      </p:pic>
      <p:grpSp>
        <p:nvGrpSpPr>
          <p:cNvPr id="46" name="Group 5">
            <a:extLst>
              <a:ext uri="{FF2B5EF4-FFF2-40B4-BE49-F238E27FC236}">
                <a16:creationId xmlns:a16="http://schemas.microsoft.com/office/drawing/2014/main" id="{C86A50E7-320C-4874-AC2B-6986043C60ED}"/>
              </a:ext>
            </a:extLst>
          </p:cNvPr>
          <p:cNvGrpSpPr/>
          <p:nvPr/>
        </p:nvGrpSpPr>
        <p:grpSpPr>
          <a:xfrm>
            <a:off x="485582" y="3848045"/>
            <a:ext cx="1230708" cy="811433"/>
            <a:chOff x="344530" y="1331175"/>
            <a:chExt cx="1195887" cy="864264"/>
          </a:xfrm>
        </p:grpSpPr>
        <p:pic>
          <p:nvPicPr>
            <p:cNvPr id="47" name="Picture 3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EDF4ECF5-69F2-4A48-8B21-4017C2B48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89" y="1331175"/>
              <a:ext cx="1153528" cy="864264"/>
            </a:xfrm>
            <a:prstGeom prst="rect">
              <a:avLst/>
            </a:prstGeom>
          </p:spPr>
        </p:pic>
        <p:sp>
          <p:nvSpPr>
            <p:cNvPr id="49" name="TextBox 3">
              <a:hlinkClick r:id="rId15" action="ppaction://hlinksldjump"/>
              <a:extLst>
                <a:ext uri="{FF2B5EF4-FFF2-40B4-BE49-F238E27FC236}">
                  <a16:creationId xmlns:a16="http://schemas.microsoft.com/office/drawing/2014/main" id="{277E0C11-C585-4D78-A34A-B720C118F57A}"/>
                </a:ext>
              </a:extLst>
            </p:cNvPr>
            <p:cNvSpPr txBox="1"/>
            <p:nvPr/>
          </p:nvSpPr>
          <p:spPr>
            <a:xfrm>
              <a:off x="344530" y="1388736"/>
              <a:ext cx="1144880" cy="6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latin typeface="Aref_Menna" panose="02000000000000000000" pitchFamily="2" charset="-78"/>
                  <a:ea typeface="A little sunshine" panose="02000603000000000000" pitchFamily="2" charset="0"/>
                  <a:cs typeface="Aref_Menna" panose="02000000000000000000" pitchFamily="2" charset="-78"/>
                </a:rPr>
                <a:t>آداب </a:t>
              </a:r>
            </a:p>
            <a:p>
              <a:pPr algn="ctr"/>
              <a:r>
                <a:rPr lang="ar-SA" b="1" dirty="0">
                  <a:latin typeface="Aref_Menna" panose="02000000000000000000" pitchFamily="2" charset="-78"/>
                  <a:ea typeface="A little sunshine" panose="02000603000000000000" pitchFamily="2" charset="0"/>
                  <a:cs typeface="Aref_Menna" panose="02000000000000000000" pitchFamily="2" charset="-78"/>
                </a:rPr>
                <a:t>التلاو</a:t>
              </a:r>
              <a:r>
                <a:rPr lang="ar-OM" b="1" dirty="0">
                  <a:latin typeface="Aref_Menna" panose="02000000000000000000" pitchFamily="2" charset="-78"/>
                  <a:ea typeface="A little sunshine" panose="02000603000000000000" pitchFamily="2" charset="0"/>
                  <a:cs typeface="Aref_Menna" panose="02000000000000000000" pitchFamily="2" charset="-78"/>
                </a:rPr>
                <a:t>ة</a:t>
              </a:r>
              <a:endParaRPr lang="en-US" b="1" dirty="0">
                <a:latin typeface="Aref_Menna" panose="02000000000000000000" pitchFamily="2" charset="-78"/>
                <a:ea typeface="A little sunshine" panose="02000603000000000000" pitchFamily="2" charset="0"/>
                <a:cs typeface="Aref_Menna" panose="02000000000000000000" pitchFamily="2" charset="-78"/>
              </a:endParaRPr>
            </a:p>
          </p:txBody>
        </p:sp>
      </p:grpSp>
      <p:pic>
        <p:nvPicPr>
          <p:cNvPr id="44" name="Picture 2" descr="F:\الصورة\IMG_899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2" y="74158"/>
            <a:ext cx="1543708" cy="13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47050" y="1272668"/>
            <a:ext cx="6019022" cy="3492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4944C-E3E8-49F8-BFF8-E16C9EAFE18F}"/>
              </a:ext>
            </a:extLst>
          </p:cNvPr>
          <p:cNvSpPr txBox="1"/>
          <p:nvPr/>
        </p:nvSpPr>
        <p:spPr>
          <a:xfrm>
            <a:off x="3439429" y="1817561"/>
            <a:ext cx="2834264" cy="46164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ar-KW" sz="2400" b="1" dirty="0">
                <a:latin typeface="HGGothicE" panose="020B0400000000000000" pitchFamily="49" charset="-128"/>
                <a:ea typeface="HGGothicE" panose="020B0400000000000000" pitchFamily="49" charset="-128"/>
                <a:cs typeface="Akhbar MT" pitchFamily="2" charset="-78"/>
              </a:rPr>
              <a:t>عنوان الدرس</a:t>
            </a:r>
            <a:r>
              <a:rPr lang="ar-SA" sz="2400" b="1" dirty="0">
                <a:latin typeface="HGGothicE" panose="020B0400000000000000" pitchFamily="49" charset="-128"/>
                <a:ea typeface="HGGothicE" panose="020B0400000000000000" pitchFamily="49" charset="-128"/>
                <a:cs typeface="Akhbar MT" pitchFamily="2" charset="-78"/>
              </a:rPr>
              <a:t>: </a:t>
            </a:r>
          </a:p>
        </p:txBody>
      </p:sp>
      <p:pic>
        <p:nvPicPr>
          <p:cNvPr id="32" name="Picture 31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203CED61-7987-3B4B-A0BA-F36EE200A5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61" y="4273397"/>
            <a:ext cx="1134448" cy="882544"/>
          </a:xfrm>
          <a:prstGeom prst="rect">
            <a:avLst/>
          </a:prstGeom>
        </p:spPr>
      </p:pic>
      <p:pic>
        <p:nvPicPr>
          <p:cNvPr id="15" name="Picture 14" descr="A close up of a computer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FB002DC-4A5C-4850-AFDF-56C46F8F5B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32" y="4308123"/>
            <a:ext cx="1328356" cy="8642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831C56-E843-4247-B851-751468A0E97D}"/>
              </a:ext>
            </a:extLst>
          </p:cNvPr>
          <p:cNvSpPr txBox="1"/>
          <p:nvPr/>
        </p:nvSpPr>
        <p:spPr>
          <a:xfrm>
            <a:off x="3416959" y="2234727"/>
            <a:ext cx="2834264" cy="3693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أحق الناس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E3A29F-141C-4658-95D4-D026BFB14FF5}"/>
              </a:ext>
            </a:extLst>
          </p:cNvPr>
          <p:cNvSpPr txBox="1"/>
          <p:nvPr/>
        </p:nvSpPr>
        <p:spPr>
          <a:xfrm>
            <a:off x="3723861" y="2608708"/>
            <a:ext cx="3423831" cy="175431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r"/>
            <a:r>
              <a:rPr lang="ar-SA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اليوم : ال</a:t>
            </a:r>
            <a:r>
              <a:rPr lang="ar-OM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ثلاثاء</a:t>
            </a:r>
            <a:endParaRPr lang="ar-EG" b="1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  <a:p>
            <a:pPr algn="r"/>
            <a:r>
              <a:rPr lang="ar-SA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التاريخ </a:t>
            </a:r>
            <a:r>
              <a:rPr lang="ar-EG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:</a:t>
            </a:r>
            <a:r>
              <a:rPr lang="ar-OM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5</a:t>
            </a:r>
            <a:r>
              <a:rPr lang="ar-EG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-1</a:t>
            </a:r>
            <a:r>
              <a:rPr lang="ar-SA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-2020</a:t>
            </a:r>
          </a:p>
          <a:p>
            <a:pPr algn="r"/>
            <a:r>
              <a:rPr lang="ar-SA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المادة : ديني حياتي</a:t>
            </a:r>
            <a:endParaRPr lang="en-US" b="1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  <a:p>
            <a:pPr algn="r"/>
            <a:r>
              <a:rPr lang="ar-OM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الصف: أول /3</a:t>
            </a:r>
            <a:endParaRPr lang="en-US" b="1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  <a:p>
            <a:pPr algn="r"/>
            <a:r>
              <a:rPr lang="ar-OM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معلمة المادة:</a:t>
            </a:r>
            <a:r>
              <a:rPr lang="ar-EG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 </a:t>
            </a:r>
            <a:r>
              <a:rPr lang="ar-OM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كريمة محمود</a:t>
            </a:r>
            <a:r>
              <a:rPr lang="ar-EG" b="1" dirty="0">
                <a:latin typeface="A little sunshine" panose="02000603000000000000" pitchFamily="2" charset="0"/>
                <a:ea typeface="A little sunshine" panose="02000603000000000000" pitchFamily="2" charset="0"/>
              </a:rPr>
              <a:t> </a:t>
            </a:r>
            <a:endParaRPr lang="ar-SA" b="1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  <a:p>
            <a:pPr algn="r"/>
            <a:endParaRPr lang="ar-SA" b="1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pic>
        <p:nvPicPr>
          <p:cNvPr id="7" name="صورة 8">
            <a:extLst>
              <a:ext uri="{FF2B5EF4-FFF2-40B4-BE49-F238E27FC236}">
                <a16:creationId xmlns:a16="http://schemas.microsoft.com/office/drawing/2014/main" id="{31E06673-5F16-4051-9C91-6D740C81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92" y="3146045"/>
            <a:ext cx="2101655" cy="36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AFEFD60C-8F49-43D9-BC59-E4DE0B2491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73" y="2834754"/>
            <a:ext cx="1414915" cy="12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7BAB0A80-FB67-F841-AEEC-8AE05BEFB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17" name="Picture 16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B3A4B907-DAAB-CA43-BF9A-EEA5843FB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" y="0"/>
            <a:ext cx="9144000" cy="4787761"/>
          </a:xfrm>
          <a:prstGeom prst="rect">
            <a:avLst/>
          </a:prstGeom>
        </p:spPr>
      </p:pic>
      <p:pic>
        <p:nvPicPr>
          <p:cNvPr id="11" name="Picture 10" descr="A picture containing microwave, screenshot, sitting, oven&#10;&#10;Description automatically generated">
            <a:extLst>
              <a:ext uri="{FF2B5EF4-FFF2-40B4-BE49-F238E27FC236}">
                <a16:creationId xmlns:a16="http://schemas.microsoft.com/office/drawing/2014/main" id="{11354378-4B31-4921-B0B1-D179077AF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6" y="2484505"/>
            <a:ext cx="1331356" cy="2573758"/>
          </a:xfrm>
          <a:prstGeom prst="rect">
            <a:avLst/>
          </a:prstGeom>
        </p:spPr>
      </p:pic>
      <p:pic>
        <p:nvPicPr>
          <p:cNvPr id="31" name="Picture 30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31C6DE5D-B6DC-4C8D-9E0C-1EDF8CAF9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1" y="3111282"/>
            <a:ext cx="837200" cy="344621"/>
          </a:xfrm>
          <a:prstGeom prst="rect">
            <a:avLst/>
          </a:prstGeom>
        </p:spPr>
      </p:pic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EA43D809-4ED1-094A-9CEA-D24A77566A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869">
            <a:off x="-52787" y="23539"/>
            <a:ext cx="3567547" cy="879572"/>
          </a:xfrm>
          <a:prstGeom prst="rect">
            <a:avLst/>
          </a:prstGeom>
        </p:spPr>
      </p:pic>
      <p:pic>
        <p:nvPicPr>
          <p:cNvPr id="40" name="Picture 39" descr="A picture containing food&#10;&#10;Description automatically generated">
            <a:extLst>
              <a:ext uri="{FF2B5EF4-FFF2-40B4-BE49-F238E27FC236}">
                <a16:creationId xmlns:a16="http://schemas.microsoft.com/office/drawing/2014/main" id="{D03FB140-F518-C842-B41C-003EF312F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60" y="-27273"/>
            <a:ext cx="3895543" cy="864264"/>
          </a:xfrm>
          <a:prstGeom prst="rect">
            <a:avLst/>
          </a:prstGeom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31E06673-5F16-4051-9C91-6D740C81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92" y="3146045"/>
            <a:ext cx="2101655" cy="36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F:\الصورة\IMG_89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62" y="183010"/>
            <a:ext cx="1604721" cy="13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798990" y="1187627"/>
            <a:ext cx="6829065" cy="4165608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29E78FD-6C7E-4A87-B498-EA8E0BA1A1F9}"/>
              </a:ext>
            </a:extLst>
          </p:cNvPr>
          <p:cNvSpPr txBox="1"/>
          <p:nvPr/>
        </p:nvSpPr>
        <p:spPr>
          <a:xfrm>
            <a:off x="3026358" y="1451580"/>
            <a:ext cx="2663301" cy="523204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أ</a:t>
            </a:r>
            <a:r>
              <a:rPr lang="ar-KW" sz="2800" b="1" dirty="0">
                <a:solidFill>
                  <a:srgbClr val="FF0000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هداف درس اليوم</a:t>
            </a:r>
            <a:endParaRPr lang="ar-EG" sz="2800" b="1" dirty="0">
              <a:solidFill>
                <a:srgbClr val="FF0000"/>
              </a:solidFill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C20562B-BAC8-40D4-A9E9-0C35AE889505}"/>
              </a:ext>
            </a:extLst>
          </p:cNvPr>
          <p:cNvSpPr txBox="1"/>
          <p:nvPr/>
        </p:nvSpPr>
        <p:spPr>
          <a:xfrm>
            <a:off x="1118585" y="2104008"/>
            <a:ext cx="5931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b="1" dirty="0"/>
              <a:t>1- نقرأ الحديث النبوي الشريف قراءة صحيحة ونحفظه</a:t>
            </a:r>
          </a:p>
          <a:p>
            <a:pPr algn="r" rtl="1"/>
            <a:endParaRPr lang="ar-EG" b="1" dirty="0"/>
          </a:p>
          <a:p>
            <a:pPr algn="r" rtl="1"/>
            <a:r>
              <a:rPr lang="ar-EG" b="1" dirty="0"/>
              <a:t>2-نتعرف بعض معاني المفردات الواردة في الحديث النبوي الشريف</a:t>
            </a:r>
          </a:p>
          <a:p>
            <a:pPr algn="r" rtl="1"/>
            <a:endParaRPr lang="ar-EG" b="1" dirty="0"/>
          </a:p>
          <a:p>
            <a:pPr algn="r" rtl="1"/>
            <a:r>
              <a:rPr lang="ar-EG" b="1" dirty="0"/>
              <a:t>3-نستنتج سبب تأكيد الرسول صلى الله عليه وسلم على حسن صحبة الأم</a:t>
            </a:r>
          </a:p>
          <a:p>
            <a:pPr algn="r" rtl="1"/>
            <a:endParaRPr lang="ar-EG" b="1" dirty="0"/>
          </a:p>
          <a:p>
            <a:pPr algn="r" rtl="1"/>
            <a:r>
              <a:rPr lang="ar-EG" b="1" dirty="0"/>
              <a:t>4- نطبق بعض أعمال البر بوالدين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42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تعليم عن بعد   حديث من أحق الناس بحسن صحابتي">
            <a:hlinkClick r:id="" action="ppaction://media"/>
            <a:extLst>
              <a:ext uri="{FF2B5EF4-FFF2-40B4-BE49-F238E27FC236}">
                <a16:creationId xmlns:a16="http://schemas.microsoft.com/office/drawing/2014/main" id="{9A4366A4-EDBC-47A3-A3F6-B0E1C1F49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19" y="248575"/>
            <a:ext cx="8700118" cy="57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9D3B9830-CF71-4E19-8170-D198EE1F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DB31DBBF-D449-4BEF-B322-64B1F1BE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-19042"/>
            <a:ext cx="9144000" cy="4787761"/>
          </a:xfrm>
          <a:prstGeom prst="rect">
            <a:avLst/>
          </a:prstGeom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ED3DBC43-C3EF-40B3-B438-136C61C8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21" y="3049255"/>
            <a:ext cx="3123660" cy="380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7836D-78A1-4037-86FE-21188A2B5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 b="53194"/>
          <a:stretch/>
        </p:blipFill>
        <p:spPr>
          <a:xfrm>
            <a:off x="352221" y="400049"/>
            <a:ext cx="6000749" cy="4209901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188FB2-87C7-4753-92E1-AA9C9946A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36250"/>
          <a:stretch/>
        </p:blipFill>
        <p:spPr>
          <a:xfrm>
            <a:off x="643010" y="4790926"/>
            <a:ext cx="5377338" cy="129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9D3B9830-CF71-4E19-8170-D198EE1F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DB31DBBF-D449-4BEF-B322-64B1F1BE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-47617"/>
            <a:ext cx="9144000" cy="4787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71FD0-279D-4C54-BE3D-7672E32E2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13749" r="7654" b="81389"/>
          <a:stretch/>
        </p:blipFill>
        <p:spPr>
          <a:xfrm>
            <a:off x="5924548" y="66675"/>
            <a:ext cx="2664827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8FD8B-4B51-4351-A51D-3773E6033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9028" r="12840" b="60277"/>
          <a:stretch/>
        </p:blipFill>
        <p:spPr>
          <a:xfrm>
            <a:off x="11663" y="0"/>
            <a:ext cx="4712737" cy="2562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66A9F-5E31-431C-86FD-4DD60E18D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0694" r="12839" b="40139"/>
          <a:stretch/>
        </p:blipFill>
        <p:spPr>
          <a:xfrm>
            <a:off x="4786460" y="1431858"/>
            <a:ext cx="4214666" cy="3371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8D735C-62E6-47E5-8526-E65C4630F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t="79121" r="9095" b="5000"/>
          <a:stretch/>
        </p:blipFill>
        <p:spPr>
          <a:xfrm>
            <a:off x="219075" y="3514725"/>
            <a:ext cx="43529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EC4FED68-3147-4AC1-9915-9690A8805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5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C3D5145B-3E93-471A-BC3E-DB42BF04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-38092"/>
            <a:ext cx="9144000" cy="4787761"/>
          </a:xfrm>
          <a:prstGeom prst="rect">
            <a:avLst/>
          </a:prstGeom>
        </p:spPr>
      </p:pic>
      <p:sp>
        <p:nvSpPr>
          <p:cNvPr id="8" name="Arrow: Curved Down 9">
            <a:hlinkClick r:id="rId4" action="ppaction://hlinksldjump"/>
            <a:extLst>
              <a:ext uri="{FF2B5EF4-FFF2-40B4-BE49-F238E27FC236}">
                <a16:creationId xmlns:a16="http://schemas.microsoft.com/office/drawing/2014/main" id="{96EE6D57-D6A9-462E-A45B-9E1B0E3ACC71}"/>
              </a:ext>
            </a:extLst>
          </p:cNvPr>
          <p:cNvSpPr/>
          <p:nvPr/>
        </p:nvSpPr>
        <p:spPr>
          <a:xfrm>
            <a:off x="8210931" y="5978280"/>
            <a:ext cx="794084" cy="684635"/>
          </a:xfrm>
          <a:custGeom>
            <a:avLst/>
            <a:gdLst>
              <a:gd name="connsiteX0" fmla="*/ 622925 w 794084"/>
              <a:gd name="connsiteY0" fmla="*/ 684635 h 684635"/>
              <a:gd name="connsiteX1" fmla="*/ 443235 w 794084"/>
              <a:gd name="connsiteY1" fmla="*/ 513476 h 684635"/>
              <a:gd name="connsiteX2" fmla="*/ 528814 w 794084"/>
              <a:gd name="connsiteY2" fmla="*/ 513476 h 684635"/>
              <a:gd name="connsiteX3" fmla="*/ 268672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3443 w 794084"/>
              <a:gd name="connsiteY3" fmla="*/ 404943 h 684635"/>
              <a:gd name="connsiteX4" fmla="*/ 354253 w 794084"/>
              <a:gd name="connsiteY4" fmla="*/ 35659 h 684635"/>
              <a:gd name="connsiteX5" fmla="*/ 354252 w 794084"/>
              <a:gd name="connsiteY5" fmla="*/ 35660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68673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8" fmla="*/ 443235 w 794084"/>
              <a:gd name="connsiteY8" fmla="*/ 513476 h 684635"/>
              <a:gd name="connsiteX9" fmla="*/ 528814 w 794084"/>
              <a:gd name="connsiteY9" fmla="*/ 513476 h 684635"/>
              <a:gd name="connsiteX10" fmla="*/ 268672 w 794084"/>
              <a:gd name="connsiteY10" fmla="*/ 0 h 68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084" h="684635" stroke="0" extrusionOk="0">
                <a:moveTo>
                  <a:pt x="622925" y="684635"/>
                </a:moveTo>
                <a:cubicBezTo>
                  <a:pt x="563090" y="638845"/>
                  <a:pt x="502655" y="571830"/>
                  <a:pt x="443235" y="513476"/>
                </a:cubicBezTo>
                <a:cubicBezTo>
                  <a:pt x="473229" y="516559"/>
                  <a:pt x="511010" y="511727"/>
                  <a:pt x="528814" y="513476"/>
                </a:cubicBezTo>
                <a:cubicBezTo>
                  <a:pt x="516199" y="204328"/>
                  <a:pt x="404660" y="4229"/>
                  <a:pt x="268672" y="0"/>
                </a:cubicBezTo>
                <a:cubicBezTo>
                  <a:pt x="342737" y="-3399"/>
                  <a:pt x="390119" y="926"/>
                  <a:pt x="439832" y="0"/>
                </a:cubicBezTo>
                <a:cubicBezTo>
                  <a:pt x="574140" y="23348"/>
                  <a:pt x="703292" y="211408"/>
                  <a:pt x="699974" y="513476"/>
                </a:cubicBezTo>
                <a:cubicBezTo>
                  <a:pt x="735433" y="509786"/>
                  <a:pt x="763404" y="514137"/>
                  <a:pt x="785553" y="513476"/>
                </a:cubicBezTo>
                <a:cubicBezTo>
                  <a:pt x="700959" y="590640"/>
                  <a:pt x="669982" y="643998"/>
                  <a:pt x="622925" y="684635"/>
                </a:cubicBezTo>
                <a:close/>
              </a:path>
              <a:path w="794084" h="684635" fill="darkenLess" stroke="0" extrusionOk="0">
                <a:moveTo>
                  <a:pt x="354252" y="35660"/>
                </a:moveTo>
                <a:cubicBezTo>
                  <a:pt x="309736" y="117813"/>
                  <a:pt x="141063" y="352843"/>
                  <a:pt x="171158" y="684635"/>
                </a:cubicBezTo>
                <a:cubicBezTo>
                  <a:pt x="121667" y="679387"/>
                  <a:pt x="82595" y="679137"/>
                  <a:pt x="0" y="684635"/>
                </a:cubicBezTo>
                <a:cubicBezTo>
                  <a:pt x="3031" y="607550"/>
                  <a:pt x="-376" y="498254"/>
                  <a:pt x="23443" y="404943"/>
                </a:cubicBezTo>
                <a:cubicBezTo>
                  <a:pt x="100519" y="50377"/>
                  <a:pt x="238378" y="-69565"/>
                  <a:pt x="354253" y="35659"/>
                </a:cubicBezTo>
                <a:lnTo>
                  <a:pt x="354252" y="35660"/>
                </a:lnTo>
                <a:close/>
              </a:path>
              <a:path w="794084" h="684635" fill="none" extrusionOk="0">
                <a:moveTo>
                  <a:pt x="354252" y="35660"/>
                </a:moveTo>
                <a:cubicBezTo>
                  <a:pt x="262677" y="141692"/>
                  <a:pt x="157814" y="455028"/>
                  <a:pt x="171158" y="684635"/>
                </a:cubicBezTo>
                <a:cubicBezTo>
                  <a:pt x="108269" y="690423"/>
                  <a:pt x="81805" y="692293"/>
                  <a:pt x="0" y="684635"/>
                </a:cubicBezTo>
                <a:cubicBezTo>
                  <a:pt x="-10027" y="308153"/>
                  <a:pt x="120635" y="9409"/>
                  <a:pt x="268673" y="0"/>
                </a:cubicBezTo>
                <a:cubicBezTo>
                  <a:pt x="316142" y="4581"/>
                  <a:pt x="395339" y="-8282"/>
                  <a:pt x="439832" y="0"/>
                </a:cubicBezTo>
                <a:cubicBezTo>
                  <a:pt x="537981" y="8618"/>
                  <a:pt x="681231" y="178516"/>
                  <a:pt x="699974" y="513476"/>
                </a:cubicBezTo>
                <a:cubicBezTo>
                  <a:pt x="742205" y="515453"/>
                  <a:pt x="746313" y="517425"/>
                  <a:pt x="785553" y="513476"/>
                </a:cubicBezTo>
                <a:cubicBezTo>
                  <a:pt x="744638" y="554519"/>
                  <a:pt x="681089" y="624550"/>
                  <a:pt x="622925" y="684635"/>
                </a:cubicBezTo>
                <a:cubicBezTo>
                  <a:pt x="536327" y="608598"/>
                  <a:pt x="487345" y="545220"/>
                  <a:pt x="443235" y="513476"/>
                </a:cubicBezTo>
                <a:cubicBezTo>
                  <a:pt x="484629" y="512791"/>
                  <a:pt x="494862" y="509369"/>
                  <a:pt x="528814" y="513476"/>
                </a:cubicBezTo>
                <a:cubicBezTo>
                  <a:pt x="474638" y="220856"/>
                  <a:pt x="413069" y="14064"/>
                  <a:pt x="268672" y="0"/>
                </a:cubicBezTo>
              </a:path>
              <a:path w="794084" h="684635" fill="none" stroke="0" extrusionOk="0">
                <a:moveTo>
                  <a:pt x="354252" y="35660"/>
                </a:moveTo>
                <a:cubicBezTo>
                  <a:pt x="215702" y="110703"/>
                  <a:pt x="150797" y="327914"/>
                  <a:pt x="171158" y="684635"/>
                </a:cubicBezTo>
                <a:cubicBezTo>
                  <a:pt x="136190" y="683530"/>
                  <a:pt x="61704" y="687048"/>
                  <a:pt x="0" y="684635"/>
                </a:cubicBezTo>
                <a:cubicBezTo>
                  <a:pt x="-19419" y="283445"/>
                  <a:pt x="115186" y="2738"/>
                  <a:pt x="268673" y="0"/>
                </a:cubicBezTo>
                <a:cubicBezTo>
                  <a:pt x="335518" y="1720"/>
                  <a:pt x="381413" y="-921"/>
                  <a:pt x="439832" y="0"/>
                </a:cubicBezTo>
                <a:cubicBezTo>
                  <a:pt x="522550" y="30300"/>
                  <a:pt x="620204" y="238495"/>
                  <a:pt x="699974" y="513476"/>
                </a:cubicBezTo>
                <a:cubicBezTo>
                  <a:pt x="720452" y="510443"/>
                  <a:pt x="752577" y="510932"/>
                  <a:pt x="785553" y="513476"/>
                </a:cubicBezTo>
                <a:cubicBezTo>
                  <a:pt x="740372" y="550145"/>
                  <a:pt x="671017" y="637551"/>
                  <a:pt x="622925" y="684635"/>
                </a:cubicBezTo>
                <a:cubicBezTo>
                  <a:pt x="553281" y="629546"/>
                  <a:pt x="525218" y="603885"/>
                  <a:pt x="443235" y="513476"/>
                </a:cubicBezTo>
                <a:cubicBezTo>
                  <a:pt x="463314" y="515489"/>
                  <a:pt x="504819" y="513918"/>
                  <a:pt x="528814" y="513476"/>
                </a:cubicBezTo>
                <a:cubicBezTo>
                  <a:pt x="483898" y="201610"/>
                  <a:pt x="399632" y="14327"/>
                  <a:pt x="268672" y="0"/>
                </a:cubicBezTo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77888276">
                  <a:prstGeom prst="curved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صورة 8">
            <a:extLst>
              <a:ext uri="{FF2B5EF4-FFF2-40B4-BE49-F238E27FC236}">
                <a16:creationId xmlns:a16="http://schemas.microsoft.com/office/drawing/2014/main" id="{765A5DC8-814D-443B-9CD0-9E6E66A0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298" y="2304854"/>
            <a:ext cx="2207762" cy="380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1EDCF-1431-496B-BDB2-F47A886445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35000" b="61111"/>
          <a:stretch/>
        </p:blipFill>
        <p:spPr>
          <a:xfrm>
            <a:off x="6562725" y="195085"/>
            <a:ext cx="2235748" cy="74907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6B096-9350-416F-8730-17B68DF6B9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38611" b="46389"/>
          <a:stretch/>
        </p:blipFill>
        <p:spPr>
          <a:xfrm>
            <a:off x="2219432" y="1136077"/>
            <a:ext cx="6124467" cy="443604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45E63AF-C7CA-49E7-BAF6-8844CCE0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AutoShape 2" descr="صورة ذات صلة">
            <a:extLst>
              <a:ext uri="{FF2B5EF4-FFF2-40B4-BE49-F238E27FC236}">
                <a16:creationId xmlns:a16="http://schemas.microsoft.com/office/drawing/2014/main" id="{321525CA-85F9-49A0-8E55-CBCF982C5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5504" y="748908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300">
              <a:latin typeface="Arial" panose="020B0604020202020204" pitchFamily="34" charset="0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5CB3D62B-0C00-42BB-B414-BC95A379977F}"/>
              </a:ext>
            </a:extLst>
          </p:cNvPr>
          <p:cNvCxnSpPr/>
          <p:nvPr/>
        </p:nvCxnSpPr>
        <p:spPr>
          <a:xfrm>
            <a:off x="5436394" y="294322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8">
            <a:extLst>
              <a:ext uri="{FF2B5EF4-FFF2-40B4-BE49-F238E27FC236}">
                <a16:creationId xmlns:a16="http://schemas.microsoft.com/office/drawing/2014/main" id="{96DAC4EF-6908-48A6-88BD-A9D3702D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8426" y="3429000"/>
            <a:ext cx="199086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022CF-5BD7-41A1-AB50-0680C672A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t="19167" r="7892" b="60555"/>
          <a:stretch/>
        </p:blipFill>
        <p:spPr>
          <a:xfrm>
            <a:off x="1932434" y="295275"/>
            <a:ext cx="6451818" cy="419100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45EFB-6A7C-4DC8-A3BB-771A0C446660}"/>
              </a:ext>
            </a:extLst>
          </p:cNvPr>
          <p:cNvSpPr txBox="1"/>
          <p:nvPr/>
        </p:nvSpPr>
        <p:spPr>
          <a:xfrm>
            <a:off x="2943225" y="2295525"/>
            <a:ext cx="182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أمي لو سمحتي</a:t>
            </a:r>
            <a:endParaRPr lang="ar-OM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F8EA9-529B-449A-8936-EFF7C2E901A6}"/>
              </a:ext>
            </a:extLst>
          </p:cNvPr>
          <p:cNvSpPr txBox="1"/>
          <p:nvPr/>
        </p:nvSpPr>
        <p:spPr>
          <a:xfrm>
            <a:off x="3400425" y="3158222"/>
            <a:ext cx="1619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شكرا يا أمي</a:t>
            </a:r>
            <a:endParaRPr lang="ar-OM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s_Maxim.wav"/>
          </p:stSnd>
        </p:sndAc>
      </p:transition>
    </mc:Choice>
    <mc:Fallback xmlns="">
      <p:transition spd="slow">
        <p:fade/>
        <p:sndAc>
          <p:stSnd>
            <p:snd r:embed="rId6" name="Cs_Maxi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E7C791BE-6362-4C0E-8FE8-7DB9206D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1"/>
            <a:ext cx="9144000" cy="6858000"/>
          </a:xfrm>
          <a:prstGeom prst="rect">
            <a:avLst/>
          </a:prstGeom>
        </p:spPr>
      </p:pic>
      <p:pic>
        <p:nvPicPr>
          <p:cNvPr id="8" name="Graphic 5">
            <a:extLst>
              <a:ext uri="{FF2B5EF4-FFF2-40B4-BE49-F238E27FC236}">
                <a16:creationId xmlns:a16="http://schemas.microsoft.com/office/drawing/2014/main" id="{CDC89058-6018-4970-B926-643FF1A8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4" y="195093"/>
            <a:ext cx="8993352" cy="6308738"/>
          </a:xfrm>
          <a:prstGeom prst="rect">
            <a:avLst/>
          </a:prstGeom>
        </p:spPr>
      </p:pic>
      <p:pic>
        <p:nvPicPr>
          <p:cNvPr id="6" name="صورة 8">
            <a:extLst>
              <a:ext uri="{FF2B5EF4-FFF2-40B4-BE49-F238E27FC236}">
                <a16:creationId xmlns:a16="http://schemas.microsoft.com/office/drawing/2014/main" id="{64E24A5C-BD50-4CA1-B46F-FE0C2FC8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81" y="1288723"/>
            <a:ext cx="2019856" cy="369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91331F9-8053-437D-9ECA-45E484936AFC}"/>
              </a:ext>
            </a:extLst>
          </p:cNvPr>
          <p:cNvSpPr txBox="1"/>
          <p:nvPr/>
        </p:nvSpPr>
        <p:spPr>
          <a:xfrm>
            <a:off x="5203939" y="468849"/>
            <a:ext cx="2673041" cy="769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4" tIns="45712" rIns="91424" bIns="45712" rtlCol="1">
            <a:spAutoFit/>
          </a:bodyPr>
          <a:lstStyle/>
          <a:p>
            <a:pPr algn="ctr">
              <a:defRPr/>
            </a:pPr>
            <a:r>
              <a:rPr lang="ar-SA" sz="44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ألعب وأتعلم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C7148-5E4A-4213-AC33-EDB3AF08B5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20833" r="10823" b="41250"/>
          <a:stretch/>
        </p:blipFill>
        <p:spPr>
          <a:xfrm>
            <a:off x="365837" y="515971"/>
            <a:ext cx="4483930" cy="523766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3B75B1-6F43-4805-82EB-17595C72743B}"/>
              </a:ext>
            </a:extLst>
          </p:cNvPr>
          <p:cNvCxnSpPr/>
          <p:nvPr/>
        </p:nvCxnSpPr>
        <p:spPr>
          <a:xfrm>
            <a:off x="2705100" y="2000250"/>
            <a:ext cx="1228725" cy="26860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AAA566-6DBB-489A-87AB-2DA0410446B2}"/>
              </a:ext>
            </a:extLst>
          </p:cNvPr>
          <p:cNvCxnSpPr/>
          <p:nvPr/>
        </p:nvCxnSpPr>
        <p:spPr>
          <a:xfrm flipH="1">
            <a:off x="2028825" y="2038350"/>
            <a:ext cx="657225" cy="27473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2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 Schmitz Closed Envelope Clip Art">
            <a:hlinkClick r:id="rId3" action="ppaction://hlinksldjump"/>
            <a:extLst>
              <a:ext uri="{FF2B5EF4-FFF2-40B4-BE49-F238E27FC236}">
                <a16:creationId xmlns:a16="http://schemas.microsoft.com/office/drawing/2014/main" id="{2CDCD0B7-5A0E-456F-98C8-66D0560EC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48" y="4483722"/>
            <a:ext cx="1304266" cy="8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 Schmitz Closed Envelope Clip Art">
            <a:hlinkClick r:id="rId5" action="ppaction://hlinksldjump"/>
            <a:extLst>
              <a:ext uri="{FF2B5EF4-FFF2-40B4-BE49-F238E27FC236}">
                <a16:creationId xmlns:a16="http://schemas.microsoft.com/office/drawing/2014/main" id="{6B8AF8FE-C964-450E-A5FD-43E41845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91" y="4252813"/>
            <a:ext cx="1304266" cy="8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 Schmitz Closed Envelope Clip Art">
            <a:hlinkClick r:id="rId6" action="ppaction://hlinksldjump"/>
            <a:extLst>
              <a:ext uri="{FF2B5EF4-FFF2-40B4-BE49-F238E27FC236}">
                <a16:creationId xmlns:a16="http://schemas.microsoft.com/office/drawing/2014/main" id="{F7E419C3-D2BC-4C46-9C86-BD3ACA5F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2" y="3074751"/>
            <a:ext cx="1304266" cy="8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 Schmitz Closed Envelope Clip Art">
            <a:hlinkClick r:id="rId7" action="ppaction://hlinksldjump"/>
            <a:extLst>
              <a:ext uri="{FF2B5EF4-FFF2-40B4-BE49-F238E27FC236}">
                <a16:creationId xmlns:a16="http://schemas.microsoft.com/office/drawing/2014/main" id="{969BF4E9-91F9-4D12-8B73-E7DAE84C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9" y="3000628"/>
            <a:ext cx="1304266" cy="8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ostman PNG Image | Cute clipart, Postman, Boy illustration">
            <a:hlinkClick r:id="rId8" action="ppaction://hlinksldjump"/>
            <a:extLst>
              <a:ext uri="{FF2B5EF4-FFF2-40B4-BE49-F238E27FC236}">
                <a16:creationId xmlns:a16="http://schemas.microsoft.com/office/drawing/2014/main" id="{93C6B86A-2C41-4024-A433-558DC37A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95" y="2605188"/>
            <a:ext cx="2455186" cy="324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0FAC1-0572-45A2-8BCA-43EB7C02CC7F}"/>
              </a:ext>
            </a:extLst>
          </p:cNvPr>
          <p:cNvSpPr txBox="1"/>
          <p:nvPr/>
        </p:nvSpPr>
        <p:spPr>
          <a:xfrm>
            <a:off x="1070475" y="1266360"/>
            <a:ext cx="72940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BH" sz="4050" b="1" dirty="0">
                <a:solidFill>
                  <a:srgbClr val="596466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رسالة تحمل معها سعادة ... اختاري واحدة منها</a:t>
            </a:r>
            <a:endParaRPr lang="en-US" sz="4050" b="1" dirty="0">
              <a:solidFill>
                <a:srgbClr val="596466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2C18988-5E22-4135-B9AE-66DA19783B75}"/>
              </a:ext>
            </a:extLst>
          </p:cNvPr>
          <p:cNvSpPr txBox="1"/>
          <p:nvPr/>
        </p:nvSpPr>
        <p:spPr>
          <a:xfrm>
            <a:off x="2912851" y="27356"/>
            <a:ext cx="3101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4400" b="1" dirty="0">
                <a:solidFill>
                  <a:srgbClr val="7030A0"/>
                </a:solidFill>
              </a:rPr>
              <a:t>التعلم القبلي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45E63AF-C7CA-49E7-BAF6-8844CCE0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3" y="199747"/>
            <a:ext cx="8664614" cy="67070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</p:pic>
      <p:sp>
        <p:nvSpPr>
          <p:cNvPr id="38935" name="AutoShape 2" descr="صورة ذات صلة">
            <a:extLst>
              <a:ext uri="{FF2B5EF4-FFF2-40B4-BE49-F238E27FC236}">
                <a16:creationId xmlns:a16="http://schemas.microsoft.com/office/drawing/2014/main" id="{321525CA-85F9-49A0-8E55-CBCF982C5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5504" y="748908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5CB3D62B-0C00-42BB-B414-BC95A379977F}"/>
              </a:ext>
            </a:extLst>
          </p:cNvPr>
          <p:cNvCxnSpPr/>
          <p:nvPr/>
        </p:nvCxnSpPr>
        <p:spPr>
          <a:xfrm>
            <a:off x="5436394" y="294322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8">
            <a:extLst>
              <a:ext uri="{FF2B5EF4-FFF2-40B4-BE49-F238E27FC236}">
                <a16:creationId xmlns:a16="http://schemas.microsoft.com/office/drawing/2014/main" id="{96DAC4EF-6908-48A6-88BD-A9D3702D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8426" y="3429000"/>
            <a:ext cx="199086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7A7A43B6-54A1-42AA-BE65-2E8E53C7D5D1}"/>
              </a:ext>
            </a:extLst>
          </p:cNvPr>
          <p:cNvSpPr/>
          <p:nvPr/>
        </p:nvSpPr>
        <p:spPr>
          <a:xfrm flipH="1">
            <a:off x="1624614" y="470517"/>
            <a:ext cx="6045693" cy="3355759"/>
          </a:xfrm>
          <a:custGeom>
            <a:avLst/>
            <a:gdLst>
              <a:gd name="connsiteX0" fmla="*/ -16 w 6045693"/>
              <a:gd name="connsiteY0" fmla="*/ 2158111 h 3355759"/>
              <a:gd name="connsiteX1" fmla="*/ 474784 w 6045693"/>
              <a:gd name="connsiteY1" fmla="*/ 1819140 h 3355759"/>
              <a:gd name="connsiteX2" fmla="*/ 930965 w 6045693"/>
              <a:gd name="connsiteY2" fmla="*/ 1493462 h 3355759"/>
              <a:gd name="connsiteX3" fmla="*/ 758192 w 6045693"/>
              <a:gd name="connsiteY3" fmla="*/ 1062481 h 3355759"/>
              <a:gd name="connsiteX4" fmla="*/ 598709 w 6045693"/>
              <a:gd name="connsiteY4" fmla="*/ 664652 h 3355759"/>
              <a:gd name="connsiteX5" fmla="*/ 1096433 w 6045693"/>
              <a:gd name="connsiteY5" fmla="*/ 664652 h 3355759"/>
              <a:gd name="connsiteX6" fmla="*/ 1624021 w 6045693"/>
              <a:gd name="connsiteY6" fmla="*/ 664653 h 3355759"/>
              <a:gd name="connsiteX7" fmla="*/ 2091882 w 6045693"/>
              <a:gd name="connsiteY7" fmla="*/ 664653 h 3355759"/>
              <a:gd name="connsiteX8" fmla="*/ 2538745 w 6045693"/>
              <a:gd name="connsiteY8" fmla="*/ 345620 h 3355759"/>
              <a:gd name="connsiteX9" fmla="*/ 3022847 w 6045693"/>
              <a:gd name="connsiteY9" fmla="*/ 0 h 3355759"/>
              <a:gd name="connsiteX10" fmla="*/ 3497639 w 6045693"/>
              <a:gd name="connsiteY10" fmla="*/ 338973 h 3355759"/>
              <a:gd name="connsiteX11" fmla="*/ 3953811 w 6045693"/>
              <a:gd name="connsiteY11" fmla="*/ 664653 h 3355759"/>
              <a:gd name="connsiteX12" fmla="*/ 4436604 w 6045693"/>
              <a:gd name="connsiteY12" fmla="*/ 664653 h 3355759"/>
              <a:gd name="connsiteX13" fmla="*/ 4964191 w 6045693"/>
              <a:gd name="connsiteY13" fmla="*/ 664652 h 3355759"/>
              <a:gd name="connsiteX14" fmla="*/ 5446984 w 6045693"/>
              <a:gd name="connsiteY14" fmla="*/ 664652 h 3355759"/>
              <a:gd name="connsiteX15" fmla="*/ 5284179 w 6045693"/>
              <a:gd name="connsiteY15" fmla="*/ 1070769 h 3355759"/>
              <a:gd name="connsiteX16" fmla="*/ 5114728 w 6045693"/>
              <a:gd name="connsiteY16" fmla="*/ 1493462 h 3355759"/>
              <a:gd name="connsiteX17" fmla="*/ 5598838 w 6045693"/>
              <a:gd name="connsiteY17" fmla="*/ 1839079 h 3355759"/>
              <a:gd name="connsiteX18" fmla="*/ 6045709 w 6045693"/>
              <a:gd name="connsiteY18" fmla="*/ 2158111 h 3355759"/>
              <a:gd name="connsiteX19" fmla="*/ 5346147 w 6045693"/>
              <a:gd name="connsiteY19" fmla="*/ 2349915 h 3355759"/>
              <a:gd name="connsiteX20" fmla="*/ 4700398 w 6045693"/>
              <a:gd name="connsiteY20" fmla="*/ 2526965 h 3355759"/>
              <a:gd name="connsiteX21" fmla="*/ 4534265 w 6045693"/>
              <a:gd name="connsiteY21" fmla="*/ 2941371 h 3355759"/>
              <a:gd name="connsiteX22" fmla="*/ 4368132 w 6045693"/>
              <a:gd name="connsiteY22" fmla="*/ 3355777 h 3355759"/>
              <a:gd name="connsiteX23" fmla="*/ 3735848 w 6045693"/>
              <a:gd name="connsiteY23" fmla="*/ 3182413 h 3355759"/>
              <a:gd name="connsiteX24" fmla="*/ 3022847 w 6045693"/>
              <a:gd name="connsiteY24" fmla="*/ 2986918 h 3355759"/>
              <a:gd name="connsiteX25" fmla="*/ 2390563 w 6045693"/>
              <a:gd name="connsiteY25" fmla="*/ 3160282 h 3355759"/>
              <a:gd name="connsiteX26" fmla="*/ 1677561 w 6045693"/>
              <a:gd name="connsiteY26" fmla="*/ 3355777 h 3355759"/>
              <a:gd name="connsiteX27" fmla="*/ 1511428 w 6045693"/>
              <a:gd name="connsiteY27" fmla="*/ 2941371 h 3355759"/>
              <a:gd name="connsiteX28" fmla="*/ 1345295 w 6045693"/>
              <a:gd name="connsiteY28" fmla="*/ 2526965 h 3355759"/>
              <a:gd name="connsiteX29" fmla="*/ 659186 w 6045693"/>
              <a:gd name="connsiteY29" fmla="*/ 2338849 h 3355759"/>
              <a:gd name="connsiteX30" fmla="*/ -16 w 6045693"/>
              <a:gd name="connsiteY30" fmla="*/ 2158111 h 33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45693" h="3355759" extrusionOk="0">
                <a:moveTo>
                  <a:pt x="-16" y="2158111"/>
                </a:moveTo>
                <a:cubicBezTo>
                  <a:pt x="130899" y="2086570"/>
                  <a:pt x="319764" y="1931640"/>
                  <a:pt x="474784" y="1819140"/>
                </a:cubicBezTo>
                <a:cubicBezTo>
                  <a:pt x="629805" y="1706640"/>
                  <a:pt x="801986" y="1587147"/>
                  <a:pt x="930965" y="1493462"/>
                </a:cubicBezTo>
                <a:cubicBezTo>
                  <a:pt x="879313" y="1333489"/>
                  <a:pt x="848719" y="1272796"/>
                  <a:pt x="758192" y="1062481"/>
                </a:cubicBezTo>
                <a:cubicBezTo>
                  <a:pt x="667665" y="852166"/>
                  <a:pt x="663605" y="833779"/>
                  <a:pt x="598709" y="664652"/>
                </a:cubicBezTo>
                <a:cubicBezTo>
                  <a:pt x="782398" y="669750"/>
                  <a:pt x="965254" y="660082"/>
                  <a:pt x="1096433" y="664652"/>
                </a:cubicBezTo>
                <a:cubicBezTo>
                  <a:pt x="1227612" y="669222"/>
                  <a:pt x="1479590" y="684503"/>
                  <a:pt x="1624021" y="664653"/>
                </a:cubicBezTo>
                <a:cubicBezTo>
                  <a:pt x="1768452" y="644803"/>
                  <a:pt x="1995953" y="655480"/>
                  <a:pt x="2091882" y="664653"/>
                </a:cubicBezTo>
                <a:cubicBezTo>
                  <a:pt x="2221559" y="604467"/>
                  <a:pt x="2410288" y="408520"/>
                  <a:pt x="2538745" y="345620"/>
                </a:cubicBezTo>
                <a:cubicBezTo>
                  <a:pt x="2667202" y="282719"/>
                  <a:pt x="2937275" y="94373"/>
                  <a:pt x="3022847" y="0"/>
                </a:cubicBezTo>
                <a:cubicBezTo>
                  <a:pt x="3157244" y="131203"/>
                  <a:pt x="3297519" y="205739"/>
                  <a:pt x="3497639" y="338973"/>
                </a:cubicBezTo>
                <a:cubicBezTo>
                  <a:pt x="3697759" y="472208"/>
                  <a:pt x="3798901" y="573049"/>
                  <a:pt x="3953811" y="664653"/>
                </a:cubicBezTo>
                <a:cubicBezTo>
                  <a:pt x="4165096" y="660828"/>
                  <a:pt x="4254121" y="677408"/>
                  <a:pt x="4436604" y="664653"/>
                </a:cubicBezTo>
                <a:cubicBezTo>
                  <a:pt x="4619087" y="651898"/>
                  <a:pt x="4853551" y="670320"/>
                  <a:pt x="4964191" y="664652"/>
                </a:cubicBezTo>
                <a:cubicBezTo>
                  <a:pt x="5074831" y="658984"/>
                  <a:pt x="5210634" y="679357"/>
                  <a:pt x="5446984" y="664652"/>
                </a:cubicBezTo>
                <a:cubicBezTo>
                  <a:pt x="5384628" y="874190"/>
                  <a:pt x="5321533" y="982657"/>
                  <a:pt x="5284179" y="1070769"/>
                </a:cubicBezTo>
                <a:cubicBezTo>
                  <a:pt x="5246825" y="1158881"/>
                  <a:pt x="5179596" y="1318528"/>
                  <a:pt x="5114728" y="1493462"/>
                </a:cubicBezTo>
                <a:cubicBezTo>
                  <a:pt x="5237396" y="1546528"/>
                  <a:pt x="5508857" y="1739743"/>
                  <a:pt x="5598838" y="1839079"/>
                </a:cubicBezTo>
                <a:cubicBezTo>
                  <a:pt x="5688819" y="1938415"/>
                  <a:pt x="5920640" y="2042138"/>
                  <a:pt x="6045709" y="2158111"/>
                </a:cubicBezTo>
                <a:cubicBezTo>
                  <a:pt x="5907179" y="2204308"/>
                  <a:pt x="5498376" y="2294538"/>
                  <a:pt x="5346147" y="2349915"/>
                </a:cubicBezTo>
                <a:cubicBezTo>
                  <a:pt x="5193918" y="2405292"/>
                  <a:pt x="4952317" y="2467320"/>
                  <a:pt x="4700398" y="2526965"/>
                </a:cubicBezTo>
                <a:cubicBezTo>
                  <a:pt x="4636744" y="2681138"/>
                  <a:pt x="4597292" y="2731433"/>
                  <a:pt x="4534265" y="2941371"/>
                </a:cubicBezTo>
                <a:cubicBezTo>
                  <a:pt x="4471238" y="3151309"/>
                  <a:pt x="4453269" y="3175741"/>
                  <a:pt x="4368132" y="3355777"/>
                </a:cubicBezTo>
                <a:cubicBezTo>
                  <a:pt x="4085396" y="3289510"/>
                  <a:pt x="3981087" y="3235317"/>
                  <a:pt x="3735848" y="3182413"/>
                </a:cubicBezTo>
                <a:cubicBezTo>
                  <a:pt x="3490609" y="3129510"/>
                  <a:pt x="3346282" y="3097200"/>
                  <a:pt x="3022847" y="2986918"/>
                </a:cubicBezTo>
                <a:cubicBezTo>
                  <a:pt x="2770658" y="3065997"/>
                  <a:pt x="2559237" y="3115796"/>
                  <a:pt x="2390563" y="3160282"/>
                </a:cubicBezTo>
                <a:cubicBezTo>
                  <a:pt x="2221888" y="3204767"/>
                  <a:pt x="1886311" y="3314594"/>
                  <a:pt x="1677561" y="3355777"/>
                </a:cubicBezTo>
                <a:cubicBezTo>
                  <a:pt x="1638256" y="3221466"/>
                  <a:pt x="1539906" y="3046668"/>
                  <a:pt x="1511428" y="2941371"/>
                </a:cubicBezTo>
                <a:cubicBezTo>
                  <a:pt x="1482950" y="2836074"/>
                  <a:pt x="1403407" y="2627334"/>
                  <a:pt x="1345295" y="2526965"/>
                </a:cubicBezTo>
                <a:cubicBezTo>
                  <a:pt x="1137946" y="2457296"/>
                  <a:pt x="811759" y="2355515"/>
                  <a:pt x="659186" y="2338849"/>
                </a:cubicBezTo>
                <a:cubicBezTo>
                  <a:pt x="506613" y="2322184"/>
                  <a:pt x="276806" y="2213220"/>
                  <a:pt x="-16" y="21581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4800" b="1" dirty="0">
                <a:solidFill>
                  <a:schemeClr val="bg1"/>
                </a:solidFill>
              </a:rPr>
              <a:t>التقويم الختامي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78002"/>
      </p:ext>
    </p:extLst>
  </p:cSld>
  <p:clrMapOvr>
    <a:masterClrMapping/>
  </p:clrMapOvr>
  <p:transition>
    <p:newsflash/>
    <p:sndAc>
      <p:stSnd>
        <p:snd r:embed="rId2" name="Cs_Maxim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عنصر نائب للصورة 9">
            <a:extLst>
              <a:ext uri="{FF2B5EF4-FFF2-40B4-BE49-F238E27FC236}">
                <a16:creationId xmlns:a16="http://schemas.microsoft.com/office/drawing/2014/main" id="{DE73ACD8-103F-4957-9BE0-DB887530C6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9" b="18139"/>
          <a:stretch>
            <a:fillRect/>
          </a:stretch>
        </p:blipFill>
        <p:spPr/>
      </p:pic>
      <p:pic>
        <p:nvPicPr>
          <p:cNvPr id="6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9FA83CF5-811D-4DEF-8566-2DD6451A6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-119498"/>
            <a:ext cx="9132337" cy="6858000"/>
          </a:xfrm>
          <a:prstGeom prst="rect">
            <a:avLst/>
          </a:prstGeom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69187B9C-E7CA-4DCF-858A-DE0039187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8"/>
            <a:ext cx="9144000" cy="4787761"/>
          </a:xfrm>
          <a:prstGeom prst="rect">
            <a:avLst/>
          </a:prstGeom>
        </p:spPr>
      </p:pic>
      <p:sp>
        <p:nvSpPr>
          <p:cNvPr id="18" name="Arrow: Curved Down 9">
            <a:hlinkClick r:id="rId7" action="ppaction://hlinksldjump"/>
            <a:extLst>
              <a:ext uri="{FF2B5EF4-FFF2-40B4-BE49-F238E27FC236}">
                <a16:creationId xmlns:a16="http://schemas.microsoft.com/office/drawing/2014/main" id="{1C7EFA5B-0451-4894-8B82-10896203CBCB}"/>
              </a:ext>
            </a:extLst>
          </p:cNvPr>
          <p:cNvSpPr/>
          <p:nvPr/>
        </p:nvSpPr>
        <p:spPr>
          <a:xfrm>
            <a:off x="8210931" y="5978280"/>
            <a:ext cx="794084" cy="684635"/>
          </a:xfrm>
          <a:custGeom>
            <a:avLst/>
            <a:gdLst>
              <a:gd name="connsiteX0" fmla="*/ 622925 w 794084"/>
              <a:gd name="connsiteY0" fmla="*/ 684635 h 684635"/>
              <a:gd name="connsiteX1" fmla="*/ 443235 w 794084"/>
              <a:gd name="connsiteY1" fmla="*/ 513476 h 684635"/>
              <a:gd name="connsiteX2" fmla="*/ 528814 w 794084"/>
              <a:gd name="connsiteY2" fmla="*/ 513476 h 684635"/>
              <a:gd name="connsiteX3" fmla="*/ 268672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3443 w 794084"/>
              <a:gd name="connsiteY3" fmla="*/ 404943 h 684635"/>
              <a:gd name="connsiteX4" fmla="*/ 354253 w 794084"/>
              <a:gd name="connsiteY4" fmla="*/ 35659 h 684635"/>
              <a:gd name="connsiteX5" fmla="*/ 354252 w 794084"/>
              <a:gd name="connsiteY5" fmla="*/ 35660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68673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8" fmla="*/ 443235 w 794084"/>
              <a:gd name="connsiteY8" fmla="*/ 513476 h 684635"/>
              <a:gd name="connsiteX9" fmla="*/ 528814 w 794084"/>
              <a:gd name="connsiteY9" fmla="*/ 513476 h 684635"/>
              <a:gd name="connsiteX10" fmla="*/ 268672 w 794084"/>
              <a:gd name="connsiteY10" fmla="*/ 0 h 68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084" h="684635" stroke="0" extrusionOk="0">
                <a:moveTo>
                  <a:pt x="622925" y="684635"/>
                </a:moveTo>
                <a:cubicBezTo>
                  <a:pt x="563090" y="638845"/>
                  <a:pt x="502655" y="571830"/>
                  <a:pt x="443235" y="513476"/>
                </a:cubicBezTo>
                <a:cubicBezTo>
                  <a:pt x="473229" y="516559"/>
                  <a:pt x="511010" y="511727"/>
                  <a:pt x="528814" y="513476"/>
                </a:cubicBezTo>
                <a:cubicBezTo>
                  <a:pt x="516199" y="204328"/>
                  <a:pt x="404660" y="4229"/>
                  <a:pt x="268672" y="0"/>
                </a:cubicBezTo>
                <a:cubicBezTo>
                  <a:pt x="342737" y="-3399"/>
                  <a:pt x="390119" y="926"/>
                  <a:pt x="439832" y="0"/>
                </a:cubicBezTo>
                <a:cubicBezTo>
                  <a:pt x="574140" y="23348"/>
                  <a:pt x="703292" y="211408"/>
                  <a:pt x="699974" y="513476"/>
                </a:cubicBezTo>
                <a:cubicBezTo>
                  <a:pt x="735433" y="509786"/>
                  <a:pt x="763404" y="514137"/>
                  <a:pt x="785553" y="513476"/>
                </a:cubicBezTo>
                <a:cubicBezTo>
                  <a:pt x="700959" y="590640"/>
                  <a:pt x="669982" y="643998"/>
                  <a:pt x="622925" y="684635"/>
                </a:cubicBezTo>
                <a:close/>
              </a:path>
              <a:path w="794084" h="684635" fill="darkenLess" stroke="0" extrusionOk="0">
                <a:moveTo>
                  <a:pt x="354252" y="35660"/>
                </a:moveTo>
                <a:cubicBezTo>
                  <a:pt x="309736" y="117813"/>
                  <a:pt x="141063" y="352843"/>
                  <a:pt x="171158" y="684635"/>
                </a:cubicBezTo>
                <a:cubicBezTo>
                  <a:pt x="121667" y="679387"/>
                  <a:pt x="82595" y="679137"/>
                  <a:pt x="0" y="684635"/>
                </a:cubicBezTo>
                <a:cubicBezTo>
                  <a:pt x="3031" y="607550"/>
                  <a:pt x="-376" y="498254"/>
                  <a:pt x="23443" y="404943"/>
                </a:cubicBezTo>
                <a:cubicBezTo>
                  <a:pt x="100519" y="50377"/>
                  <a:pt x="238378" y="-69565"/>
                  <a:pt x="354253" y="35659"/>
                </a:cubicBezTo>
                <a:lnTo>
                  <a:pt x="354252" y="35660"/>
                </a:lnTo>
                <a:close/>
              </a:path>
              <a:path w="794084" h="684635" fill="none" extrusionOk="0">
                <a:moveTo>
                  <a:pt x="354252" y="35660"/>
                </a:moveTo>
                <a:cubicBezTo>
                  <a:pt x="262677" y="141692"/>
                  <a:pt x="157814" y="455028"/>
                  <a:pt x="171158" y="684635"/>
                </a:cubicBezTo>
                <a:cubicBezTo>
                  <a:pt x="108269" y="690423"/>
                  <a:pt x="81805" y="692293"/>
                  <a:pt x="0" y="684635"/>
                </a:cubicBezTo>
                <a:cubicBezTo>
                  <a:pt x="-10027" y="308153"/>
                  <a:pt x="120635" y="9409"/>
                  <a:pt x="268673" y="0"/>
                </a:cubicBezTo>
                <a:cubicBezTo>
                  <a:pt x="316142" y="4581"/>
                  <a:pt x="395339" y="-8282"/>
                  <a:pt x="439832" y="0"/>
                </a:cubicBezTo>
                <a:cubicBezTo>
                  <a:pt x="537981" y="8618"/>
                  <a:pt x="681231" y="178516"/>
                  <a:pt x="699974" y="513476"/>
                </a:cubicBezTo>
                <a:cubicBezTo>
                  <a:pt x="742205" y="515453"/>
                  <a:pt x="746313" y="517425"/>
                  <a:pt x="785553" y="513476"/>
                </a:cubicBezTo>
                <a:cubicBezTo>
                  <a:pt x="744638" y="554519"/>
                  <a:pt x="681089" y="624550"/>
                  <a:pt x="622925" y="684635"/>
                </a:cubicBezTo>
                <a:cubicBezTo>
                  <a:pt x="536327" y="608598"/>
                  <a:pt x="487345" y="545220"/>
                  <a:pt x="443235" y="513476"/>
                </a:cubicBezTo>
                <a:cubicBezTo>
                  <a:pt x="484629" y="512791"/>
                  <a:pt x="494862" y="509369"/>
                  <a:pt x="528814" y="513476"/>
                </a:cubicBezTo>
                <a:cubicBezTo>
                  <a:pt x="474638" y="220856"/>
                  <a:pt x="413069" y="14064"/>
                  <a:pt x="268672" y="0"/>
                </a:cubicBezTo>
              </a:path>
              <a:path w="794084" h="684635" fill="none" stroke="0" extrusionOk="0">
                <a:moveTo>
                  <a:pt x="354252" y="35660"/>
                </a:moveTo>
                <a:cubicBezTo>
                  <a:pt x="215702" y="110703"/>
                  <a:pt x="150797" y="327914"/>
                  <a:pt x="171158" y="684635"/>
                </a:cubicBezTo>
                <a:cubicBezTo>
                  <a:pt x="136190" y="683530"/>
                  <a:pt x="61704" y="687048"/>
                  <a:pt x="0" y="684635"/>
                </a:cubicBezTo>
                <a:cubicBezTo>
                  <a:pt x="-19419" y="283445"/>
                  <a:pt x="115186" y="2738"/>
                  <a:pt x="268673" y="0"/>
                </a:cubicBezTo>
                <a:cubicBezTo>
                  <a:pt x="335518" y="1720"/>
                  <a:pt x="381413" y="-921"/>
                  <a:pt x="439832" y="0"/>
                </a:cubicBezTo>
                <a:cubicBezTo>
                  <a:pt x="522550" y="30300"/>
                  <a:pt x="620204" y="238495"/>
                  <a:pt x="699974" y="513476"/>
                </a:cubicBezTo>
                <a:cubicBezTo>
                  <a:pt x="720452" y="510443"/>
                  <a:pt x="752577" y="510932"/>
                  <a:pt x="785553" y="513476"/>
                </a:cubicBezTo>
                <a:cubicBezTo>
                  <a:pt x="740372" y="550145"/>
                  <a:pt x="671017" y="637551"/>
                  <a:pt x="622925" y="684635"/>
                </a:cubicBezTo>
                <a:cubicBezTo>
                  <a:pt x="553281" y="629546"/>
                  <a:pt x="525218" y="603885"/>
                  <a:pt x="443235" y="513476"/>
                </a:cubicBezTo>
                <a:cubicBezTo>
                  <a:pt x="463314" y="515489"/>
                  <a:pt x="504819" y="513918"/>
                  <a:pt x="528814" y="513476"/>
                </a:cubicBezTo>
                <a:cubicBezTo>
                  <a:pt x="483898" y="201610"/>
                  <a:pt x="399632" y="14327"/>
                  <a:pt x="268672" y="0"/>
                </a:cubicBezTo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77888276">
                  <a:prstGeom prst="curved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صورة 8">
            <a:extLst>
              <a:ext uri="{FF2B5EF4-FFF2-40B4-BE49-F238E27FC236}">
                <a16:creationId xmlns:a16="http://schemas.microsoft.com/office/drawing/2014/main" id="{2B4AF03C-0C5D-4F5B-A146-454CC235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60" y="2236229"/>
            <a:ext cx="3123660" cy="380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C22EE-95C7-443F-8102-DBCE7AC367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2641" r="12263" b="55139"/>
          <a:stretch/>
        </p:blipFill>
        <p:spPr>
          <a:xfrm>
            <a:off x="202162" y="259482"/>
            <a:ext cx="5901225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01244-76A9-4EFC-9697-96C3179907E3}"/>
              </a:ext>
            </a:extLst>
          </p:cNvPr>
          <p:cNvSpPr txBox="1"/>
          <p:nvPr/>
        </p:nvSpPr>
        <p:spPr>
          <a:xfrm>
            <a:off x="3571875" y="4524799"/>
            <a:ext cx="1340887" cy="3824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احترم والدك</a:t>
            </a:r>
            <a:endParaRPr lang="ar-OM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7CEED-680F-47C6-8D58-DEC8E2F5F315}"/>
              </a:ext>
            </a:extLst>
          </p:cNvPr>
          <p:cNvSpPr txBox="1"/>
          <p:nvPr/>
        </p:nvSpPr>
        <p:spPr>
          <a:xfrm>
            <a:off x="676276" y="4537943"/>
            <a:ext cx="13543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ساعدي والدتك</a:t>
            </a:r>
            <a:endParaRPr lang="ar-OM" b="1" dirty="0">
              <a:solidFill>
                <a:srgbClr val="FF0000"/>
              </a:solidFill>
            </a:endParaRPr>
          </a:p>
        </p:txBody>
      </p:sp>
      <p:pic>
        <p:nvPicPr>
          <p:cNvPr id="12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9EBEF0A7-7262-4EE6-9EE1-D73C243F45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4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595" y="5601784"/>
            <a:ext cx="2100406" cy="6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building&#10;&#10;Description automatically generated">
            <a:extLst>
              <a:ext uri="{FF2B5EF4-FFF2-40B4-BE49-F238E27FC236}">
                <a16:creationId xmlns:a16="http://schemas.microsoft.com/office/drawing/2014/main" id="{331F379B-A1C7-A74E-9860-C86BA2FAD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" y="3165"/>
            <a:ext cx="9132337" cy="6858000"/>
          </a:xfrm>
          <a:prstGeom prst="rect">
            <a:avLst/>
          </a:prstGeom>
        </p:spPr>
      </p:pic>
      <p:pic>
        <p:nvPicPr>
          <p:cNvPr id="21" name="Picture 20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8CD937F7-6FBB-1D45-8F24-DCB385396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3" y="8"/>
            <a:ext cx="9144000" cy="4787761"/>
          </a:xfrm>
          <a:prstGeom prst="rect">
            <a:avLst/>
          </a:prstGeom>
        </p:spPr>
      </p:pic>
      <p:pic>
        <p:nvPicPr>
          <p:cNvPr id="20" name="Picture 19" descr="A picture containing light, lit, sitting, large&#10;&#10;Description automatically generated">
            <a:extLst>
              <a:ext uri="{FF2B5EF4-FFF2-40B4-BE49-F238E27FC236}">
                <a16:creationId xmlns:a16="http://schemas.microsoft.com/office/drawing/2014/main" id="{5C2EC1EA-4363-496A-A231-D14859DB3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979">
            <a:off x="29664" y="224061"/>
            <a:ext cx="4605742" cy="830998"/>
          </a:xfrm>
          <a:prstGeom prst="rect">
            <a:avLst/>
          </a:prstGeom>
        </p:spPr>
      </p:pic>
      <p:pic>
        <p:nvPicPr>
          <p:cNvPr id="22" name="Picture 21" descr="A picture containing light, lit, sitting, large&#10;&#10;Description automatically generated">
            <a:extLst>
              <a:ext uri="{FF2B5EF4-FFF2-40B4-BE49-F238E27FC236}">
                <a16:creationId xmlns:a16="http://schemas.microsoft.com/office/drawing/2014/main" id="{13C9FCD2-B88C-436C-AFB3-8EA99D016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135">
            <a:off x="4504292" y="373393"/>
            <a:ext cx="4605742" cy="830998"/>
          </a:xfrm>
          <a:prstGeom prst="rect">
            <a:avLst/>
          </a:prstGeom>
        </p:spPr>
      </p:pic>
      <p:sp>
        <p:nvSpPr>
          <p:cNvPr id="30" name="Arrow: Curved Down 29">
            <a:hlinkClick r:id="rId7" action="ppaction://hlinksldjump"/>
            <a:extLst>
              <a:ext uri="{FF2B5EF4-FFF2-40B4-BE49-F238E27FC236}">
                <a16:creationId xmlns:a16="http://schemas.microsoft.com/office/drawing/2014/main" id="{313A4F12-8215-4C38-9B6F-016D3AEA2290}"/>
              </a:ext>
            </a:extLst>
          </p:cNvPr>
          <p:cNvSpPr/>
          <p:nvPr/>
        </p:nvSpPr>
        <p:spPr>
          <a:xfrm>
            <a:off x="8210931" y="5978280"/>
            <a:ext cx="794084" cy="684635"/>
          </a:xfrm>
          <a:custGeom>
            <a:avLst/>
            <a:gdLst>
              <a:gd name="connsiteX0" fmla="*/ 622925 w 794084"/>
              <a:gd name="connsiteY0" fmla="*/ 684635 h 684635"/>
              <a:gd name="connsiteX1" fmla="*/ 443235 w 794084"/>
              <a:gd name="connsiteY1" fmla="*/ 513476 h 684635"/>
              <a:gd name="connsiteX2" fmla="*/ 528814 w 794084"/>
              <a:gd name="connsiteY2" fmla="*/ 513476 h 684635"/>
              <a:gd name="connsiteX3" fmla="*/ 268672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3443 w 794084"/>
              <a:gd name="connsiteY3" fmla="*/ 404943 h 684635"/>
              <a:gd name="connsiteX4" fmla="*/ 354253 w 794084"/>
              <a:gd name="connsiteY4" fmla="*/ 35659 h 684635"/>
              <a:gd name="connsiteX5" fmla="*/ 354252 w 794084"/>
              <a:gd name="connsiteY5" fmla="*/ 35660 h 684635"/>
              <a:gd name="connsiteX0" fmla="*/ 354252 w 794084"/>
              <a:gd name="connsiteY0" fmla="*/ 35660 h 684635"/>
              <a:gd name="connsiteX1" fmla="*/ 171158 w 794084"/>
              <a:gd name="connsiteY1" fmla="*/ 684635 h 684635"/>
              <a:gd name="connsiteX2" fmla="*/ 0 w 794084"/>
              <a:gd name="connsiteY2" fmla="*/ 684635 h 684635"/>
              <a:gd name="connsiteX3" fmla="*/ 268673 w 794084"/>
              <a:gd name="connsiteY3" fmla="*/ 0 h 684635"/>
              <a:gd name="connsiteX4" fmla="*/ 439832 w 794084"/>
              <a:gd name="connsiteY4" fmla="*/ 0 h 684635"/>
              <a:gd name="connsiteX5" fmla="*/ 699974 w 794084"/>
              <a:gd name="connsiteY5" fmla="*/ 513476 h 684635"/>
              <a:gd name="connsiteX6" fmla="*/ 785553 w 794084"/>
              <a:gd name="connsiteY6" fmla="*/ 513476 h 684635"/>
              <a:gd name="connsiteX7" fmla="*/ 622925 w 794084"/>
              <a:gd name="connsiteY7" fmla="*/ 684635 h 684635"/>
              <a:gd name="connsiteX8" fmla="*/ 443235 w 794084"/>
              <a:gd name="connsiteY8" fmla="*/ 513476 h 684635"/>
              <a:gd name="connsiteX9" fmla="*/ 528814 w 794084"/>
              <a:gd name="connsiteY9" fmla="*/ 513476 h 684635"/>
              <a:gd name="connsiteX10" fmla="*/ 268672 w 794084"/>
              <a:gd name="connsiteY10" fmla="*/ 0 h 68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084" h="684635" stroke="0" extrusionOk="0">
                <a:moveTo>
                  <a:pt x="622925" y="684635"/>
                </a:moveTo>
                <a:cubicBezTo>
                  <a:pt x="563090" y="638845"/>
                  <a:pt x="502655" y="571830"/>
                  <a:pt x="443235" y="513476"/>
                </a:cubicBezTo>
                <a:cubicBezTo>
                  <a:pt x="473229" y="516559"/>
                  <a:pt x="511010" y="511727"/>
                  <a:pt x="528814" y="513476"/>
                </a:cubicBezTo>
                <a:cubicBezTo>
                  <a:pt x="516199" y="204328"/>
                  <a:pt x="404660" y="4229"/>
                  <a:pt x="268672" y="0"/>
                </a:cubicBezTo>
                <a:cubicBezTo>
                  <a:pt x="342737" y="-3399"/>
                  <a:pt x="390119" y="926"/>
                  <a:pt x="439832" y="0"/>
                </a:cubicBezTo>
                <a:cubicBezTo>
                  <a:pt x="574140" y="23348"/>
                  <a:pt x="703292" y="211408"/>
                  <a:pt x="699974" y="513476"/>
                </a:cubicBezTo>
                <a:cubicBezTo>
                  <a:pt x="735433" y="509786"/>
                  <a:pt x="763404" y="514137"/>
                  <a:pt x="785553" y="513476"/>
                </a:cubicBezTo>
                <a:cubicBezTo>
                  <a:pt x="700959" y="590640"/>
                  <a:pt x="669982" y="643998"/>
                  <a:pt x="622925" y="684635"/>
                </a:cubicBezTo>
                <a:close/>
              </a:path>
              <a:path w="794084" h="684635" fill="darkenLess" stroke="0" extrusionOk="0">
                <a:moveTo>
                  <a:pt x="354252" y="35660"/>
                </a:moveTo>
                <a:cubicBezTo>
                  <a:pt x="309736" y="117813"/>
                  <a:pt x="141063" y="352843"/>
                  <a:pt x="171158" y="684635"/>
                </a:cubicBezTo>
                <a:cubicBezTo>
                  <a:pt x="121667" y="679387"/>
                  <a:pt x="82595" y="679137"/>
                  <a:pt x="0" y="684635"/>
                </a:cubicBezTo>
                <a:cubicBezTo>
                  <a:pt x="3031" y="607550"/>
                  <a:pt x="-376" y="498254"/>
                  <a:pt x="23443" y="404943"/>
                </a:cubicBezTo>
                <a:cubicBezTo>
                  <a:pt x="100519" y="50377"/>
                  <a:pt x="238378" y="-69565"/>
                  <a:pt x="354253" y="35659"/>
                </a:cubicBezTo>
                <a:lnTo>
                  <a:pt x="354252" y="35660"/>
                </a:lnTo>
                <a:close/>
              </a:path>
              <a:path w="794084" h="684635" fill="none" extrusionOk="0">
                <a:moveTo>
                  <a:pt x="354252" y="35660"/>
                </a:moveTo>
                <a:cubicBezTo>
                  <a:pt x="262677" y="141692"/>
                  <a:pt x="157814" y="455028"/>
                  <a:pt x="171158" y="684635"/>
                </a:cubicBezTo>
                <a:cubicBezTo>
                  <a:pt x="108269" y="690423"/>
                  <a:pt x="81805" y="692293"/>
                  <a:pt x="0" y="684635"/>
                </a:cubicBezTo>
                <a:cubicBezTo>
                  <a:pt x="-10027" y="308153"/>
                  <a:pt x="120635" y="9409"/>
                  <a:pt x="268673" y="0"/>
                </a:cubicBezTo>
                <a:cubicBezTo>
                  <a:pt x="316142" y="4581"/>
                  <a:pt x="395339" y="-8282"/>
                  <a:pt x="439832" y="0"/>
                </a:cubicBezTo>
                <a:cubicBezTo>
                  <a:pt x="537981" y="8618"/>
                  <a:pt x="681231" y="178516"/>
                  <a:pt x="699974" y="513476"/>
                </a:cubicBezTo>
                <a:cubicBezTo>
                  <a:pt x="742205" y="515453"/>
                  <a:pt x="746313" y="517425"/>
                  <a:pt x="785553" y="513476"/>
                </a:cubicBezTo>
                <a:cubicBezTo>
                  <a:pt x="744638" y="554519"/>
                  <a:pt x="681089" y="624550"/>
                  <a:pt x="622925" y="684635"/>
                </a:cubicBezTo>
                <a:cubicBezTo>
                  <a:pt x="536327" y="608598"/>
                  <a:pt x="487345" y="545220"/>
                  <a:pt x="443235" y="513476"/>
                </a:cubicBezTo>
                <a:cubicBezTo>
                  <a:pt x="484629" y="512791"/>
                  <a:pt x="494862" y="509369"/>
                  <a:pt x="528814" y="513476"/>
                </a:cubicBezTo>
                <a:cubicBezTo>
                  <a:pt x="474638" y="220856"/>
                  <a:pt x="413069" y="14064"/>
                  <a:pt x="268672" y="0"/>
                </a:cubicBezTo>
              </a:path>
              <a:path w="794084" h="684635" fill="none" stroke="0" extrusionOk="0">
                <a:moveTo>
                  <a:pt x="354252" y="35660"/>
                </a:moveTo>
                <a:cubicBezTo>
                  <a:pt x="215702" y="110703"/>
                  <a:pt x="150797" y="327914"/>
                  <a:pt x="171158" y="684635"/>
                </a:cubicBezTo>
                <a:cubicBezTo>
                  <a:pt x="136190" y="683530"/>
                  <a:pt x="61704" y="687048"/>
                  <a:pt x="0" y="684635"/>
                </a:cubicBezTo>
                <a:cubicBezTo>
                  <a:pt x="-19419" y="283445"/>
                  <a:pt x="115186" y="2738"/>
                  <a:pt x="268673" y="0"/>
                </a:cubicBezTo>
                <a:cubicBezTo>
                  <a:pt x="335518" y="1720"/>
                  <a:pt x="381413" y="-921"/>
                  <a:pt x="439832" y="0"/>
                </a:cubicBezTo>
                <a:cubicBezTo>
                  <a:pt x="522550" y="30300"/>
                  <a:pt x="620204" y="238495"/>
                  <a:pt x="699974" y="513476"/>
                </a:cubicBezTo>
                <a:cubicBezTo>
                  <a:pt x="720452" y="510443"/>
                  <a:pt x="752577" y="510932"/>
                  <a:pt x="785553" y="513476"/>
                </a:cubicBezTo>
                <a:cubicBezTo>
                  <a:pt x="740372" y="550145"/>
                  <a:pt x="671017" y="637551"/>
                  <a:pt x="622925" y="684635"/>
                </a:cubicBezTo>
                <a:cubicBezTo>
                  <a:pt x="553281" y="629546"/>
                  <a:pt x="525218" y="603885"/>
                  <a:pt x="443235" y="513476"/>
                </a:cubicBezTo>
                <a:cubicBezTo>
                  <a:pt x="463314" y="515489"/>
                  <a:pt x="504819" y="513918"/>
                  <a:pt x="528814" y="513476"/>
                </a:cubicBezTo>
                <a:cubicBezTo>
                  <a:pt x="483898" y="201610"/>
                  <a:pt x="399632" y="14327"/>
                  <a:pt x="268672" y="0"/>
                </a:cubicBezTo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77888276">
                  <a:prstGeom prst="curved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943EC-514D-3E40-972B-198F8E4D92C9}"/>
              </a:ext>
            </a:extLst>
          </p:cNvPr>
          <p:cNvSpPr txBox="1"/>
          <p:nvPr/>
        </p:nvSpPr>
        <p:spPr>
          <a:xfrm>
            <a:off x="6455665" y="-1188720"/>
            <a:ext cx="184698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D2AD5-B0DD-4A01-92B6-2F5CB7F7B2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44584" r="9672" b="39583"/>
          <a:stretch/>
        </p:blipFill>
        <p:spPr>
          <a:xfrm>
            <a:off x="564599" y="1364804"/>
            <a:ext cx="7991475" cy="416583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1A423499-B5F6-468E-9256-70CF61350D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068" y="5616320"/>
            <a:ext cx="2100406" cy="6846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39C9DD0-EC2B-4B51-8742-497FC357AF3C}"/>
              </a:ext>
            </a:extLst>
          </p:cNvPr>
          <p:cNvSpPr txBox="1"/>
          <p:nvPr/>
        </p:nvSpPr>
        <p:spPr>
          <a:xfrm>
            <a:off x="2918238" y="3893904"/>
            <a:ext cx="124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ar-OM" sz="5400" b="1" dirty="0">
                <a:solidFill>
                  <a:srgbClr val="FF0000"/>
                </a:solidFill>
              </a:rPr>
              <a:t>أمي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58FB95B-7EA9-4B9E-B5C5-B57DC9E16B77}"/>
              </a:ext>
            </a:extLst>
          </p:cNvPr>
          <p:cNvSpPr txBox="1"/>
          <p:nvPr/>
        </p:nvSpPr>
        <p:spPr>
          <a:xfrm>
            <a:off x="6450798" y="4326983"/>
            <a:ext cx="171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4800" b="1" dirty="0">
                <a:solidFill>
                  <a:srgbClr val="FF0000"/>
                </a:solidFill>
              </a:rPr>
              <a:t>أمي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E5A59D-8EAD-4D48-A6CD-FB5AEC40A164}"/>
              </a:ext>
            </a:extLst>
          </p:cNvPr>
          <p:cNvSpPr txBox="1"/>
          <p:nvPr/>
        </p:nvSpPr>
        <p:spPr>
          <a:xfrm>
            <a:off x="1309007" y="4248612"/>
            <a:ext cx="95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4800" b="1" dirty="0">
                <a:solidFill>
                  <a:srgbClr val="FF0000"/>
                </a:solidFill>
              </a:rPr>
              <a:t>أبي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FB5BA25-ADA1-461B-B9BE-2A11B72C11E1}"/>
              </a:ext>
            </a:extLst>
          </p:cNvPr>
          <p:cNvSpPr/>
          <p:nvPr/>
        </p:nvSpPr>
        <p:spPr>
          <a:xfrm flipH="1">
            <a:off x="2793314" y="1294995"/>
            <a:ext cx="3286150" cy="1069810"/>
          </a:xfrm>
          <a:prstGeom prst="triangle">
            <a:avLst/>
          </a:prstGeom>
          <a:solidFill>
            <a:srgbClr val="7FA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A5D24-E197-4B95-8B13-02C9AA2802E3}"/>
              </a:ext>
            </a:extLst>
          </p:cNvPr>
          <p:cNvSpPr/>
          <p:nvPr/>
        </p:nvSpPr>
        <p:spPr>
          <a:xfrm>
            <a:off x="2806593" y="2363409"/>
            <a:ext cx="3296451" cy="1866542"/>
          </a:xfrm>
          <a:prstGeom prst="rect">
            <a:avLst/>
          </a:prstGeom>
          <a:solidFill>
            <a:srgbClr val="9DD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3D8BC0D8-0C4B-4AAC-BD3D-B9B790D828F0}"/>
              </a:ext>
            </a:extLst>
          </p:cNvPr>
          <p:cNvSpPr/>
          <p:nvPr/>
        </p:nvSpPr>
        <p:spPr>
          <a:xfrm>
            <a:off x="2998519" y="2342445"/>
            <a:ext cx="2943665" cy="1667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EG" sz="2700" b="1">
                <a:solidFill>
                  <a:srgbClr val="0070C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  <a:cs typeface="Arial" panose="020B0604020202020204" pitchFamily="34" charset="0"/>
              </a:rPr>
              <a:t>عدد آيات سورة الناس</a:t>
            </a:r>
            <a:endParaRPr lang="en-US" sz="4050" b="1" dirty="0">
              <a:solidFill>
                <a:prstClr val="black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1B9A5A-0AA9-49A9-9918-F953FDF559F0}"/>
              </a:ext>
            </a:extLst>
          </p:cNvPr>
          <p:cNvGrpSpPr/>
          <p:nvPr/>
        </p:nvGrpSpPr>
        <p:grpSpPr>
          <a:xfrm>
            <a:off x="2810989" y="2334915"/>
            <a:ext cx="3274007" cy="1881381"/>
            <a:chOff x="3915513" y="2185359"/>
            <a:chExt cx="4299303" cy="2508508"/>
          </a:xfrm>
          <a:solidFill>
            <a:srgbClr val="9DD087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DCE47E3-FBAE-4119-93A0-5519B293B8B5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12C9951-C25D-489D-840C-88773E4FC5AE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93A813-8203-4E66-BBF2-607D4CE21B19}"/>
                </a:ext>
              </a:extLst>
            </p:cNvPr>
            <p:cNvSpPr/>
            <p:nvPr/>
          </p:nvSpPr>
          <p:spPr>
            <a:xfrm flipH="1">
              <a:off x="3956103" y="3324954"/>
              <a:ext cx="4247677" cy="1368913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lap">
            <a:extLst>
              <a:ext uri="{FF2B5EF4-FFF2-40B4-BE49-F238E27FC236}">
                <a16:creationId xmlns:a16="http://schemas.microsoft.com/office/drawing/2014/main" id="{AE138B3F-527F-4957-AF03-88EFBECB9246}"/>
              </a:ext>
            </a:extLst>
          </p:cNvPr>
          <p:cNvSpPr/>
          <p:nvPr/>
        </p:nvSpPr>
        <p:spPr>
          <a:xfrm flipH="1" flipV="1">
            <a:off x="2826934" y="2329170"/>
            <a:ext cx="3251573" cy="952394"/>
          </a:xfrm>
          <a:prstGeom prst="triangle">
            <a:avLst/>
          </a:prstGeom>
          <a:solidFill>
            <a:srgbClr val="9DD087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FACC372A-DE3C-4B88-8D4F-EB16E9C58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71" y="1082599"/>
            <a:ext cx="800169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00191 -0.149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B169C804-65D7-4C85-96F4-976BD8B7F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18" y="110836"/>
            <a:ext cx="8903855" cy="6659419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82EBE70D-53C9-4EC3-8F80-13D6B5CB318A}"/>
              </a:ext>
            </a:extLst>
          </p:cNvPr>
          <p:cNvSpPr/>
          <p:nvPr/>
        </p:nvSpPr>
        <p:spPr>
          <a:xfrm>
            <a:off x="265471" y="4935179"/>
            <a:ext cx="1423442" cy="98814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EG" sz="1350" b="1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</a:rPr>
              <a:t>التالي</a:t>
            </a:r>
            <a:endParaRPr lang="en-US" sz="13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27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FB5BA25-ADA1-461B-B9BE-2A11B72C11E1}"/>
              </a:ext>
            </a:extLst>
          </p:cNvPr>
          <p:cNvSpPr/>
          <p:nvPr/>
        </p:nvSpPr>
        <p:spPr>
          <a:xfrm flipH="1">
            <a:off x="2827888" y="1312690"/>
            <a:ext cx="3251575" cy="1069810"/>
          </a:xfrm>
          <a:prstGeom prst="triangle">
            <a:avLst/>
          </a:prstGeom>
          <a:solidFill>
            <a:srgbClr val="DDB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A5D24-E197-4B95-8B13-02C9AA2802E3}"/>
              </a:ext>
            </a:extLst>
          </p:cNvPr>
          <p:cNvSpPr/>
          <p:nvPr/>
        </p:nvSpPr>
        <p:spPr>
          <a:xfrm>
            <a:off x="2806593" y="2363409"/>
            <a:ext cx="3296451" cy="1866542"/>
          </a:xfrm>
          <a:prstGeom prst="rect">
            <a:avLst/>
          </a:prstGeom>
          <a:solidFill>
            <a:srgbClr val="EED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3D8BC0D8-0C4B-4AAC-BD3D-B9B790D828F0}"/>
              </a:ext>
            </a:extLst>
          </p:cNvPr>
          <p:cNvSpPr/>
          <p:nvPr/>
        </p:nvSpPr>
        <p:spPr>
          <a:xfrm>
            <a:off x="2980568" y="2374547"/>
            <a:ext cx="2943665" cy="1667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EG" sz="3000" b="1">
                <a:solidFill>
                  <a:srgbClr val="0070C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  <a:cs typeface="Arial" panose="020B0604020202020204" pitchFamily="34" charset="0"/>
              </a:rPr>
              <a:t>كم مرة تكررت كلمة الناس</a:t>
            </a:r>
            <a:endParaRPr lang="en-US" sz="4050" b="1" dirty="0">
              <a:solidFill>
                <a:prstClr val="black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1B9A5A-0AA9-49A9-9918-F953FDF559F0}"/>
              </a:ext>
            </a:extLst>
          </p:cNvPr>
          <p:cNvGrpSpPr/>
          <p:nvPr/>
        </p:nvGrpSpPr>
        <p:grpSpPr>
          <a:xfrm>
            <a:off x="2811903" y="2381215"/>
            <a:ext cx="3291142" cy="1859399"/>
            <a:chOff x="3906161" y="2185359"/>
            <a:chExt cx="4308655" cy="2510893"/>
          </a:xfrm>
          <a:solidFill>
            <a:srgbClr val="EED69C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DCE47E3-FBAE-4119-93A0-5519B293B8B5}"/>
                </a:ext>
              </a:extLst>
            </p:cNvPr>
            <p:cNvSpPr/>
            <p:nvPr/>
          </p:nvSpPr>
          <p:spPr>
            <a:xfrm rot="5400000">
              <a:off x="3731258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12C9951-C25D-489D-840C-88773E4FC5AE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93A813-8203-4E66-BBF2-607D4CE21B19}"/>
                </a:ext>
              </a:extLst>
            </p:cNvPr>
            <p:cNvSpPr/>
            <p:nvPr/>
          </p:nvSpPr>
          <p:spPr>
            <a:xfrm flipH="1">
              <a:off x="3925549" y="3327339"/>
              <a:ext cx="4247677" cy="1368913"/>
            </a:xfrm>
            <a:prstGeom prst="triangle">
              <a:avLst/>
            </a:prstGeom>
            <a:grpFill/>
            <a:ln w="28575">
              <a:solidFill>
                <a:srgbClr val="DDB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lap">
            <a:extLst>
              <a:ext uri="{FF2B5EF4-FFF2-40B4-BE49-F238E27FC236}">
                <a16:creationId xmlns:a16="http://schemas.microsoft.com/office/drawing/2014/main" id="{AE138B3F-527F-4957-AF03-88EFBECB9246}"/>
              </a:ext>
            </a:extLst>
          </p:cNvPr>
          <p:cNvSpPr/>
          <p:nvPr/>
        </p:nvSpPr>
        <p:spPr>
          <a:xfrm flipH="1" flipV="1">
            <a:off x="2811901" y="2344286"/>
            <a:ext cx="3251573" cy="952394"/>
          </a:xfrm>
          <a:prstGeom prst="triangle">
            <a:avLst/>
          </a:prstGeom>
          <a:solidFill>
            <a:srgbClr val="EED69C"/>
          </a:solidFill>
          <a:ln w="28575">
            <a:solidFill>
              <a:srgbClr val="DDB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0014587-AAE5-4AC7-AF68-FB0916722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71" y="1082599"/>
            <a:ext cx="800169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0087 -0.148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7407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B169C804-65D7-4C85-96F4-976BD8B7F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18" y="110836"/>
            <a:ext cx="8903855" cy="6659419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82EBE70D-53C9-4EC3-8F80-13D6B5CB318A}"/>
              </a:ext>
            </a:extLst>
          </p:cNvPr>
          <p:cNvSpPr/>
          <p:nvPr/>
        </p:nvSpPr>
        <p:spPr>
          <a:xfrm>
            <a:off x="265471" y="4935179"/>
            <a:ext cx="1423442" cy="98814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EG" sz="1350" b="1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</a:rPr>
              <a:t>التالي</a:t>
            </a:r>
            <a:endParaRPr lang="en-US" sz="13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90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FB5BA25-ADA1-461B-B9BE-2A11B72C11E1}"/>
              </a:ext>
            </a:extLst>
          </p:cNvPr>
          <p:cNvSpPr/>
          <p:nvPr/>
        </p:nvSpPr>
        <p:spPr>
          <a:xfrm flipH="1">
            <a:off x="2811362" y="1294995"/>
            <a:ext cx="3286150" cy="1069810"/>
          </a:xfrm>
          <a:prstGeom prst="triangle">
            <a:avLst/>
          </a:prstGeom>
          <a:solidFill>
            <a:srgbClr val="BD4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A5D24-E197-4B95-8B13-02C9AA2802E3}"/>
              </a:ext>
            </a:extLst>
          </p:cNvPr>
          <p:cNvSpPr/>
          <p:nvPr/>
        </p:nvSpPr>
        <p:spPr>
          <a:xfrm>
            <a:off x="2806593" y="2363409"/>
            <a:ext cx="3296451" cy="1866542"/>
          </a:xfrm>
          <a:prstGeom prst="rect">
            <a:avLst/>
          </a:prstGeom>
          <a:solidFill>
            <a:srgbClr val="E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3D8BC0D8-0C4B-4AAC-BD3D-B9B790D828F0}"/>
              </a:ext>
            </a:extLst>
          </p:cNvPr>
          <p:cNvSpPr/>
          <p:nvPr/>
        </p:nvSpPr>
        <p:spPr>
          <a:xfrm>
            <a:off x="2975666" y="2363409"/>
            <a:ext cx="2943665" cy="1667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EG" sz="2700" b="1">
                <a:solidFill>
                  <a:srgbClr val="0070C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  <a:cs typeface="Arial" panose="020B0604020202020204" pitchFamily="34" charset="0"/>
              </a:rPr>
              <a:t>معنى أعوذُ</a:t>
            </a:r>
            <a:endParaRPr lang="en-GB" sz="2700" b="1" dirty="0">
              <a:solidFill>
                <a:srgbClr val="0070C0"/>
              </a:solidFill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1B9A5A-0AA9-49A9-9918-F953FDF559F0}"/>
              </a:ext>
            </a:extLst>
          </p:cNvPr>
          <p:cNvGrpSpPr/>
          <p:nvPr/>
        </p:nvGrpSpPr>
        <p:grpSpPr>
          <a:xfrm>
            <a:off x="2819046" y="2357352"/>
            <a:ext cx="3274007" cy="1890405"/>
            <a:chOff x="3915513" y="2185359"/>
            <a:chExt cx="4299303" cy="2520540"/>
          </a:xfrm>
          <a:solidFill>
            <a:srgbClr val="EFD3C1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DCE47E3-FBAE-4119-93A0-5519B293B8B5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12C9951-C25D-489D-840C-88773E4FC5AE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93A813-8203-4E66-BBF2-607D4CE21B19}"/>
                </a:ext>
              </a:extLst>
            </p:cNvPr>
            <p:cNvSpPr/>
            <p:nvPr/>
          </p:nvSpPr>
          <p:spPr>
            <a:xfrm flipH="1">
              <a:off x="3944253" y="3336986"/>
              <a:ext cx="4247677" cy="1368913"/>
            </a:xfrm>
            <a:prstGeom prst="triangle">
              <a:avLst/>
            </a:prstGeom>
            <a:grpFill/>
            <a:ln w="28575"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lap">
            <a:extLst>
              <a:ext uri="{FF2B5EF4-FFF2-40B4-BE49-F238E27FC236}">
                <a16:creationId xmlns:a16="http://schemas.microsoft.com/office/drawing/2014/main" id="{AE138B3F-527F-4957-AF03-88EFBECB9246}"/>
              </a:ext>
            </a:extLst>
          </p:cNvPr>
          <p:cNvSpPr/>
          <p:nvPr/>
        </p:nvSpPr>
        <p:spPr>
          <a:xfrm flipH="1" flipV="1">
            <a:off x="2838917" y="2370863"/>
            <a:ext cx="3251573" cy="952394"/>
          </a:xfrm>
          <a:prstGeom prst="triangle">
            <a:avLst/>
          </a:prstGeom>
          <a:solidFill>
            <a:srgbClr val="EFD3C1"/>
          </a:solidFill>
          <a:ln w="28575">
            <a:solidFill>
              <a:srgbClr val="BE51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6E4214-F8C9-426F-9DCB-CF47A0494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71" y="1082599"/>
            <a:ext cx="800169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00191 -0.149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7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B169C804-65D7-4C85-96F4-976BD8B7F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18" y="110836"/>
            <a:ext cx="8903855" cy="6659419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82EBE70D-53C9-4EC3-8F80-13D6B5CB318A}"/>
              </a:ext>
            </a:extLst>
          </p:cNvPr>
          <p:cNvSpPr/>
          <p:nvPr/>
        </p:nvSpPr>
        <p:spPr>
          <a:xfrm>
            <a:off x="265471" y="4935179"/>
            <a:ext cx="1423442" cy="98814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EG" sz="1350" b="1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</a:rPr>
              <a:t>التالي</a:t>
            </a:r>
            <a:endParaRPr lang="en-US" sz="13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701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FB5BA25-ADA1-461B-B9BE-2A11B72C11E1}"/>
              </a:ext>
            </a:extLst>
          </p:cNvPr>
          <p:cNvSpPr/>
          <p:nvPr/>
        </p:nvSpPr>
        <p:spPr>
          <a:xfrm flipH="1">
            <a:off x="2798706" y="1293599"/>
            <a:ext cx="3286150" cy="1069810"/>
          </a:xfrm>
          <a:prstGeom prst="triangle">
            <a:avLst/>
          </a:prstGeom>
          <a:solidFill>
            <a:srgbClr val="638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A5D24-E197-4B95-8B13-02C9AA2802E3}"/>
              </a:ext>
            </a:extLst>
          </p:cNvPr>
          <p:cNvSpPr/>
          <p:nvPr/>
        </p:nvSpPr>
        <p:spPr>
          <a:xfrm>
            <a:off x="2806593" y="2363409"/>
            <a:ext cx="3296451" cy="1866542"/>
          </a:xfrm>
          <a:prstGeom prst="rect">
            <a:avLst/>
          </a:prstGeom>
          <a:solidFill>
            <a:srgbClr val="81B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3D8BC0D8-0C4B-4AAC-BD3D-B9B790D828F0}"/>
              </a:ext>
            </a:extLst>
          </p:cNvPr>
          <p:cNvSpPr/>
          <p:nvPr/>
        </p:nvSpPr>
        <p:spPr>
          <a:xfrm>
            <a:off x="3019443" y="2336616"/>
            <a:ext cx="2943665" cy="1667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EG" sz="4050" b="1" dirty="0">
                <a:solidFill>
                  <a:srgbClr val="0070C0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  <a:cs typeface="Arial" panose="020B0604020202020204" pitchFamily="34" charset="0"/>
              </a:rPr>
              <a:t>معنى الجِنَّةِ</a:t>
            </a:r>
            <a:endParaRPr lang="en-GB" sz="4050" b="1" dirty="0">
              <a:solidFill>
                <a:srgbClr val="0070C0"/>
              </a:solidFill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1B9A5A-0AA9-49A9-9918-F953FDF559F0}"/>
              </a:ext>
            </a:extLst>
          </p:cNvPr>
          <p:cNvGrpSpPr/>
          <p:nvPr/>
        </p:nvGrpSpPr>
        <p:grpSpPr>
          <a:xfrm>
            <a:off x="2819253" y="2338262"/>
            <a:ext cx="3274007" cy="1881381"/>
            <a:chOff x="3915513" y="2185359"/>
            <a:chExt cx="4299303" cy="2508508"/>
          </a:xfrm>
          <a:solidFill>
            <a:srgbClr val="81B4DA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DCE47E3-FBAE-4119-93A0-5519B293B8B5}"/>
                </a:ext>
              </a:extLst>
            </p:cNvPr>
            <p:cNvSpPr/>
            <p:nvPr/>
          </p:nvSpPr>
          <p:spPr>
            <a:xfrm rot="5400000">
              <a:off x="3740610" y="2378347"/>
              <a:ext cx="2488228" cy="2138422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12C9951-C25D-489D-840C-88773E4FC5AE}"/>
                </a:ext>
              </a:extLst>
            </p:cNvPr>
            <p:cNvSpPr/>
            <p:nvPr/>
          </p:nvSpPr>
          <p:spPr>
            <a:xfrm rot="16200000" flipH="1">
              <a:off x="5892515" y="2369374"/>
              <a:ext cx="2506315" cy="2138286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93A813-8203-4E66-BBF2-607D4CE21B19}"/>
                </a:ext>
              </a:extLst>
            </p:cNvPr>
            <p:cNvSpPr/>
            <p:nvPr/>
          </p:nvSpPr>
          <p:spPr>
            <a:xfrm flipH="1">
              <a:off x="3956103" y="3324954"/>
              <a:ext cx="4247677" cy="1368913"/>
            </a:xfrm>
            <a:prstGeom prst="triangl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lap">
            <a:extLst>
              <a:ext uri="{FF2B5EF4-FFF2-40B4-BE49-F238E27FC236}">
                <a16:creationId xmlns:a16="http://schemas.microsoft.com/office/drawing/2014/main" id="{AE138B3F-527F-4957-AF03-88EFBECB9246}"/>
              </a:ext>
            </a:extLst>
          </p:cNvPr>
          <p:cNvSpPr/>
          <p:nvPr/>
        </p:nvSpPr>
        <p:spPr>
          <a:xfrm flipH="1" flipV="1">
            <a:off x="2796808" y="2332517"/>
            <a:ext cx="3251573" cy="952394"/>
          </a:xfrm>
          <a:prstGeom prst="triangle">
            <a:avLst/>
          </a:prstGeom>
          <a:solidFill>
            <a:srgbClr val="81B4DA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32C1F331-E331-487D-A491-D2124C501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71" y="1082599"/>
            <a:ext cx="800169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0278 -0.1388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6944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5773__otisjames__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9525862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custGeom>
          <a:avLst/>
          <a:gdLst>
            <a:gd name="connsiteX0" fmla="*/ 0 w 3133319"/>
            <a:gd name="connsiteY0" fmla="*/ 0 h 830997"/>
            <a:gd name="connsiteX1" fmla="*/ 657997 w 3133319"/>
            <a:gd name="connsiteY1" fmla="*/ 0 h 830997"/>
            <a:gd name="connsiteX2" fmla="*/ 1315994 w 3133319"/>
            <a:gd name="connsiteY2" fmla="*/ 0 h 830997"/>
            <a:gd name="connsiteX3" fmla="*/ 2005324 w 3133319"/>
            <a:gd name="connsiteY3" fmla="*/ 0 h 830997"/>
            <a:gd name="connsiteX4" fmla="*/ 3133319 w 3133319"/>
            <a:gd name="connsiteY4" fmla="*/ 0 h 830997"/>
            <a:gd name="connsiteX5" fmla="*/ 3133319 w 3133319"/>
            <a:gd name="connsiteY5" fmla="*/ 398879 h 830997"/>
            <a:gd name="connsiteX6" fmla="*/ 3133319 w 3133319"/>
            <a:gd name="connsiteY6" fmla="*/ 830997 h 830997"/>
            <a:gd name="connsiteX7" fmla="*/ 2569322 w 3133319"/>
            <a:gd name="connsiteY7" fmla="*/ 830997 h 830997"/>
            <a:gd name="connsiteX8" fmla="*/ 2005324 w 3133319"/>
            <a:gd name="connsiteY8" fmla="*/ 830997 h 830997"/>
            <a:gd name="connsiteX9" fmla="*/ 1315994 w 3133319"/>
            <a:gd name="connsiteY9" fmla="*/ 830997 h 830997"/>
            <a:gd name="connsiteX10" fmla="*/ 783330 w 3133319"/>
            <a:gd name="connsiteY10" fmla="*/ 830997 h 830997"/>
            <a:gd name="connsiteX11" fmla="*/ 0 w 3133319"/>
            <a:gd name="connsiteY11" fmla="*/ 830997 h 830997"/>
            <a:gd name="connsiteX12" fmla="*/ 0 w 3133319"/>
            <a:gd name="connsiteY12" fmla="*/ 415499 h 830997"/>
            <a:gd name="connsiteX13" fmla="*/ 0 w 3133319"/>
            <a:gd name="connsiteY13" fmla="*/ 0 h 83099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</a:cxnLst>
          <a:rect l="l" t="t" r="r" b="b"/>
          <a:pathLst>
            <a:path w="3133319" h="830997" extrusionOk="0">
              <a:moveTo>
                <a:pt x="0" y="0"/>
              </a:moveTo>
              <a:cubicBezTo>
                <a:pt x="300598" y="-5764"/>
                <a:pt x="385089" y="23561"/>
                <a:pt x="657997" y="0"/>
              </a:cubicBezTo>
              <a:cubicBezTo>
                <a:pt x="930905" y="-23561"/>
                <a:pt x="1181553" y="-12995"/>
                <a:pt x="1315994" y="0"/>
              </a:cubicBezTo>
              <a:cubicBezTo>
                <a:pt x="1450435" y="12995"/>
                <a:pt x="1855421" y="-24406"/>
                <a:pt x="2005324" y="0"/>
              </a:cubicBezTo>
              <a:cubicBezTo>
                <a:pt x="2155227" y="24406"/>
                <a:pt x="2853716" y="128"/>
                <a:pt x="3133319" y="0"/>
              </a:cubicBezTo>
              <a:cubicBezTo>
                <a:pt x="3115105" y="97067"/>
                <a:pt x="3136343" y="309287"/>
                <a:pt x="3133319" y="398879"/>
              </a:cubicBezTo>
              <a:cubicBezTo>
                <a:pt x="3130295" y="488471"/>
                <a:pt x="3111957" y="740034"/>
                <a:pt x="3133319" y="830997"/>
              </a:cubicBezTo>
              <a:cubicBezTo>
                <a:pt x="2926695" y="832503"/>
                <a:pt x="2846182" y="856731"/>
                <a:pt x="2569322" y="830997"/>
              </a:cubicBezTo>
              <a:cubicBezTo>
                <a:pt x="2292462" y="805263"/>
                <a:pt x="2223059" y="832990"/>
                <a:pt x="2005324" y="830997"/>
              </a:cubicBezTo>
              <a:cubicBezTo>
                <a:pt x="1787589" y="829004"/>
                <a:pt x="1489453" y="837196"/>
                <a:pt x="1315994" y="830997"/>
              </a:cubicBezTo>
              <a:cubicBezTo>
                <a:pt x="1142535" y="824799"/>
                <a:pt x="1013071" y="843855"/>
                <a:pt x="783330" y="830997"/>
              </a:cubicBezTo>
              <a:cubicBezTo>
                <a:pt x="553589" y="818139"/>
                <a:pt x="297758" y="850913"/>
                <a:pt x="0" y="830997"/>
              </a:cubicBezTo>
              <a:cubicBezTo>
                <a:pt x="18872" y="627546"/>
                <a:pt x="11897" y="539234"/>
                <a:pt x="0" y="415499"/>
              </a:cubicBezTo>
              <a:cubicBezTo>
                <a:pt x="-11897" y="291764"/>
                <a:pt x="19118" y="180665"/>
                <a:pt x="0" y="0"/>
              </a:cubicBezTo>
              <a:close/>
            </a:path>
          </a:pathLst>
        </a:custGeom>
        <a:noFill/>
        <a:ln w="28575">
          <a:solidFill>
            <a:srgbClr val="FF0000"/>
          </a:solidFill>
          <a:extLst>
            <a:ext uri="{C807C97D-BFC1-408E-A445-0C87EB9F89A2}">
              <ask:lineSketchStyleProps xmlns:ask="http://schemas.microsoft.com/office/drawing/2018/sketchyshapes" sd="3077888276">
                <ask:type>
                  <ask:lineSketchFreehand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الافتراضي</Template>
  <TotalTime>1228</TotalTime>
  <Words>193</Words>
  <Application>Microsoft Office PowerPoint</Application>
  <PresentationFormat>عرض على الشاشة (4:3)</PresentationFormat>
  <Paragraphs>54</Paragraphs>
  <Slides>22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22</vt:i4>
      </vt:variant>
    </vt:vector>
  </HeadingPairs>
  <TitlesOfParts>
    <vt:vector size="36" baseType="lpstr">
      <vt:lpstr>HGGothicE</vt:lpstr>
      <vt:lpstr>A little sunshine</vt:lpstr>
      <vt:lpstr>Aref_Menna</vt:lpstr>
      <vt:lpstr>Arial</vt:lpstr>
      <vt:lpstr>Calibri</vt:lpstr>
      <vt:lpstr>Calibri Light</vt:lpstr>
      <vt:lpstr>Century Gothic</vt:lpstr>
      <vt:lpstr>FF Hekaya Light</vt:lpstr>
      <vt:lpstr>HGPSoeiKakupoptai</vt:lpstr>
      <vt:lpstr>Khalid Art bold</vt:lpstr>
      <vt:lpstr>Wingdings 3</vt:lpstr>
      <vt:lpstr>Office Theme</vt:lpstr>
      <vt:lpstr>1_Office Theme</vt:lpstr>
      <vt:lpstr>Wisp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منيره عبدالله فهد الصقر</dc:creator>
  <cp:lastModifiedBy>Karima Mahmoud</cp:lastModifiedBy>
  <cp:revision>128</cp:revision>
  <dcterms:created xsi:type="dcterms:W3CDTF">2020-09-14T16:07:22Z</dcterms:created>
  <dcterms:modified xsi:type="dcterms:W3CDTF">2021-01-04T17:21:40Z</dcterms:modified>
</cp:coreProperties>
</file>