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5" r:id="rId6"/>
    <p:sldId id="259" r:id="rId7"/>
    <p:sldId id="261" r:id="rId8"/>
    <p:sldId id="25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r">
              <a:defRPr sz="6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r"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13" Type="http://schemas.openxmlformats.org/officeDocument/2006/relationships/image" Target="../media/image16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0.jpg" /><Relationship Id="rId12" Type="http://schemas.openxmlformats.org/officeDocument/2006/relationships/image" Target="../media/image15.png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9.jpg" /><Relationship Id="rId11" Type="http://schemas.openxmlformats.org/officeDocument/2006/relationships/image" Target="../media/image14.png" /><Relationship Id="rId5" Type="http://schemas.openxmlformats.org/officeDocument/2006/relationships/image" Target="../media/image8.gif" /><Relationship Id="rId10" Type="http://schemas.openxmlformats.org/officeDocument/2006/relationships/image" Target="../media/image13.png" /><Relationship Id="rId4" Type="http://schemas.openxmlformats.org/officeDocument/2006/relationships/image" Target="../media/image7.gif" /><Relationship Id="rId9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6.png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6" Type="http://schemas.openxmlformats.org/officeDocument/2006/relationships/image" Target="../media/image19.png" /><Relationship Id="rId5" Type="http://schemas.openxmlformats.org/officeDocument/2006/relationships/image" Target="../media/image18.jpg" /><Relationship Id="rId4" Type="http://schemas.openxmlformats.org/officeDocument/2006/relationships/image" Target="../media/image17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6" Type="http://schemas.openxmlformats.org/officeDocument/2006/relationships/image" Target="../media/image16.png" /><Relationship Id="rId5" Type="http://schemas.openxmlformats.org/officeDocument/2006/relationships/image" Target="../media/image21.jpg" /><Relationship Id="rId4" Type="http://schemas.openxmlformats.org/officeDocument/2006/relationships/image" Target="../media/image20.jp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569430" y="924204"/>
            <a:ext cx="8431738" cy="916268"/>
          </a:xfrm>
        </p:spPr>
        <p:txBody>
          <a:bodyPr>
            <a:no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UNIT: 1</a:t>
            </a:r>
            <a:br>
              <a:rPr lang="en-GB" sz="4400" dirty="0">
                <a:solidFill>
                  <a:srgbClr val="FF0000"/>
                </a:solidFill>
              </a:rPr>
            </a:br>
            <a:r>
              <a:rPr lang="en-GB" sz="4400" dirty="0">
                <a:solidFill>
                  <a:srgbClr val="FF0000"/>
                </a:solidFill>
              </a:rPr>
              <a:t>LESSON : 1- 3</a:t>
            </a:r>
            <a:br>
              <a:rPr lang="en-GB" sz="4400" dirty="0">
                <a:solidFill>
                  <a:srgbClr val="FF0000"/>
                </a:solidFill>
              </a:rPr>
            </a:br>
            <a:endParaRPr lang="en-GB" sz="4400" u="sng" dirty="0">
              <a:solidFill>
                <a:srgbClr val="92D05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566850" y="5675984"/>
            <a:ext cx="3771925" cy="977621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Teacher :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AMAL  al wahaibi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41" y="2250421"/>
            <a:ext cx="3597087" cy="34108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70" y="2250421"/>
            <a:ext cx="3424711" cy="341086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205892" y="1389687"/>
            <a:ext cx="3158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free time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715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3" y="0"/>
            <a:ext cx="5647765" cy="6121102"/>
          </a:xfrm>
        </p:spPr>
      </p:pic>
    </p:spTree>
    <p:extLst>
      <p:ext uri="{BB962C8B-B14F-4D97-AF65-F5344CB8AC3E}">
        <p14:creationId xmlns:p14="http://schemas.microsoft.com/office/powerpoint/2010/main" val="281369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031" y="86059"/>
            <a:ext cx="10026127" cy="498079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226475" y="591295"/>
            <a:ext cx="7859844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600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Lesson aims:</a:t>
            </a:r>
          </a:p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Ch. Will be able to:</a:t>
            </a:r>
          </a:p>
          <a:p>
            <a:endParaRPr lang="en-GB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GB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1.Listen to and join in with a song.</a:t>
            </a:r>
          </a:p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2. Revise letters names.</a:t>
            </a:r>
          </a:p>
          <a:p>
            <a:r>
              <a:rPr lang="en-GB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3.Talk about free time activities.</a:t>
            </a:r>
          </a:p>
          <a:p>
            <a:endParaRPr lang="ar-SA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8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-1"/>
            <a:ext cx="6680499" cy="6121101"/>
          </a:xfrm>
        </p:spPr>
      </p:pic>
    </p:spTree>
    <p:extLst>
      <p:ext uri="{BB962C8B-B14F-4D97-AF65-F5344CB8AC3E}">
        <p14:creationId xmlns:p14="http://schemas.microsoft.com/office/powerpoint/2010/main" val="3179971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62474" y="126787"/>
            <a:ext cx="1581375" cy="1049235"/>
          </a:xfrm>
        </p:spPr>
        <p:txBody>
          <a:bodyPr/>
          <a:lstStyle/>
          <a:p>
            <a:r>
              <a:rPr lang="en-GB" dirty="0"/>
              <a:t>song</a:t>
            </a:r>
          </a:p>
        </p:txBody>
      </p:sp>
      <p:pic>
        <p:nvPicPr>
          <p:cNvPr id="4" name="VID-20210222-WA035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253" y="602428"/>
            <a:ext cx="9692640" cy="5507916"/>
          </a:xfrm>
        </p:spPr>
      </p:pic>
    </p:spTree>
    <p:extLst>
      <p:ext uri="{BB962C8B-B14F-4D97-AF65-F5344CB8AC3E}">
        <p14:creationId xmlns:p14="http://schemas.microsoft.com/office/powerpoint/2010/main" val="9553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1" y="270146"/>
            <a:ext cx="2238375" cy="139065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0" y="1692802"/>
            <a:ext cx="2238375" cy="13906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58" y="286149"/>
            <a:ext cx="2143125" cy="281330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270146"/>
            <a:ext cx="2356821" cy="281330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870" y="254143"/>
            <a:ext cx="2311345" cy="281330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334" y="3788563"/>
            <a:ext cx="2065468" cy="232178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0467" y="3896138"/>
            <a:ext cx="2968915" cy="221420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8523" y="3896138"/>
            <a:ext cx="2870496" cy="221420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9163" y="3771444"/>
            <a:ext cx="2476052" cy="2338902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 flipH="1">
            <a:off x="-574726" y="3013805"/>
            <a:ext cx="39595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Telephone cards</a:t>
            </a:r>
            <a:endParaRPr lang="ar-SA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636920" y="3025853"/>
            <a:ext cx="12234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badges</a:t>
            </a:r>
            <a:endParaRPr lang="ar-SA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359858" y="2921471"/>
            <a:ext cx="21435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postcards</a:t>
            </a:r>
            <a:endParaRPr lang="ar-SA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109563" y="2995075"/>
            <a:ext cx="914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kite</a:t>
            </a:r>
            <a:endParaRPr lang="ar-S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94050" y="6110345"/>
            <a:ext cx="9861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dolls</a:t>
            </a:r>
            <a:endParaRPr lang="ar-S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838552" y="5983916"/>
            <a:ext cx="18277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stamps</a:t>
            </a:r>
            <a:endParaRPr lang="ar-SA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6210083" y="6079566"/>
            <a:ext cx="15007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comics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9763314" y="6110345"/>
            <a:ext cx="16065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Yo-yos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23" name="G2B L1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9843" y="3133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98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" y="1"/>
            <a:ext cx="6228678" cy="6099584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40" y="0"/>
            <a:ext cx="5877260" cy="6099585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2260762" y="3535956"/>
            <a:ext cx="322729" cy="333487"/>
          </a:xfrm>
          <a:prstGeom prst="ellipse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595" y="2952777"/>
            <a:ext cx="402371" cy="41456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594" y="4490598"/>
            <a:ext cx="402371" cy="4145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393" y="5190367"/>
            <a:ext cx="402371" cy="41456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454" y="2382622"/>
            <a:ext cx="402371" cy="41456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224" y="5027538"/>
            <a:ext cx="402371" cy="41456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727" y="2473505"/>
            <a:ext cx="402371" cy="41456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477" y="5190367"/>
            <a:ext cx="402371" cy="414564"/>
          </a:xfrm>
          <a:prstGeom prst="rect">
            <a:avLst/>
          </a:prstGeom>
        </p:spPr>
      </p:pic>
      <p:pic>
        <p:nvPicPr>
          <p:cNvPr id="3" name="G2B L1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596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1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0" y="149164"/>
            <a:ext cx="5250434" cy="5971936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13" y="149165"/>
            <a:ext cx="5206702" cy="5971935"/>
          </a:xfrm>
          <a:prstGeom prst="rect">
            <a:avLst/>
          </a:prstGeom>
        </p:spPr>
      </p:pic>
      <p:pic>
        <p:nvPicPr>
          <p:cNvPr id="3" name="G2B L1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118" y="2830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9" y="0"/>
            <a:ext cx="7336715" cy="6121103"/>
          </a:xfrm>
        </p:spPr>
      </p:pic>
    </p:spTree>
    <p:extLst>
      <p:ext uri="{BB962C8B-B14F-4D97-AF65-F5344CB8AC3E}">
        <p14:creationId xmlns:p14="http://schemas.microsoft.com/office/powerpoint/2010/main" val="156609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93" y="537882"/>
            <a:ext cx="5678853" cy="5583219"/>
          </a:xfrm>
        </p:spPr>
      </p:pic>
      <p:sp>
        <p:nvSpPr>
          <p:cNvPr id="5" name="مستطيل 4"/>
          <p:cNvSpPr/>
          <p:nvPr/>
        </p:nvSpPr>
        <p:spPr>
          <a:xfrm>
            <a:off x="4449490" y="-216930"/>
            <a:ext cx="3839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Homework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68739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TM10001114[[fn=معرض]]</Template>
  <TotalTime>273</TotalTime>
  <Words>52</Words>
  <Application>Microsoft Office PowerPoint</Application>
  <PresentationFormat>شاشة عريضة</PresentationFormat>
  <Paragraphs>19</Paragraphs>
  <Slides>10</Slides>
  <Notes>0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Gallery</vt:lpstr>
      <vt:lpstr>UNIT: 1 LESSON : 1- 3 </vt:lpstr>
      <vt:lpstr>عرض تقديمي في PowerPoint</vt:lpstr>
      <vt:lpstr>عرض تقديمي في PowerPoint</vt:lpstr>
      <vt:lpstr>song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UNIT: 1 LESSON : 1- 3 free time</dc:title>
  <dc:creator>Amal Alwahaibi</dc:creator>
  <cp:lastModifiedBy>omanmoon44@outlook.sa</cp:lastModifiedBy>
  <cp:revision>18</cp:revision>
  <dcterms:created xsi:type="dcterms:W3CDTF">2021-02-22T04:54:54Z</dcterms:created>
  <dcterms:modified xsi:type="dcterms:W3CDTF">2021-03-05T13:28:20Z</dcterms:modified>
</cp:coreProperties>
</file>