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29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221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428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52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813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77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53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2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76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221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D7FE-836B-436D-88AB-C36FA4275067}" type="datetimeFigureOut">
              <a:rPr lang="ar-SA" smtClean="0"/>
              <a:t>5/15/1442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BCD4-837B-4A53-B952-BEB75622A5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25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2225" y="376872"/>
            <a:ext cx="1479550" cy="2802255"/>
          </a:xfrm>
          <a:prstGeom prst="rect">
            <a:avLst/>
          </a:prstGeom>
        </p:spPr>
      </p:pic>
      <p:pic>
        <p:nvPicPr>
          <p:cNvPr id="5" name="Picture 5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48" y="2602865"/>
            <a:ext cx="5996305" cy="21348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4990" y="376872"/>
            <a:ext cx="3277235" cy="1637030"/>
          </a:xfrm>
          <a:prstGeom prst="rect">
            <a:avLst/>
          </a:prstGeom>
        </p:spPr>
      </p:pic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0" y="2783522"/>
            <a:ext cx="4313555" cy="3908425"/>
            <a:chOff x="0" y="4465"/>
            <a:chExt cx="6793" cy="6155"/>
          </a:xfrm>
        </p:grpSpPr>
        <p:pic>
          <p:nvPicPr>
            <p:cNvPr id="8" name="Picture 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5"/>
              <a:ext cx="6793" cy="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" y="9144"/>
              <a:ext cx="713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444977" y="61912"/>
            <a:ext cx="3162300" cy="2472055"/>
            <a:chOff x="372" y="352"/>
            <a:chExt cx="4980" cy="3894"/>
          </a:xfrm>
        </p:grpSpPr>
        <p:pic>
          <p:nvPicPr>
            <p:cNvPr id="11" name="Picture 5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2227"/>
              <a:ext cx="3363" cy="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" y="352"/>
              <a:ext cx="3236" cy="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50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291703" y="0"/>
            <a:ext cx="4968240" cy="6467485"/>
            <a:chOff x="11376" y="415"/>
            <a:chExt cx="7824" cy="13363"/>
          </a:xfrm>
        </p:grpSpPr>
        <p:pic>
          <p:nvPicPr>
            <p:cNvPr id="3" name="Picture 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" y="2671"/>
              <a:ext cx="7824" cy="1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4"/>
            <p:cNvSpPr>
              <a:spLocks/>
            </p:cNvSpPr>
            <p:nvPr/>
          </p:nvSpPr>
          <p:spPr bwMode="auto">
            <a:xfrm>
              <a:off x="13384" y="415"/>
              <a:ext cx="3807" cy="2446"/>
            </a:xfrm>
            <a:custGeom>
              <a:avLst/>
              <a:gdLst>
                <a:gd name="T0" fmla="+- 0 14608 13385"/>
                <a:gd name="T1" fmla="*/ T0 w 3807"/>
                <a:gd name="T2" fmla="+- 0 415 415"/>
                <a:gd name="T3" fmla="*/ 415 h 2446"/>
                <a:gd name="T4" fmla="+- 0 13385 13385"/>
                <a:gd name="T5" fmla="*/ T4 w 3807"/>
                <a:gd name="T6" fmla="+- 0 1638 415"/>
                <a:gd name="T7" fmla="*/ 1638 h 2446"/>
                <a:gd name="T8" fmla="+- 0 14608 13385"/>
                <a:gd name="T9" fmla="*/ T8 w 3807"/>
                <a:gd name="T10" fmla="+- 0 2861 415"/>
                <a:gd name="T11" fmla="*/ 2861 h 2446"/>
                <a:gd name="T12" fmla="+- 0 14608 13385"/>
                <a:gd name="T13" fmla="*/ T12 w 3807"/>
                <a:gd name="T14" fmla="+- 0 2249 415"/>
                <a:gd name="T15" fmla="*/ 2249 h 2446"/>
                <a:gd name="T16" fmla="+- 0 17191 13385"/>
                <a:gd name="T17" fmla="*/ T16 w 3807"/>
                <a:gd name="T18" fmla="+- 0 2249 415"/>
                <a:gd name="T19" fmla="*/ 2249 h 2446"/>
                <a:gd name="T20" fmla="+- 0 17191 13385"/>
                <a:gd name="T21" fmla="*/ T20 w 3807"/>
                <a:gd name="T22" fmla="+- 0 1027 415"/>
                <a:gd name="T23" fmla="*/ 1027 h 2446"/>
                <a:gd name="T24" fmla="+- 0 14608 13385"/>
                <a:gd name="T25" fmla="*/ T24 w 3807"/>
                <a:gd name="T26" fmla="+- 0 1027 415"/>
                <a:gd name="T27" fmla="*/ 1027 h 2446"/>
                <a:gd name="T28" fmla="+- 0 14608 13385"/>
                <a:gd name="T29" fmla="*/ T28 w 3807"/>
                <a:gd name="T30" fmla="+- 0 415 415"/>
                <a:gd name="T31" fmla="*/ 415 h 2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807" h="2446">
                  <a:moveTo>
                    <a:pt x="1223" y="0"/>
                  </a:moveTo>
                  <a:lnTo>
                    <a:pt x="0" y="1223"/>
                  </a:lnTo>
                  <a:lnTo>
                    <a:pt x="1223" y="2446"/>
                  </a:lnTo>
                  <a:lnTo>
                    <a:pt x="1223" y="1834"/>
                  </a:lnTo>
                  <a:lnTo>
                    <a:pt x="3806" y="1834"/>
                  </a:lnTo>
                  <a:lnTo>
                    <a:pt x="3806" y="612"/>
                  </a:lnTo>
                  <a:lnTo>
                    <a:pt x="1223" y="612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43"/>
            <p:cNvSpPr>
              <a:spLocks/>
            </p:cNvSpPr>
            <p:nvPr/>
          </p:nvSpPr>
          <p:spPr bwMode="auto">
            <a:xfrm>
              <a:off x="13384" y="415"/>
              <a:ext cx="3807" cy="2446"/>
            </a:xfrm>
            <a:custGeom>
              <a:avLst/>
              <a:gdLst>
                <a:gd name="T0" fmla="+- 0 13385 13385"/>
                <a:gd name="T1" fmla="*/ T0 w 3807"/>
                <a:gd name="T2" fmla="+- 0 1638 415"/>
                <a:gd name="T3" fmla="*/ 1638 h 2446"/>
                <a:gd name="T4" fmla="+- 0 14608 13385"/>
                <a:gd name="T5" fmla="*/ T4 w 3807"/>
                <a:gd name="T6" fmla="+- 0 415 415"/>
                <a:gd name="T7" fmla="*/ 415 h 2446"/>
                <a:gd name="T8" fmla="+- 0 14608 13385"/>
                <a:gd name="T9" fmla="*/ T8 w 3807"/>
                <a:gd name="T10" fmla="+- 0 1027 415"/>
                <a:gd name="T11" fmla="*/ 1027 h 2446"/>
                <a:gd name="T12" fmla="+- 0 17191 13385"/>
                <a:gd name="T13" fmla="*/ T12 w 3807"/>
                <a:gd name="T14" fmla="+- 0 1027 415"/>
                <a:gd name="T15" fmla="*/ 1027 h 2446"/>
                <a:gd name="T16" fmla="+- 0 17191 13385"/>
                <a:gd name="T17" fmla="*/ T16 w 3807"/>
                <a:gd name="T18" fmla="+- 0 2249 415"/>
                <a:gd name="T19" fmla="*/ 2249 h 2446"/>
                <a:gd name="T20" fmla="+- 0 14608 13385"/>
                <a:gd name="T21" fmla="*/ T20 w 3807"/>
                <a:gd name="T22" fmla="+- 0 2249 415"/>
                <a:gd name="T23" fmla="*/ 2249 h 2446"/>
                <a:gd name="T24" fmla="+- 0 14608 13385"/>
                <a:gd name="T25" fmla="*/ T24 w 3807"/>
                <a:gd name="T26" fmla="+- 0 2861 415"/>
                <a:gd name="T27" fmla="*/ 2861 h 2446"/>
                <a:gd name="T28" fmla="+- 0 13385 13385"/>
                <a:gd name="T29" fmla="*/ T28 w 3807"/>
                <a:gd name="T30" fmla="+- 0 1638 415"/>
                <a:gd name="T31" fmla="*/ 1638 h 2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807" h="2446">
                  <a:moveTo>
                    <a:pt x="0" y="1223"/>
                  </a:moveTo>
                  <a:lnTo>
                    <a:pt x="1223" y="0"/>
                  </a:lnTo>
                  <a:lnTo>
                    <a:pt x="1223" y="612"/>
                  </a:lnTo>
                  <a:lnTo>
                    <a:pt x="3806" y="612"/>
                  </a:lnTo>
                  <a:lnTo>
                    <a:pt x="3806" y="1834"/>
                  </a:lnTo>
                  <a:lnTo>
                    <a:pt x="1223" y="1834"/>
                  </a:lnTo>
                  <a:lnTo>
                    <a:pt x="1223" y="2446"/>
                  </a:lnTo>
                  <a:lnTo>
                    <a:pt x="0" y="1223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auto">
            <a:xfrm>
              <a:off x="14018" y="1103"/>
              <a:ext cx="3223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ts val="40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عرض</a:t>
              </a:r>
              <a:r>
                <a:rPr kumimoji="0" lang="ar-SA" sz="3600" b="0" i="0" u="none" strike="noStrike" kern="0" cap="none" spc="-29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kumimoji="0" lang="ar-SA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الدرس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9" name="image10.png"/>
          <p:cNvPicPr/>
          <p:nvPr/>
        </p:nvPicPr>
        <p:blipFill rotWithShape="1">
          <a:blip r:embed="rId3" cstate="print"/>
          <a:srcRect l="26976"/>
          <a:stretch/>
        </p:blipFill>
        <p:spPr>
          <a:xfrm>
            <a:off x="1359853" y="784225"/>
            <a:ext cx="6291263" cy="6749415"/>
          </a:xfrm>
          <a:prstGeom prst="rect">
            <a:avLst/>
          </a:prstGeom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6625156" y="3002469"/>
            <a:ext cx="71183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R="12700" algn="l" rtl="1">
              <a:lnSpc>
                <a:spcPts val="4565"/>
              </a:lnSpc>
              <a:spcAft>
                <a:spcPts val="0"/>
              </a:spcAft>
            </a:pPr>
            <a:r>
              <a:rPr lang="ar-SA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تاء الفاعل 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 rot="16200000">
            <a:off x="3867810" y="4600659"/>
            <a:ext cx="1957587" cy="682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0" algn="l">
              <a:lnSpc>
                <a:spcPts val="4565"/>
              </a:lnSpc>
            </a:pPr>
            <a:r>
              <a:rPr lang="ar-SA" sz="40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نا</a:t>
            </a:r>
            <a:r>
              <a:rPr lang="ar-SA" sz="4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الفاعلين 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صورة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19" y="3923828"/>
            <a:ext cx="590550" cy="1743075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439046" y="954900"/>
            <a:ext cx="5872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ضمائر الرفع المتصلة بالأفعال وهي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 rot="20112756">
            <a:off x="8520493" y="2930560"/>
            <a:ext cx="2739276" cy="22128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أهداف الدرس </a:t>
            </a:r>
          </a:p>
          <a:p>
            <a:pPr algn="ctr"/>
            <a:r>
              <a:rPr lang="ar-SA" dirty="0" smtClean="0"/>
              <a:t>*</a:t>
            </a:r>
            <a:r>
              <a:rPr lang="ar-SA" sz="1600" b="1" dirty="0" smtClean="0">
                <a:solidFill>
                  <a:srgbClr val="002060"/>
                </a:solidFill>
              </a:rPr>
              <a:t>أتعرف على ضمائر الرفع المتصلة</a:t>
            </a:r>
          </a:p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*أوظف ضمائر الرفع المتصلة في حديثي وكتابتي .</a:t>
            </a:r>
            <a:endParaRPr lang="ar-SA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t="47968" b="35934"/>
          <a:stretch/>
        </p:blipFill>
        <p:spPr>
          <a:xfrm>
            <a:off x="1427356" y="4125951"/>
            <a:ext cx="6612673" cy="21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214" y="481874"/>
            <a:ext cx="8993571" cy="58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43415" b="32845"/>
          <a:stretch/>
        </p:blipFill>
        <p:spPr>
          <a:xfrm>
            <a:off x="847492" y="401444"/>
            <a:ext cx="10928195" cy="6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43415" b="34634"/>
          <a:stretch/>
        </p:blipFill>
        <p:spPr>
          <a:xfrm>
            <a:off x="735981" y="568712"/>
            <a:ext cx="10816682" cy="58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43088" b="34635"/>
          <a:stretch/>
        </p:blipFill>
        <p:spPr>
          <a:xfrm>
            <a:off x="858644" y="524108"/>
            <a:ext cx="10850136" cy="59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</Words>
  <Application>Microsoft Office PowerPoint</Application>
  <PresentationFormat>ملء الشاشة</PresentationFormat>
  <Paragraphs>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زكية السناني</dc:creator>
  <cp:lastModifiedBy>زكية السناني</cp:lastModifiedBy>
  <cp:revision>4</cp:revision>
  <dcterms:created xsi:type="dcterms:W3CDTF">2020-12-29T05:31:25Z</dcterms:created>
  <dcterms:modified xsi:type="dcterms:W3CDTF">2020-12-29T13:21:56Z</dcterms:modified>
</cp:coreProperties>
</file>