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57" r:id="rId3"/>
    <p:sldId id="256" r:id="rId4"/>
    <p:sldId id="260" r:id="rId5"/>
    <p:sldId id="263" r:id="rId6"/>
    <p:sldId id="261" r:id="rId7"/>
    <p:sldId id="262" r:id="rId8"/>
    <p:sldId id="282" r:id="rId9"/>
    <p:sldId id="281" r:id="rId10"/>
    <p:sldId id="278" r:id="rId11"/>
    <p:sldId id="264" r:id="rId12"/>
    <p:sldId id="265" r:id="rId13"/>
    <p:sldId id="266" r:id="rId14"/>
    <p:sldId id="267" r:id="rId15"/>
    <p:sldId id="268" r:id="rId16"/>
    <p:sldId id="269" r:id="rId17"/>
    <p:sldId id="277" r:id="rId18"/>
    <p:sldId id="275" r:id="rId19"/>
    <p:sldId id="270" r:id="rId20"/>
    <p:sldId id="271" r:id="rId21"/>
    <p:sldId id="272" r:id="rId22"/>
    <p:sldId id="273" r:id="rId23"/>
    <p:sldId id="274" r:id="rId24"/>
    <p:sldId id="276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21EA7"/>
    <a:srgbClr val="00608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BEAE-1EE2-4013-B08C-844DA52BD66D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BF4C-F2D3-42B4-8FCE-EDCA187CB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BEAE-1EE2-4013-B08C-844DA52BD66D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BF4C-F2D3-42B4-8FCE-EDCA187CB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BEAE-1EE2-4013-B08C-844DA52BD66D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BF4C-F2D3-42B4-8FCE-EDCA187CB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1352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BEAE-1EE2-4013-B08C-844DA52BD66D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BF4C-F2D3-42B4-8FCE-EDCA187CB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8783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BEAE-1EE2-4013-B08C-844DA52BD66D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BF4C-F2D3-42B4-8FCE-EDCA187CB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9651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BEAE-1EE2-4013-B08C-844DA52BD66D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BF4C-F2D3-42B4-8FCE-EDCA187CB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833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BEAE-1EE2-4013-B08C-844DA52BD66D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BF4C-F2D3-42B4-8FCE-EDCA187CB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6660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BEAE-1EE2-4013-B08C-844DA52BD66D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BF4C-F2D3-42B4-8FCE-EDCA187CB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0512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BEAE-1EE2-4013-B08C-844DA52BD66D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BF4C-F2D3-42B4-8FCE-EDCA187CB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6648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BEAE-1EE2-4013-B08C-844DA52BD66D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BF4C-F2D3-42B4-8FCE-EDCA187CB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5968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BEAE-1EE2-4013-B08C-844DA52BD66D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BF4C-F2D3-42B4-8FCE-EDCA187CB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00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BEAE-1EE2-4013-B08C-844DA52BD66D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BF4C-F2D3-42B4-8FCE-EDCA187CB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301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BEAE-1EE2-4013-B08C-844DA52BD66D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BF4C-F2D3-42B4-8FCE-EDCA187CB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2772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BEAE-1EE2-4013-B08C-844DA52BD66D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BF4C-F2D3-42B4-8FCE-EDCA187CB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BEAE-1EE2-4013-B08C-844DA52BD66D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F51BF4C-F2D3-42B4-8FCE-EDCA187CB9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BEAE-1EE2-4013-B08C-844DA52BD66D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F51BF4C-F2D3-42B4-8FCE-EDCA187CB9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81504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BEAE-1EE2-4013-B08C-844DA52BD66D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BF4C-F2D3-42B4-8FCE-EDCA187CB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BEAE-1EE2-4013-B08C-844DA52BD66D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BF4C-F2D3-42B4-8FCE-EDCA187CB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BEAE-1EE2-4013-B08C-844DA52BD66D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BF4C-F2D3-42B4-8FCE-EDCA187CB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BEAE-1EE2-4013-B08C-844DA52BD66D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BF4C-F2D3-42B4-8FCE-EDCA187CB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5941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BEAE-1EE2-4013-B08C-844DA52BD66D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BF4C-F2D3-42B4-8FCE-EDCA187CB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BEAE-1EE2-4013-B08C-844DA52BD66D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BF4C-F2D3-42B4-8FCE-EDCA187CB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BEAE-1EE2-4013-B08C-844DA52BD66D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BF4C-F2D3-42B4-8FCE-EDCA187CB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BEAE-1EE2-4013-B08C-844DA52BD66D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BF4C-F2D3-42B4-8FCE-EDCA187CB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BEAE-1EE2-4013-B08C-844DA52BD66D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BF4C-F2D3-42B4-8FCE-EDCA187CB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884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A4BEAE-1EE2-4013-B08C-844DA52BD66D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51BF4C-F2D3-42B4-8FCE-EDCA187CB9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2" r:id="rId2"/>
    <p:sldLayoutId id="2147483710" r:id="rId3"/>
    <p:sldLayoutId id="2147483721" r:id="rId4"/>
    <p:sldLayoutId id="2147483711" r:id="rId5"/>
    <p:sldLayoutId id="2147483712" r:id="rId6"/>
    <p:sldLayoutId id="2147483713" r:id="rId7"/>
    <p:sldLayoutId id="2147483714" r:id="rId8"/>
    <p:sldLayoutId id="2147483720" r:id="rId9"/>
    <p:sldLayoutId id="2147483715" r:id="rId10"/>
    <p:sldLayoutId id="2147483733" r:id="rId11"/>
    <p:sldLayoutId id="2147483732" r:id="rId12"/>
    <p:sldLayoutId id="2147483731" r:id="rId13"/>
    <p:sldLayoutId id="2147483730" r:id="rId14"/>
    <p:sldLayoutId id="2147483729" r:id="rId15"/>
    <p:sldLayoutId id="2147483728" r:id="rId16"/>
    <p:sldLayoutId id="2147483726" r:id="rId17"/>
    <p:sldLayoutId id="2147483725" r:id="rId18"/>
    <p:sldLayoutId id="2147483724" r:id="rId19"/>
    <p:sldLayoutId id="2147483723" r:id="rId20"/>
    <p:sldLayoutId id="2147483716" r:id="rId21"/>
    <p:sldLayoutId id="2147483717" r:id="rId22"/>
    <p:sldLayoutId id="2147483727" r:id="rId23"/>
    <p:sldLayoutId id="2147483718" r:id="rId24"/>
    <p:sldLayoutId id="2147483719" r:id="rId25"/>
  </p:sldLayoutIdLst>
  <p:transition spd="slow">
    <p:checker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&#1605;&#1608;&#1587;&#1610;&#1602;&#1609;%20&#1604;&#1605;&#1608;&#1601;&#1609;%20&#1605;&#1603;&#1585;\&#1605;&#1608;&#1587;&#1610;&#1602;&#1610;%20&#1585;&#1575;&#1574;&#1593;&#1577;\&#1587;&#1606;&#1601;&#1608;&#1606;&#1610;&#1577;%20&#1575;&#1604;&#1582;&#1585;&#1610;&#1601;%20-%20&#1588;&#1608;&#1576;&#1575;&#1606;%20-Chopin%20-%20Mariage%20D'amour.mp4" TargetMode="External"/><Relationship Id="rId5" Type="http://schemas.openxmlformats.org/officeDocument/2006/relationships/image" Target="../media/image3.png"/><Relationship Id="rId4" Type="http://schemas.microsoft.com/office/2007/relationships/media" Target="file:///C:\&#1605;&#1608;&#1587;&#1610;&#1602;&#1609;%20&#1604;&#1605;&#1608;&#1601;&#1609;%20&#1605;&#1603;&#1585;\&#1605;&#1608;&#1587;&#1610;&#1602;&#1610;%20&#1585;&#1575;&#1574;&#1593;&#1577;\&#1587;&#1606;&#1601;&#1608;&#1606;&#1610;&#1577;%20&#1575;&#1604;&#1582;&#1585;&#1610;&#1601;%20-%20&#1588;&#1608;&#1576;&#1575;&#1606;%20-Chopin%20-%20Mariage%20D'amour.mp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jpeg"/><Relationship Id="rId5" Type="http://schemas.openxmlformats.org/officeDocument/2006/relationships/image" Target="../media/image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&#1605;&#1608;&#1587;&#1610;&#1602;&#1609;%20&#1604;&#1605;&#1608;&#1601;&#1609;%20&#1605;&#1603;&#1585;\&#1605;&#1608;&#1587;&#1610;&#1602;&#1610;%20&#1585;&#1575;&#1574;&#1593;&#1577;\&#1587;&#1606;&#1601;&#1608;&#1606;&#1610;&#1577;%20&#1575;&#1604;&#1582;&#1585;&#1610;&#1601;%20-%20&#1588;&#1608;&#1576;&#1575;&#1606;%20-Chopin%20-%20Mariage%20D'amour.mp4" TargetMode="External"/><Relationship Id="rId6" Type="http://schemas.openxmlformats.org/officeDocument/2006/relationships/image" Target="../media/image3.png"/><Relationship Id="rId5" Type="http://schemas.microsoft.com/office/2007/relationships/media" Target="file:///C:\&#1605;&#1608;&#1587;&#1610;&#1602;&#1609;%20&#1604;&#1605;&#1608;&#1601;&#1609;%20&#1605;&#1603;&#1585;\&#1605;&#1608;&#1587;&#1610;&#1602;&#1610;%20&#1585;&#1575;&#1574;&#1593;&#1577;\&#1587;&#1606;&#1601;&#1608;&#1606;&#1610;&#1577;%20&#1575;&#1604;&#1582;&#1585;&#1610;&#1601;%20-%20&#1588;&#1608;&#1576;&#1575;&#1606;%20-Chopin%20-%20Mariage%20D'amour.mp4" TargetMode="Externa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file:///C:\Users\ADMIN\Downloads\WhatsApp%20Audio%202020-12-05%20at%203.19.54%20PM%20(1).mpeg" TargetMode="External"/><Relationship Id="rId13" Type="http://schemas.microsoft.com/office/2007/relationships/media" Target="file:///C:\&#1605;&#1608;&#1587;&#1610;&#1602;&#1609;%20&#1604;&#1605;&#1608;&#1601;&#1609;%20&#1605;&#1603;&#1585;\&#1605;&#1608;&#1587;&#1610;&#1602;&#1610;%20&#1585;&#1575;&#1574;&#1593;&#1577;\&#1587;&#1606;&#1601;&#1608;&#1606;&#1610;&#1577;%20&#1575;&#1604;&#1582;&#1585;&#1610;&#1601;%20-%20&#1588;&#1608;&#1576;&#1575;&#1606;%20-Chopin%20-%20Mariage%20D'amour.mp4" TargetMode="External"/><Relationship Id="rId3" Type="http://schemas.openxmlformats.org/officeDocument/2006/relationships/video" Target="file:///C:\Users\ADMIN\Downloads\WhatsApp%20Audio%202020-12-05%20at%203.19.54%20PM.mpeg" TargetMode="External"/><Relationship Id="rId7" Type="http://schemas.openxmlformats.org/officeDocument/2006/relationships/image" Target="../media/image6.jpeg"/><Relationship Id="rId12" Type="http://schemas.microsoft.com/office/2007/relationships/media" Target="file:///C:\Users\ADMIN\Downloads\WhatsApp%20Audio%202020-12-05%20at%203.19.54%20PM%20(3).mpeg" TargetMode="External"/><Relationship Id="rId2" Type="http://schemas.openxmlformats.org/officeDocument/2006/relationships/video" Target="file:///C:\Users\ADMIN\Downloads\WhatsApp%20Audio%202020-12-05%20at%203.19.54%20PM%20(2).mpeg" TargetMode="External"/><Relationship Id="rId1" Type="http://schemas.openxmlformats.org/officeDocument/2006/relationships/video" Target="file:///C:\Users\ADMIN\Downloads\WhatsApp%20Audio%202020-12-05%20at%203.19.54%20PM%20(1).mpeg" TargetMode="External"/><Relationship Id="rId6" Type="http://schemas.openxmlformats.org/officeDocument/2006/relationships/slideLayout" Target="../slideLayouts/slideLayout1.xml"/><Relationship Id="rId11" Type="http://schemas.microsoft.com/office/2007/relationships/media" Target="file:///C:\Users\ADMIN\Downloads\WhatsApp%20Audio%202020-12-05%20at%203.19.54%20PM.mpeg" TargetMode="External"/><Relationship Id="rId5" Type="http://schemas.openxmlformats.org/officeDocument/2006/relationships/video" Target="file:///C:\&#1605;&#1608;&#1587;&#1610;&#1602;&#1609;%20&#1604;&#1605;&#1608;&#1601;&#1609;%20&#1605;&#1603;&#1585;\&#1605;&#1608;&#1587;&#1610;&#1602;&#1610;%20&#1585;&#1575;&#1574;&#1593;&#1577;\&#1587;&#1606;&#1601;&#1608;&#1606;&#1610;&#1577;%20&#1575;&#1604;&#1582;&#1585;&#1610;&#1601;%20-%20&#1588;&#1608;&#1576;&#1575;&#1606;%20-Chopin%20-%20Mariage%20D'amour.mp4" TargetMode="External"/><Relationship Id="rId10" Type="http://schemas.microsoft.com/office/2007/relationships/media" Target="file:///C:\Users\ADMIN\Downloads\WhatsApp%20Audio%202020-12-05%20at%203.19.54%20PM%20(2).mpeg" TargetMode="External"/><Relationship Id="rId4" Type="http://schemas.openxmlformats.org/officeDocument/2006/relationships/video" Target="file:///C:\Users\ADMIN\Downloads\WhatsApp%20Audio%202020-12-05%20at%203.19.54%20PM%20(3).mpeg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0.xml"/><Relationship Id="rId1" Type="http://schemas.openxmlformats.org/officeDocument/2006/relationships/video" Target="file:///C:\Users\ADMIN\Downloads\WhatsApp%20Audio%202020-12-05%20at%204.07.24%20PM.mp4" TargetMode="External"/><Relationship Id="rId5" Type="http://schemas.openxmlformats.org/officeDocument/2006/relationships/image" Target="../media/image13.png"/><Relationship Id="rId4" Type="http://schemas.microsoft.com/office/2007/relationships/media" Target="file:///C:\Users\ADMIN\Downloads\WhatsApp%20Audio%202020-12-05%20at%204.07.24%20PM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file:///C:\Users\ADMIN\Downloads\&#1583;&#1585;&#1587;%20&#1582;&#1576;&#1586;%20&#1608;%20&#1604;&#1576;&#1606;.mp4" TargetMode="External"/><Relationship Id="rId2" Type="http://schemas.openxmlformats.org/officeDocument/2006/relationships/slideLayout" Target="../slideLayouts/slideLayout10.xml"/><Relationship Id="rId1" Type="http://schemas.openxmlformats.org/officeDocument/2006/relationships/video" Target="file:///C:\Users\ADMIN\Downloads\&#1583;&#1585;&#1587;%20&#1582;&#1576;&#1586;%20&#1608;%20&#1604;&#1576;&#1606;.mp4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تعليمات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952500"/>
            <a:ext cx="6553200" cy="4914900"/>
          </a:xfrm>
          <a:prstGeom prst="rect">
            <a:avLst/>
          </a:prstGeom>
        </p:spPr>
      </p:pic>
      <p:pic>
        <p:nvPicPr>
          <p:cNvPr id="4" name="سنفونية الخريف - شوبان -Chopin - Mariage D'amour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438400" y="6096000"/>
            <a:ext cx="609600" cy="457200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93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hatsApp Image 2020-12-05 at 11.54.46 PM.jpe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Picture 1" descr="WhatsApp Image 2020-12-05 at 2.49.23 PM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43000"/>
            <a:ext cx="1924050" cy="2057400"/>
          </a:xfrm>
          <a:prstGeom prst="rect">
            <a:avLst/>
          </a:prstGeom>
        </p:spPr>
      </p:pic>
      <p:pic>
        <p:nvPicPr>
          <p:cNvPr id="3" name="Picture 2" descr="WhatsApp Image 2020-12-05 at 2.49.23 PM (18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28600"/>
            <a:ext cx="1924050" cy="2390775"/>
          </a:xfrm>
          <a:prstGeom prst="rect">
            <a:avLst/>
          </a:prstGeom>
        </p:spPr>
      </p:pic>
      <p:pic>
        <p:nvPicPr>
          <p:cNvPr id="4" name="Picture 3" descr="WhatsApp Image 2020-12-05 at 2.49.23 PM (9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1905000"/>
            <a:ext cx="1933575" cy="2495550"/>
          </a:xfrm>
          <a:prstGeom prst="rect">
            <a:avLst/>
          </a:prstGeom>
        </p:spPr>
      </p:pic>
      <p:pic>
        <p:nvPicPr>
          <p:cNvPr id="5" name="Picture 4" descr="WhatsApp Image 2020-12-05 at 2.49.23 PM (4)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33800"/>
            <a:ext cx="1924050" cy="25050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6800" y="2590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هاندوة</a:t>
            </a:r>
            <a:endParaRPr lang="en-US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3581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14600" y="3581400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400" b="1" dirty="0">
                <a:solidFill>
                  <a:srgbClr val="00B050"/>
                </a:solidFill>
              </a:rPr>
              <a:t>جحلة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410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600" b="1" dirty="0">
                <a:solidFill>
                  <a:srgbClr val="7030A0"/>
                </a:solidFill>
              </a:rPr>
              <a:t>الطوبج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4200" y="16002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800" dirty="0">
                <a:solidFill>
                  <a:srgbClr val="C00000"/>
                </a:solidFill>
              </a:rPr>
              <a:t>فنر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1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0-12-05 at 2.49.24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162800" y="1524000"/>
            <a:ext cx="2286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91200" y="41865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400" b="1" dirty="0"/>
              <a:t>أعادت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46482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400" b="1" dirty="0"/>
              <a:t>ربطت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51009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400" b="1" dirty="0"/>
              <a:t>أطفأت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555367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400" b="1" dirty="0"/>
              <a:t>أشعلت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4191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400" b="1" dirty="0"/>
              <a:t>رفعت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57600" y="46482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400" b="1" dirty="0"/>
              <a:t>دفعت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57600" y="5105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400" b="1" dirty="0"/>
              <a:t>تخطو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657600" y="5562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400" b="1" dirty="0"/>
              <a:t>أفرغت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47800" y="4191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400" b="1" dirty="0"/>
              <a:t>غذت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47800" y="46482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400" b="1" dirty="0"/>
              <a:t>علقت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47800" y="5105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400" b="1" dirty="0"/>
              <a:t>غاصت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447800" y="5562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400" b="1" dirty="0"/>
              <a:t>بخرت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133600" y="23622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2400" b="1" dirty="0">
                <a:solidFill>
                  <a:srgbClr val="C00000"/>
                </a:solidFill>
              </a:rPr>
              <a:t>تنهض سالمة مع خيوط الفجر الأولى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hatsApp Image 2020-12-05 at 2.49.23 PM (14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0" y="13832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b="1" dirty="0">
                <a:solidFill>
                  <a:schemeClr val="bg2">
                    <a:lumMod val="25000"/>
                  </a:schemeClr>
                </a:solidFill>
              </a:rPr>
              <a:t>صبغ الطوبج بمسحة من كرة العجين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16880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b="1" dirty="0">
                <a:solidFill>
                  <a:schemeClr val="bg2">
                    <a:lumMod val="25000"/>
                  </a:schemeClr>
                </a:solidFill>
              </a:rPr>
              <a:t>رش قطرات من الماء حتى لايلتصق بوجه الإناء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flipV="1">
            <a:off x="3962400" y="3429000"/>
            <a:ext cx="2286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flipV="1">
            <a:off x="5562600" y="4191000"/>
            <a:ext cx="228600" cy="15240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3048000" y="5715000"/>
            <a:ext cx="2514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3352800" y="5410200"/>
            <a:ext cx="2362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3200400" y="5410200"/>
            <a:ext cx="2590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0-12-05 at 2.49.23 PM (5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00" y="32766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>
                <a:solidFill>
                  <a:srgbClr val="FF0000"/>
                </a:solidFill>
              </a:rPr>
              <a:t>فجرًا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397258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>
                <a:solidFill>
                  <a:srgbClr val="92D050"/>
                </a:solidFill>
              </a:rPr>
              <a:t>قرب</a:t>
            </a:r>
            <a:endParaRPr lang="en-US" sz="2800" b="1" dirty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466856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>
                <a:solidFill>
                  <a:srgbClr val="0070C0"/>
                </a:solidFill>
              </a:rPr>
              <a:t>تنبض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19050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الهاندوة</a:t>
            </a:r>
            <a:endParaRPr lang="en-US" sz="28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19812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>
                <a:solidFill>
                  <a:srgbClr val="FF0000"/>
                </a:solidFill>
              </a:rPr>
              <a:t>الطوبج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19812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>
                <a:solidFill>
                  <a:srgbClr val="B21EA7"/>
                </a:solidFill>
              </a:rPr>
              <a:t>فنر</a:t>
            </a:r>
            <a:endParaRPr lang="en-US" sz="2800" b="1" dirty="0">
              <a:solidFill>
                <a:srgbClr val="B21EA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19812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>
                <a:solidFill>
                  <a:schemeClr val="bg2">
                    <a:lumMod val="50000"/>
                  </a:schemeClr>
                </a:solidFill>
              </a:rPr>
              <a:t>جحلة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0-12-05 at 2.49.23 PM (20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1519535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OM" sz="2000" b="1" dirty="0"/>
              <a:t>قديمًا تملأ المرأة الجحفل من الفلج ، حديثًا توصل بواسطة أنابيب مياه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379089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OM" sz="2000" b="1" dirty="0"/>
              <a:t>ان سالمة كانت تستيقظ مع طلوع خيوط الفجر الأولى والناس نيام 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594360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OM" sz="2000" b="1" dirty="0"/>
              <a:t>حيث الهدوء والبساطة والهواء النقي .</a:t>
            </a:r>
            <a:endParaRPr lang="en-US" sz="20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7315200" y="5334000"/>
            <a:ext cx="1219200" cy="400110"/>
            <a:chOff x="7315200" y="5334000"/>
            <a:chExt cx="1219200" cy="400110"/>
          </a:xfrm>
        </p:grpSpPr>
        <p:sp>
          <p:nvSpPr>
            <p:cNvPr id="6" name="TextBox 5"/>
            <p:cNvSpPr txBox="1"/>
            <p:nvPr/>
          </p:nvSpPr>
          <p:spPr>
            <a:xfrm>
              <a:off x="7315200" y="5334000"/>
              <a:ext cx="12192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endParaRPr lang="en-US" sz="20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91400" y="5334000"/>
              <a:ext cx="304800" cy="40011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r"/>
              <a:endParaRPr lang="en-US" sz="2000" b="1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1752600" y="472440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OM" sz="2000" b="1" dirty="0"/>
              <a:t>الفلاح العماني</a:t>
            </a:r>
            <a:endParaRPr lang="en-US" sz="2000" b="1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0-12-05 at 2.49.23 PM (13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9143999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="" xmlns:a16="http://schemas.microsoft.com/office/drawing/2014/main" id="{FC0F7B85-9143-4EA0-9D80-D88EEC7CDEDA}"/>
              </a:ext>
            </a:extLst>
          </p:cNvPr>
          <p:cNvSpPr txBox="1"/>
          <p:nvPr/>
        </p:nvSpPr>
        <p:spPr>
          <a:xfrm>
            <a:off x="5334000" y="4495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dirty="0"/>
              <a:t>اتجه</a:t>
            </a:r>
            <a:endParaRPr lang="en-US" dirty="0"/>
          </a:p>
        </p:txBody>
      </p:sp>
      <p:sp>
        <p:nvSpPr>
          <p:cNvPr id="4" name="مربع نص 3">
            <a:extLst>
              <a:ext uri="{FF2B5EF4-FFF2-40B4-BE49-F238E27FC236}">
                <a16:creationId xmlns="" xmlns:a16="http://schemas.microsoft.com/office/drawing/2014/main" id="{D4C60F8A-4E5D-4683-91A0-819C0F22B52F}"/>
              </a:ext>
            </a:extLst>
          </p:cNvPr>
          <p:cNvSpPr txBox="1"/>
          <p:nvPr/>
        </p:nvSpPr>
        <p:spPr>
          <a:xfrm>
            <a:off x="5334000" y="473333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dirty="0"/>
              <a:t>يملأ</a:t>
            </a:r>
            <a:endParaRPr lang="en-US" dirty="0"/>
          </a:p>
        </p:txBody>
      </p:sp>
      <p:sp>
        <p:nvSpPr>
          <p:cNvPr id="5" name="مربع نص 4">
            <a:extLst>
              <a:ext uri="{FF2B5EF4-FFF2-40B4-BE49-F238E27FC236}">
                <a16:creationId xmlns="" xmlns:a16="http://schemas.microsoft.com/office/drawing/2014/main" id="{95989A7D-C10C-4C67-BF2A-04CE44F8A9B8}"/>
              </a:ext>
            </a:extLst>
          </p:cNvPr>
          <p:cNvSpPr txBox="1"/>
          <p:nvPr/>
        </p:nvSpPr>
        <p:spPr>
          <a:xfrm>
            <a:off x="5334000" y="4876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dirty="0"/>
              <a:t>مرر</a:t>
            </a:r>
            <a:endParaRPr lang="en-US" dirty="0"/>
          </a:p>
        </p:txBody>
      </p:sp>
      <p:sp>
        <p:nvSpPr>
          <p:cNvPr id="15" name="مربع نص 14">
            <a:extLst>
              <a:ext uri="{FF2B5EF4-FFF2-40B4-BE49-F238E27FC236}">
                <a16:creationId xmlns="" xmlns:a16="http://schemas.microsoft.com/office/drawing/2014/main" id="{F6F3A836-45C1-434B-89AC-8AF76591A197}"/>
              </a:ext>
            </a:extLst>
          </p:cNvPr>
          <p:cNvSpPr txBox="1"/>
          <p:nvPr/>
        </p:nvSpPr>
        <p:spPr>
          <a:xfrm>
            <a:off x="2514600" y="4495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dirty="0"/>
              <a:t>ن</a:t>
            </a:r>
            <a:endParaRPr lang="en-US" dirty="0"/>
          </a:p>
        </p:txBody>
      </p:sp>
      <p:sp>
        <p:nvSpPr>
          <p:cNvPr id="17" name="مربع نص 16">
            <a:extLst>
              <a:ext uri="{FF2B5EF4-FFF2-40B4-BE49-F238E27FC236}">
                <a16:creationId xmlns="" xmlns:a16="http://schemas.microsoft.com/office/drawing/2014/main" id="{F129A5A1-AB0A-4D6E-AE88-BF05490346A8}"/>
              </a:ext>
            </a:extLst>
          </p:cNvPr>
          <p:cNvSpPr txBox="1"/>
          <p:nvPr/>
        </p:nvSpPr>
        <p:spPr>
          <a:xfrm>
            <a:off x="2514600" y="48884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dirty="0" err="1"/>
              <a:t>نا</a:t>
            </a:r>
            <a:endParaRPr lang="en-US" dirty="0"/>
          </a:p>
        </p:txBody>
      </p:sp>
      <p:sp>
        <p:nvSpPr>
          <p:cNvPr id="26" name="مربع نص 25">
            <a:extLst>
              <a:ext uri="{FF2B5EF4-FFF2-40B4-BE49-F238E27FC236}">
                <a16:creationId xmlns="" xmlns:a16="http://schemas.microsoft.com/office/drawing/2014/main" id="{EFE7EE12-5461-4991-AD19-CDC9287DE2ED}"/>
              </a:ext>
            </a:extLst>
          </p:cNvPr>
          <p:cNvSpPr txBox="1"/>
          <p:nvPr/>
        </p:nvSpPr>
        <p:spPr>
          <a:xfrm>
            <a:off x="5334000" y="5029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dirty="0"/>
              <a:t>استمتع</a:t>
            </a:r>
            <a:endParaRPr lang="en-US" dirty="0"/>
          </a:p>
        </p:txBody>
      </p:sp>
      <p:sp>
        <p:nvSpPr>
          <p:cNvPr id="27" name="مربع نص 26">
            <a:extLst>
              <a:ext uri="{FF2B5EF4-FFF2-40B4-BE49-F238E27FC236}">
                <a16:creationId xmlns="" xmlns:a16="http://schemas.microsoft.com/office/drawing/2014/main" id="{22322187-0536-4299-883E-564E4CD851FA}"/>
              </a:ext>
            </a:extLst>
          </p:cNvPr>
          <p:cNvSpPr txBox="1"/>
          <p:nvPr/>
        </p:nvSpPr>
        <p:spPr>
          <a:xfrm>
            <a:off x="5334000" y="52694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dirty="0"/>
              <a:t>حافظ</a:t>
            </a:r>
            <a:endParaRPr lang="en-US" dirty="0"/>
          </a:p>
        </p:txBody>
      </p:sp>
      <p:sp>
        <p:nvSpPr>
          <p:cNvPr id="28" name="مربع نص 27">
            <a:extLst>
              <a:ext uri="{FF2B5EF4-FFF2-40B4-BE49-F238E27FC236}">
                <a16:creationId xmlns="" xmlns:a16="http://schemas.microsoft.com/office/drawing/2014/main" id="{F102FBF0-65D3-4824-B9E6-ED9D8DBDC443}"/>
              </a:ext>
            </a:extLst>
          </p:cNvPr>
          <p:cNvSpPr txBox="1"/>
          <p:nvPr/>
        </p:nvSpPr>
        <p:spPr>
          <a:xfrm>
            <a:off x="5334000" y="550973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dirty="0"/>
              <a:t>حافظ</a:t>
            </a:r>
            <a:endParaRPr lang="en-US" dirty="0"/>
          </a:p>
        </p:txBody>
      </p:sp>
      <p:sp>
        <p:nvSpPr>
          <p:cNvPr id="29" name="مربع نص 28">
            <a:extLst>
              <a:ext uri="{FF2B5EF4-FFF2-40B4-BE49-F238E27FC236}">
                <a16:creationId xmlns="" xmlns:a16="http://schemas.microsoft.com/office/drawing/2014/main" id="{F8CB90FA-0DAA-454E-96F5-ABE3CBCADF01}"/>
              </a:ext>
            </a:extLst>
          </p:cNvPr>
          <p:cNvSpPr txBox="1"/>
          <p:nvPr/>
        </p:nvSpPr>
        <p:spPr>
          <a:xfrm>
            <a:off x="5334000" y="575000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dirty="0"/>
              <a:t>حافظ</a:t>
            </a:r>
            <a:endParaRPr lang="en-US" dirty="0"/>
          </a:p>
        </p:txBody>
      </p:sp>
      <p:sp>
        <p:nvSpPr>
          <p:cNvPr id="30" name="مربع نص 29">
            <a:extLst>
              <a:ext uri="{FF2B5EF4-FFF2-40B4-BE49-F238E27FC236}">
                <a16:creationId xmlns="" xmlns:a16="http://schemas.microsoft.com/office/drawing/2014/main" id="{A70E5512-B0B4-48BD-9769-80CEA16DF97F}"/>
              </a:ext>
            </a:extLst>
          </p:cNvPr>
          <p:cNvSpPr txBox="1"/>
          <p:nvPr/>
        </p:nvSpPr>
        <p:spPr>
          <a:xfrm>
            <a:off x="5334000" y="599027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dirty="0"/>
              <a:t>ملأ</a:t>
            </a:r>
            <a:endParaRPr lang="en-US" dirty="0"/>
          </a:p>
        </p:txBody>
      </p:sp>
      <p:sp>
        <p:nvSpPr>
          <p:cNvPr id="31" name="مربع نص 30">
            <a:extLst>
              <a:ext uri="{FF2B5EF4-FFF2-40B4-BE49-F238E27FC236}">
                <a16:creationId xmlns="" xmlns:a16="http://schemas.microsoft.com/office/drawing/2014/main" id="{0CD80312-DE3E-4E44-BF3E-3B49921AE186}"/>
              </a:ext>
            </a:extLst>
          </p:cNvPr>
          <p:cNvSpPr txBox="1"/>
          <p:nvPr/>
        </p:nvSpPr>
        <p:spPr>
          <a:xfrm>
            <a:off x="5334000" y="623054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dirty="0"/>
              <a:t>ملأ</a:t>
            </a:r>
            <a:endParaRPr lang="en-US" dirty="0"/>
          </a:p>
        </p:txBody>
      </p:sp>
      <p:sp>
        <p:nvSpPr>
          <p:cNvPr id="32" name="مربع نص 31">
            <a:extLst>
              <a:ext uri="{FF2B5EF4-FFF2-40B4-BE49-F238E27FC236}">
                <a16:creationId xmlns="" xmlns:a16="http://schemas.microsoft.com/office/drawing/2014/main" id="{9EBAE8CF-C2EF-429E-9AAA-ADCBEB734B35}"/>
              </a:ext>
            </a:extLst>
          </p:cNvPr>
          <p:cNvSpPr txBox="1"/>
          <p:nvPr/>
        </p:nvSpPr>
        <p:spPr>
          <a:xfrm>
            <a:off x="2514600" y="50408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dirty="0" err="1"/>
              <a:t>نا</a:t>
            </a:r>
            <a:endParaRPr lang="en-US" dirty="0"/>
          </a:p>
        </p:txBody>
      </p:sp>
      <p:sp>
        <p:nvSpPr>
          <p:cNvPr id="18" name="مربع نص 17">
            <a:extLst>
              <a:ext uri="{FF2B5EF4-FFF2-40B4-BE49-F238E27FC236}">
                <a16:creationId xmlns="" xmlns:a16="http://schemas.microsoft.com/office/drawing/2014/main" id="{C4484B54-CE0A-40C2-9C10-F019D14EAA1E}"/>
              </a:ext>
            </a:extLst>
          </p:cNvPr>
          <p:cNvSpPr txBox="1"/>
          <p:nvPr/>
        </p:nvSpPr>
        <p:spPr>
          <a:xfrm>
            <a:off x="2514600" y="52694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dirty="0"/>
              <a:t>تم</a:t>
            </a:r>
            <a:endParaRPr lang="en-US" dirty="0"/>
          </a:p>
        </p:txBody>
      </p:sp>
      <p:sp>
        <p:nvSpPr>
          <p:cNvPr id="19" name="مربع نص 18">
            <a:extLst>
              <a:ext uri="{FF2B5EF4-FFF2-40B4-BE49-F238E27FC236}">
                <a16:creationId xmlns="" xmlns:a16="http://schemas.microsoft.com/office/drawing/2014/main" id="{16031B50-A26C-45E1-BD41-F567B4AE2191}"/>
              </a:ext>
            </a:extLst>
          </p:cNvPr>
          <p:cNvSpPr txBox="1"/>
          <p:nvPr/>
        </p:nvSpPr>
        <p:spPr>
          <a:xfrm>
            <a:off x="2514600" y="556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dirty="0"/>
              <a:t>تما</a:t>
            </a:r>
            <a:endParaRPr lang="en-US" dirty="0"/>
          </a:p>
        </p:txBody>
      </p:sp>
      <p:sp>
        <p:nvSpPr>
          <p:cNvPr id="20" name="مربع نص 19">
            <a:extLst>
              <a:ext uri="{FF2B5EF4-FFF2-40B4-BE49-F238E27FC236}">
                <a16:creationId xmlns="" xmlns:a16="http://schemas.microsoft.com/office/drawing/2014/main" id="{28D9D393-88E2-46FF-B93E-DDDFECE4D1DD}"/>
              </a:ext>
            </a:extLst>
          </p:cNvPr>
          <p:cNvSpPr txBox="1"/>
          <p:nvPr/>
        </p:nvSpPr>
        <p:spPr>
          <a:xfrm>
            <a:off x="2514600" y="58028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dirty="0" err="1"/>
              <a:t>نا</a:t>
            </a:r>
            <a:endParaRPr lang="en-US" dirty="0"/>
          </a:p>
        </p:txBody>
      </p:sp>
      <p:sp>
        <p:nvSpPr>
          <p:cNvPr id="21" name="مربع نص 20">
            <a:extLst>
              <a:ext uri="{FF2B5EF4-FFF2-40B4-BE49-F238E27FC236}">
                <a16:creationId xmlns="" xmlns:a16="http://schemas.microsoft.com/office/drawing/2014/main" id="{45517D26-258A-4A84-8657-E8E53328DB71}"/>
              </a:ext>
            </a:extLst>
          </p:cNvPr>
          <p:cNvSpPr txBox="1"/>
          <p:nvPr/>
        </p:nvSpPr>
        <p:spPr>
          <a:xfrm>
            <a:off x="2514600" y="59552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dirty="0"/>
              <a:t>تن</a:t>
            </a:r>
            <a:endParaRPr lang="en-US" dirty="0"/>
          </a:p>
        </p:txBody>
      </p:sp>
      <p:sp>
        <p:nvSpPr>
          <p:cNvPr id="22" name="مربع نص 21">
            <a:extLst>
              <a:ext uri="{FF2B5EF4-FFF2-40B4-BE49-F238E27FC236}">
                <a16:creationId xmlns="" xmlns:a16="http://schemas.microsoft.com/office/drawing/2014/main" id="{B35C6C80-32A9-4844-B931-C6D13111DA74}"/>
              </a:ext>
            </a:extLst>
          </p:cNvPr>
          <p:cNvSpPr txBox="1"/>
          <p:nvPr/>
        </p:nvSpPr>
        <p:spPr>
          <a:xfrm>
            <a:off x="2514600" y="61838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dirty="0" err="1"/>
              <a:t>نا</a:t>
            </a:r>
            <a:endParaRPr lang="en-US" dirty="0"/>
          </a:p>
        </p:txBody>
      </p:sp>
      <p:sp>
        <p:nvSpPr>
          <p:cNvPr id="23" name="مربع نص 22">
            <a:extLst>
              <a:ext uri="{FF2B5EF4-FFF2-40B4-BE49-F238E27FC236}">
                <a16:creationId xmlns="" xmlns:a16="http://schemas.microsoft.com/office/drawing/2014/main" id="{1024F0EC-DDA9-41E2-8796-93357E5F3B71}"/>
              </a:ext>
            </a:extLst>
          </p:cNvPr>
          <p:cNvSpPr txBox="1"/>
          <p:nvPr/>
        </p:nvSpPr>
        <p:spPr>
          <a:xfrm>
            <a:off x="2514600" y="47360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dirty="0"/>
              <a:t>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5" grpId="0"/>
      <p:bldP spid="17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0-12-05 at 2.49.23 PM (17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rot="10800000" flipV="1">
            <a:off x="3886200" y="1219200"/>
            <a:ext cx="1676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10800000" flipV="1">
            <a:off x="3962400" y="1524000"/>
            <a:ext cx="1524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 flipV="1">
            <a:off x="3886200" y="1828800"/>
            <a:ext cx="16764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3886200" y="1219200"/>
            <a:ext cx="16002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3810000" y="2438400"/>
            <a:ext cx="1676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3886200" y="2133600"/>
            <a:ext cx="1676400" cy="687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3733800" y="3049588"/>
            <a:ext cx="1905000" cy="303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3886200" y="2743200"/>
            <a:ext cx="1600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4800600"/>
            <a:ext cx="43534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724400"/>
            <a:ext cx="476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5334000"/>
            <a:ext cx="381001" cy="30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4419600"/>
            <a:ext cx="40264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6172200"/>
            <a:ext cx="404178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90800" y="5943600"/>
            <a:ext cx="46434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3000" y="5943600"/>
            <a:ext cx="48378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atsApp Image 2020-12-05 at 11.22.27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4400" y="13716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2000" b="1" dirty="0"/>
              <a:t>نا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16764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2000" b="1" dirty="0"/>
              <a:t>ت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22860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2000" b="1" dirty="0"/>
              <a:t>ن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25908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2000" b="1" dirty="0"/>
              <a:t>ت</a:t>
            </a:r>
            <a:endParaRPr lang="en-US" sz="2000" b="1" dirty="0"/>
          </a:p>
        </p:txBody>
      </p:sp>
      <p:sp>
        <p:nvSpPr>
          <p:cNvPr id="8" name="Oval 7"/>
          <p:cNvSpPr/>
          <p:nvPr/>
        </p:nvSpPr>
        <p:spPr>
          <a:xfrm>
            <a:off x="5181600" y="4114800"/>
            <a:ext cx="3810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57800" y="4495800"/>
            <a:ext cx="3810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52800" y="4953000"/>
            <a:ext cx="3810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495800" y="5334000"/>
            <a:ext cx="3810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05400" y="5715000"/>
            <a:ext cx="2286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629400" y="6019800"/>
            <a:ext cx="3810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0-12-05 at 2.49.23 PM (1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38800" y="36576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2000" dirty="0"/>
              <a:t>فجأة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394329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2000" dirty="0"/>
              <a:t>اليأس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422898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2000" dirty="0"/>
              <a:t>الطمأنينة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35814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2000" dirty="0"/>
              <a:t>روائح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39624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2000" dirty="0"/>
              <a:t>نسائم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43434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2000" dirty="0"/>
              <a:t>رائع</a:t>
            </a:r>
            <a:endParaRPr lang="en-US" sz="20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038600" y="5865812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48200" y="6246812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0-12-05 at 2.49.23 PM (19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86600" y="28764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2000" dirty="0"/>
              <a:t>و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31812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2000" dirty="0"/>
              <a:t>ثم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35052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2000" dirty="0"/>
              <a:t>و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35052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2000" dirty="0"/>
              <a:t>و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38862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2000" dirty="0"/>
              <a:t>ثم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41910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2000" dirty="0"/>
              <a:t>و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648200" y="44958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2000" dirty="0"/>
              <a:t>ثم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828800" y="44958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2000" dirty="0"/>
              <a:t>و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atsApp Image 2020-12-05 at 2.49.23 PM (9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438400"/>
            <a:ext cx="8229600" cy="1143000"/>
          </a:xfrm>
        </p:spPr>
        <p:txBody>
          <a:bodyPr/>
          <a:lstStyle/>
          <a:p>
            <a:pPr algn="ctr"/>
            <a:r>
              <a:rPr lang="ar-EG" dirty="0"/>
              <a:t>أهداف الدرس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376928"/>
            <a:ext cx="8229600" cy="2481072"/>
          </a:xfr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ar-EG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1- أتحدث عن مضمون الصورة بلغة سليمة .</a:t>
            </a:r>
          </a:p>
          <a:p>
            <a:pPr algn="ctr">
              <a:buNone/>
            </a:pPr>
            <a:r>
              <a:rPr lang="ar-EG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2- يعرف هوية النص ( نوع النص – كاتبه ) .</a:t>
            </a:r>
          </a:p>
          <a:p>
            <a:pPr algn="ctr">
              <a:buNone/>
            </a:pPr>
            <a:r>
              <a:rPr lang="ar-EG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3- يكون فكرة افتراضية عن النص .</a:t>
            </a:r>
          </a:p>
          <a:p>
            <a:pPr algn="ctr">
              <a:buNone/>
            </a:pPr>
            <a:r>
              <a:rPr lang="ar-EG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4- يقرأ النص قراءة جهيرة .</a:t>
            </a:r>
          </a:p>
          <a:p>
            <a:pPr algn="ctr">
              <a:buNone/>
            </a:pPr>
            <a:r>
              <a:rPr lang="ar-EG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5- يجيب عن اسئلة النص بلغة سليمة .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images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65770">
            <a:off x="1503661" y="1051456"/>
            <a:ext cx="1914525" cy="2381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19050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dirty="0">
                <a:solidFill>
                  <a:srgbClr val="00B050"/>
                </a:solidFill>
              </a:rPr>
              <a:t>خبزولبن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7" name="سنفونية الخريف - شوبان -Chopin - Mariage D'amour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800600" y="1066800"/>
            <a:ext cx="609600" cy="4572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493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/>
      <p:bldP spid="2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0-12-05 at 2.49.23 PM (12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0-12-05 at 2.49.23 PM (20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911" y="0"/>
            <a:ext cx="485417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0-12-05 at 2.49.23 PM (8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0-12-05 at 2.49.23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0-12-05 at 2.49.23 PM (3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خمسون تصميم انفوجرافيك وفيديو - ارشادات وتوجيهات لقبل وأثناء فترة الاختبارات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hatsApp Image 2020-12-05 at 2.49.23 PM (2)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WhatsApp Audio 2020-12-05 at 3.19.54 PM (1).mpeg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 flipV="1">
            <a:off x="7848600" y="5410200"/>
            <a:ext cx="304800" cy="228600"/>
          </a:xfrm>
          <a:prstGeom prst="rect">
            <a:avLst/>
          </a:prstGeom>
        </p:spPr>
      </p:pic>
      <p:pic>
        <p:nvPicPr>
          <p:cNvPr id="8" name="WhatsApp Audio 2020-12-05 at 3.19.54 PM (2).mpe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link="rId10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 flipH="1">
            <a:off x="7848600" y="5105400"/>
            <a:ext cx="304800" cy="228600"/>
          </a:xfrm>
          <a:prstGeom prst="rect">
            <a:avLst/>
          </a:prstGeom>
        </p:spPr>
      </p:pic>
      <p:pic>
        <p:nvPicPr>
          <p:cNvPr id="10" name="WhatsApp Audio 2020-12-05 at 3.19.54 PM.mpeg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="" xmlns:p14="http://schemas.microsoft.com/office/powerpoint/2010/main" r:link="rId1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7848600" y="5791200"/>
            <a:ext cx="304800" cy="228600"/>
          </a:xfrm>
          <a:prstGeom prst="rect">
            <a:avLst/>
          </a:prstGeom>
        </p:spPr>
      </p:pic>
      <p:pic>
        <p:nvPicPr>
          <p:cNvPr id="9" name="WhatsApp Audio 2020-12-05 at 3.19.54 PM (3).mpeg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="" xmlns:p14="http://schemas.microsoft.com/office/powerpoint/2010/main" r:link="rId12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7848600" y="4800600"/>
            <a:ext cx="304800" cy="228600"/>
          </a:xfrm>
          <a:prstGeom prst="rect">
            <a:avLst/>
          </a:prstGeom>
        </p:spPr>
      </p:pic>
      <p:pic>
        <p:nvPicPr>
          <p:cNvPr id="11" name="سنفونية الخريف - شوبان -Chopin - Mariage D'amour.mp4">
            <a:hlinkClick r:id="" action="ppaction://media"/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="" xmlns:p14="http://schemas.microsoft.com/office/powerpoint/2010/main" r:link="rId13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914400" y="6172200"/>
            <a:ext cx="609600" cy="4572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4931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video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vide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143000"/>
          </a:xfrm>
        </p:spPr>
        <p:txBody>
          <a:bodyPr/>
          <a:lstStyle/>
          <a:p>
            <a:pPr algn="ctr"/>
            <a:r>
              <a:rPr lang="ar-EG" dirty="0">
                <a:solidFill>
                  <a:schemeClr val="tx1"/>
                </a:solidFill>
              </a:rPr>
              <a:t>بطاقة تعريفية للكاتب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WhatsApp Image 2020-12-05 at 3.38.16 PM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97022" y="1920875"/>
            <a:ext cx="2158956" cy="4433888"/>
          </a:xfrm>
        </p:spPr>
      </p:pic>
      <p:pic>
        <p:nvPicPr>
          <p:cNvPr id="6" name="Content Placeholder 5" descr="مسرح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7" name="TextBox 6"/>
          <p:cNvSpPr txBox="1"/>
          <p:nvPr/>
        </p:nvSpPr>
        <p:spPr>
          <a:xfrm>
            <a:off x="2667000" y="762000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400" dirty="0"/>
              <a:t>بطاقة تعريفية للكاتب</a:t>
            </a:r>
            <a:endParaRPr lang="en-US" sz="4400" dirty="0"/>
          </a:p>
        </p:txBody>
      </p:sp>
      <p:pic>
        <p:nvPicPr>
          <p:cNvPr id="8" name="Picture 7" descr="WhatsApp Image 2020-12-05 at 3.38.16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828800"/>
            <a:ext cx="4114800" cy="4800600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0-12-05 at 2.49.23 PM (15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2362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dirty="0"/>
              <a:t>خبز ولبن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2667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dirty="0"/>
              <a:t>محمود الرحبي</a:t>
            </a:r>
            <a:endParaRPr lang="en-US" dirty="0"/>
          </a:p>
        </p:txBody>
      </p:sp>
      <p:pic>
        <p:nvPicPr>
          <p:cNvPr id="6" name="صورة 5">
            <a:extLst>
              <a:ext uri="{FF2B5EF4-FFF2-40B4-BE49-F238E27FC236}">
                <a16:creationId xmlns="" xmlns:a16="http://schemas.microsoft.com/office/drawing/2014/main" id="{91C18A22-A606-4F50-B8DC-8142BE853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283863"/>
            <a:ext cx="2743200" cy="3021805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0-12-05 at 2.49.23 PM (7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WhatsApp Audio 2020-12-05 at 4.07.24 PM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66800" y="6324600"/>
            <a:ext cx="406400" cy="304800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0-12-05 at 2.49.23 PM (16).jpeg">
            <a:hlinkClick r:id="" action="ppaction://hlinkshowjump?jump=previousslide" highlightClick="1">
              <a:snd r:embed="rId2" name="applause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درس خبز و لبن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EG" sz="6000" dirty="0"/>
              <a:t>عرض فيديو عن الدرس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hatsApp Image 2020-12-05 at 11.54.46 PM.jpe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 descr="WhatsApp Image 2020-12-05 at 11.32.37 PM (4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3124199" cy="3013350"/>
          </a:xfrm>
          <a:prstGeom prst="rect">
            <a:avLst/>
          </a:prstGeom>
        </p:spPr>
      </p:pic>
      <p:pic>
        <p:nvPicPr>
          <p:cNvPr id="3" name="Picture 2" descr="WhatsApp Image 2020-12-05 at 11.32.37 PM (3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1" y="0"/>
            <a:ext cx="3200400" cy="2895600"/>
          </a:xfrm>
          <a:prstGeom prst="rect">
            <a:avLst/>
          </a:prstGeom>
        </p:spPr>
      </p:pic>
      <p:pic>
        <p:nvPicPr>
          <p:cNvPr id="4" name="Picture 3" descr="WhatsApp Image 2020-12-05 at 11.32.37 PM (2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86200"/>
            <a:ext cx="3200400" cy="2824162"/>
          </a:xfrm>
          <a:prstGeom prst="rect">
            <a:avLst/>
          </a:prstGeom>
        </p:spPr>
      </p:pic>
      <p:pic>
        <p:nvPicPr>
          <p:cNvPr id="5" name="Picture 4" descr="WhatsApp Image 2020-12-05 at 11.32.37 PM (1)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1584" y="3886200"/>
            <a:ext cx="3312416" cy="2971800"/>
          </a:xfrm>
          <a:prstGeom prst="rect">
            <a:avLst/>
          </a:prstGeom>
        </p:spPr>
      </p:pic>
      <p:pic>
        <p:nvPicPr>
          <p:cNvPr id="6" name="Picture 5" descr="WhatsApp Image 2020-12-05 at 11.32.37 PM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4200" y="2209800"/>
            <a:ext cx="2786063" cy="2385917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787</TotalTime>
  <Words>167</Words>
  <Application>Microsoft Office PowerPoint</Application>
  <PresentationFormat>On-screen Show (4:3)</PresentationFormat>
  <Paragraphs>78</Paragraphs>
  <Slides>25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Slide 1</vt:lpstr>
      <vt:lpstr>أهداف الدرس</vt:lpstr>
      <vt:lpstr>Slide 3</vt:lpstr>
      <vt:lpstr>بطاقة تعريفية للكاتب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USER PC</cp:lastModifiedBy>
  <cp:revision>77</cp:revision>
  <dcterms:created xsi:type="dcterms:W3CDTF">2020-12-05T11:11:18Z</dcterms:created>
  <dcterms:modified xsi:type="dcterms:W3CDTF">2020-12-11T16:12:05Z</dcterms:modified>
</cp:coreProperties>
</file>