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6295-E40E-489D-90DD-0D2FA04FF197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30CFC-EF04-420F-8278-5ACB90B04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9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0CFC-EF04-420F-8278-5ACB90B040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3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30CFC-EF04-420F-8278-5ACB90B040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6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989C-B445-49CF-A296-884CBFFA4B4F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DB7F-F601-4F26-9BC5-4FE5F339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7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989C-B445-49CF-A296-884CBFFA4B4F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DB7F-F601-4F26-9BC5-4FE5F339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2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989C-B445-49CF-A296-884CBFFA4B4F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DB7F-F601-4F26-9BC5-4FE5F339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5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989C-B445-49CF-A296-884CBFFA4B4F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DB7F-F601-4F26-9BC5-4FE5F339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5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989C-B445-49CF-A296-884CBFFA4B4F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DB7F-F601-4F26-9BC5-4FE5F339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2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989C-B445-49CF-A296-884CBFFA4B4F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DB7F-F601-4F26-9BC5-4FE5F339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989C-B445-49CF-A296-884CBFFA4B4F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DB7F-F601-4F26-9BC5-4FE5F339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989C-B445-49CF-A296-884CBFFA4B4F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DB7F-F601-4F26-9BC5-4FE5F339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7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989C-B445-49CF-A296-884CBFFA4B4F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DB7F-F601-4F26-9BC5-4FE5F339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4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989C-B445-49CF-A296-884CBFFA4B4F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DB7F-F601-4F26-9BC5-4FE5F339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8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989C-B445-49CF-A296-884CBFFA4B4F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DB7F-F601-4F26-9BC5-4FE5F339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4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989C-B445-49CF-A296-884CBFFA4B4F}" type="datetimeFigureOut">
              <a:rPr lang="en-US" smtClean="0"/>
              <a:t>11/25/2016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DB7F-F601-4F26-9BC5-4FE5F3393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5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979712" y="1268760"/>
            <a:ext cx="5400600" cy="4392488"/>
          </a:xfrm>
          <a:prstGeom prst="roundRect">
            <a:avLst/>
          </a:prstGeom>
          <a:ln w="1270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"/>
          <a:stretch/>
        </p:blipFill>
        <p:spPr bwMode="auto">
          <a:xfrm>
            <a:off x="2123728" y="1340768"/>
            <a:ext cx="5112568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0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1"/>
          <a:stretch/>
        </p:blipFill>
        <p:spPr bwMode="auto">
          <a:xfrm rot="16200000">
            <a:off x="2423584" y="-327240"/>
            <a:ext cx="4680520" cy="729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755944" y="2006258"/>
            <a:ext cx="512031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شَ</a:t>
            </a:r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ـمْـ</a:t>
            </a:r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سٌ</a:t>
            </a:r>
            <a:endParaRPr lang="ar-SA" sz="16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773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95536" y="332656"/>
            <a:ext cx="8424936" cy="6192688"/>
          </a:xfrm>
          <a:prstGeom prst="rect">
            <a:avLst/>
          </a:prstGeom>
          <a:ln w="1270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رابط مستقيم 5"/>
          <p:cNvCxnSpPr/>
          <p:nvPr/>
        </p:nvCxnSpPr>
        <p:spPr>
          <a:xfrm>
            <a:off x="5724128" y="332656"/>
            <a:ext cx="0" cy="6192688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5724128" y="1628800"/>
            <a:ext cx="3096344" cy="0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5702999" y="2996952"/>
            <a:ext cx="3096344" cy="0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5702999" y="4797152"/>
            <a:ext cx="3096344" cy="0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6375771" y="-819472"/>
            <a:ext cx="175080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مـ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228184" y="490314"/>
            <a:ext cx="225734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ـمـ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705077" y="1714450"/>
            <a:ext cx="161133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ـم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851586" y="3442642"/>
            <a:ext cx="11047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46754" y="346298"/>
            <a:ext cx="448552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6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مِ</a:t>
            </a:r>
            <a:r>
              <a:rPr lang="ar-OM" sz="16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ـفْتاحٌ</a:t>
            </a:r>
            <a:endParaRPr lang="ar-SA" sz="16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نتيجة بحث الصور عن صورة مفتاح كرتو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239" y="2708920"/>
            <a:ext cx="496855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32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95536" y="332656"/>
            <a:ext cx="8424936" cy="6192688"/>
          </a:xfrm>
          <a:prstGeom prst="rect">
            <a:avLst/>
          </a:prstGeom>
          <a:ln w="1270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رابط مستقيم 5"/>
          <p:cNvCxnSpPr/>
          <p:nvPr/>
        </p:nvCxnSpPr>
        <p:spPr>
          <a:xfrm>
            <a:off x="5724128" y="332656"/>
            <a:ext cx="0" cy="6192688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5724128" y="1628800"/>
            <a:ext cx="3096344" cy="0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5702999" y="2996952"/>
            <a:ext cx="3096344" cy="0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5702999" y="4797152"/>
            <a:ext cx="3096344" cy="0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6375771" y="-819472"/>
            <a:ext cx="175080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مـ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228184" y="490314"/>
            <a:ext cx="225734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ـمـ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705077" y="1714450"/>
            <a:ext cx="161133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ـم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851586" y="3442642"/>
            <a:ext cx="11047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39777" y="346298"/>
            <a:ext cx="509947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لِيْ</a:t>
            </a:r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ـم</a:t>
            </a:r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ـونٌ</a:t>
            </a:r>
            <a:endParaRPr lang="ar-SA" sz="16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نتيجة بحث الصور عن صورة ليمون كرتو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6" y="2708921"/>
            <a:ext cx="5099474" cy="375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2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74407" y="346298"/>
            <a:ext cx="8424936" cy="6192688"/>
          </a:xfrm>
          <a:prstGeom prst="rect">
            <a:avLst/>
          </a:prstGeom>
          <a:ln w="1270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رابط مستقيم 5"/>
          <p:cNvCxnSpPr/>
          <p:nvPr/>
        </p:nvCxnSpPr>
        <p:spPr>
          <a:xfrm>
            <a:off x="5724128" y="332656"/>
            <a:ext cx="0" cy="6192688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5724128" y="1628800"/>
            <a:ext cx="3096344" cy="0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5702999" y="2996952"/>
            <a:ext cx="3096344" cy="0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5702999" y="4797152"/>
            <a:ext cx="3096344" cy="0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6375771" y="-819472"/>
            <a:ext cx="175080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مـ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228184" y="490314"/>
            <a:ext cx="225734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ـمـ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705077" y="1714450"/>
            <a:ext cx="161133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ـم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851586" y="3442642"/>
            <a:ext cx="11047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960755" y="494090"/>
            <a:ext cx="405752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أَقْــلا</a:t>
            </a:r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</a:t>
            </a:r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ٌ</a:t>
            </a:r>
            <a:endParaRPr lang="ar-SA" sz="16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1029">
            <a:off x="1127720" y="3799086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نتيجة بحث الصور عن صورة قلم كرتو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9583" flipH="1">
            <a:off x="148426" y="3785258"/>
            <a:ext cx="1624657" cy="24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صورة ذات صل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4590">
            <a:off x="2310070" y="3760819"/>
            <a:ext cx="22098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نتيجة بحث الصور عن صورة قلم كرتو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1762">
            <a:off x="3917997" y="3652980"/>
            <a:ext cx="1352377" cy="243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21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95536" y="332656"/>
            <a:ext cx="8424936" cy="6192688"/>
          </a:xfrm>
          <a:prstGeom prst="rect">
            <a:avLst/>
          </a:prstGeom>
          <a:ln w="1270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رابط مستقيم 5"/>
          <p:cNvCxnSpPr/>
          <p:nvPr/>
        </p:nvCxnSpPr>
        <p:spPr>
          <a:xfrm>
            <a:off x="5724128" y="332656"/>
            <a:ext cx="0" cy="6192688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5724128" y="1628800"/>
            <a:ext cx="3096344" cy="0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5702999" y="2996952"/>
            <a:ext cx="3096344" cy="0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5702999" y="4797152"/>
            <a:ext cx="3096344" cy="0"/>
          </a:xfrm>
          <a:prstGeom prst="line">
            <a:avLst/>
          </a:prstGeom>
          <a:ln w="1270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6375771" y="-819472"/>
            <a:ext cx="175080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مـ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228184" y="490314"/>
            <a:ext cx="225734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ـمـ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705077" y="1714450"/>
            <a:ext cx="161133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ـم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851586" y="3442642"/>
            <a:ext cx="110479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73202" y="494090"/>
            <a:ext cx="443262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سِــلَّ</a:t>
            </a:r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ــم</a:t>
            </a:r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ٌ</a:t>
            </a:r>
            <a:endParaRPr lang="ar-SA" sz="16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29806"/>
            <a:ext cx="4594266" cy="33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421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59830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914723" y="1026889"/>
            <a:ext cx="206498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23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</a:t>
            </a:r>
            <a:r>
              <a:rPr lang="ar-OM" sz="23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َ</a:t>
            </a:r>
            <a:r>
              <a:rPr lang="ar-OM" sz="23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</a:t>
            </a:r>
            <a:endParaRPr lang="ar-SA" sz="23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59830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780754" y="3080354"/>
            <a:ext cx="278313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23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مـ</a:t>
            </a:r>
            <a:r>
              <a:rPr lang="ar-OM" sz="23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</a:t>
            </a:r>
            <a:endParaRPr lang="ar-SA" sz="23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628719" y="796056"/>
            <a:ext cx="1800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صوت قصير</a:t>
            </a:r>
            <a:endParaRPr lang="ar-SA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954191" y="2420888"/>
            <a:ext cx="17075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مقطع طويل</a:t>
            </a:r>
            <a:endParaRPr lang="ar-SA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542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59830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914723" y="1026889"/>
            <a:ext cx="206498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23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مِـ</a:t>
            </a:r>
            <a:endParaRPr lang="ar-SA" sz="23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74441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467544" y="2708920"/>
            <a:ext cx="322395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مـ</a:t>
            </a:r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ي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28719" y="755993"/>
            <a:ext cx="1800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صوت قصير</a:t>
            </a:r>
            <a:endParaRPr lang="ar-SA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954191" y="2420888"/>
            <a:ext cx="17075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مقطع طويل</a:t>
            </a:r>
            <a:endParaRPr lang="ar-SA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793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59830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868144" y="1386929"/>
            <a:ext cx="206498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23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مُـ</a:t>
            </a:r>
            <a:endParaRPr lang="ar-SA" sz="23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74441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628646" y="2708920"/>
            <a:ext cx="290175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مـ</a:t>
            </a:r>
            <a:r>
              <a:rPr lang="ar-OM" sz="199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659939" y="764704"/>
            <a:ext cx="18004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32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صوت قصير</a:t>
            </a:r>
            <a:endParaRPr lang="ar-SA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54191" y="2420888"/>
            <a:ext cx="17075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مقطع طويل</a:t>
            </a:r>
            <a:endParaRPr lang="ar-SA" sz="32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803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07504" y="188640"/>
            <a:ext cx="8928992" cy="6480720"/>
          </a:xfrm>
          <a:prstGeom prst="roundRect">
            <a:avLst/>
          </a:prstGeom>
          <a:ln w="1270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2656"/>
            <a:ext cx="8572500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696599" y="-661814"/>
            <a:ext cx="175080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مـ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419872" y="3946698"/>
            <a:ext cx="225734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9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ـمـ</a:t>
            </a:r>
            <a:endParaRPr lang="ar-SA" sz="19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527862" y="915541"/>
            <a:ext cx="189667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23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ـم</a:t>
            </a:r>
            <a:endParaRPr lang="ar-SA" sz="23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71600" y="836712"/>
            <a:ext cx="128913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239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</a:t>
            </a:r>
            <a:endParaRPr lang="ar-SA" sz="239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335123" y="2276872"/>
            <a:ext cx="240642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8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أشكال</a:t>
            </a:r>
          </a:p>
          <a:p>
            <a:pPr algn="ctr"/>
            <a:r>
              <a:rPr lang="ar-OM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الحرف</a:t>
            </a:r>
            <a:endParaRPr lang="ar-SA" sz="8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5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979712" y="1268760"/>
            <a:ext cx="5400600" cy="4392488"/>
          </a:xfrm>
          <a:prstGeom prst="roundRect">
            <a:avLst/>
          </a:prstGeom>
          <a:ln w="1270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412776"/>
            <a:ext cx="5112568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3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972369" y="1268760"/>
            <a:ext cx="5400600" cy="4392488"/>
          </a:xfrm>
          <a:prstGeom prst="roundRect">
            <a:avLst/>
          </a:prstGeom>
          <a:ln w="1270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8" b="14000"/>
          <a:stretch/>
        </p:blipFill>
        <p:spPr bwMode="auto">
          <a:xfrm>
            <a:off x="2123728" y="1412776"/>
            <a:ext cx="5112568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 rot="19897715" flipH="1">
            <a:off x="4391910" y="1629728"/>
            <a:ext cx="367708" cy="21250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3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979712" y="1268760"/>
            <a:ext cx="5400600" cy="4392488"/>
          </a:xfrm>
          <a:prstGeom prst="roundRect">
            <a:avLst/>
          </a:prstGeom>
          <a:ln w="1270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نجمة ذات 5 نقاط 1"/>
          <p:cNvSpPr/>
          <p:nvPr/>
        </p:nvSpPr>
        <p:spPr>
          <a:xfrm>
            <a:off x="2339752" y="1484784"/>
            <a:ext cx="1080120" cy="1008112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نجمة ذات 5 نقاط 4"/>
          <p:cNvSpPr/>
          <p:nvPr/>
        </p:nvSpPr>
        <p:spPr>
          <a:xfrm>
            <a:off x="2249941" y="2657290"/>
            <a:ext cx="1080120" cy="100811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نجمة ذات 5 نقاط 5"/>
          <p:cNvSpPr/>
          <p:nvPr/>
        </p:nvSpPr>
        <p:spPr>
          <a:xfrm>
            <a:off x="3661642" y="1680834"/>
            <a:ext cx="1080120" cy="1008112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نجمة ذات 5 نقاط 6"/>
          <p:cNvSpPr/>
          <p:nvPr/>
        </p:nvSpPr>
        <p:spPr>
          <a:xfrm>
            <a:off x="5796136" y="1553384"/>
            <a:ext cx="1080120" cy="1008112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نجمة ذات 5 نقاط 7"/>
          <p:cNvSpPr/>
          <p:nvPr/>
        </p:nvSpPr>
        <p:spPr>
          <a:xfrm>
            <a:off x="3618295" y="3153948"/>
            <a:ext cx="1080120" cy="1008112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نجمة ذات 5 نقاط 8"/>
          <p:cNvSpPr/>
          <p:nvPr/>
        </p:nvSpPr>
        <p:spPr>
          <a:xfrm>
            <a:off x="5943073" y="2714138"/>
            <a:ext cx="1080120" cy="1008112"/>
          </a:xfrm>
          <a:prstGeom prst="star5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نجمة ذات 5 نقاط 9"/>
          <p:cNvSpPr/>
          <p:nvPr/>
        </p:nvSpPr>
        <p:spPr>
          <a:xfrm>
            <a:off x="2496721" y="3969060"/>
            <a:ext cx="1080120" cy="1008112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نجمة ذات 5 نقاط 10"/>
          <p:cNvSpPr/>
          <p:nvPr/>
        </p:nvSpPr>
        <p:spPr>
          <a:xfrm>
            <a:off x="4201702" y="4169458"/>
            <a:ext cx="1080120" cy="1008112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نجمة ذات 5 نقاط 11"/>
          <p:cNvSpPr/>
          <p:nvPr/>
        </p:nvSpPr>
        <p:spPr>
          <a:xfrm rot="2266166">
            <a:off x="4800866" y="2882460"/>
            <a:ext cx="1080120" cy="1008112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نجمة ذات 5 نقاط 12"/>
          <p:cNvSpPr/>
          <p:nvPr/>
        </p:nvSpPr>
        <p:spPr>
          <a:xfrm>
            <a:off x="5536501" y="4112754"/>
            <a:ext cx="1080120" cy="1008112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31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979712" y="1268760"/>
            <a:ext cx="5400600" cy="4392488"/>
          </a:xfrm>
          <a:prstGeom prst="roundRect">
            <a:avLst/>
          </a:prstGeom>
          <a:ln w="1270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صورة ذات صل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5040560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3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1"/>
          <a:stretch/>
        </p:blipFill>
        <p:spPr bwMode="auto">
          <a:xfrm rot="16200000">
            <a:off x="2423584" y="-327240"/>
            <a:ext cx="4680520" cy="729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898485" y="2006258"/>
            <a:ext cx="504977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6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مَ</a:t>
            </a:r>
            <a:r>
              <a:rPr lang="ar-OM" sz="16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ـسْجِـدٌ</a:t>
            </a:r>
            <a:endParaRPr lang="ar-SA" sz="16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59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1"/>
          <a:stretch/>
        </p:blipFill>
        <p:spPr bwMode="auto">
          <a:xfrm rot="16200000">
            <a:off x="2423584" y="-327240"/>
            <a:ext cx="4680520" cy="729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740863" y="2006258"/>
            <a:ext cx="336502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قَـلَـ</a:t>
            </a:r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ـم</a:t>
            </a:r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ٌ</a:t>
            </a:r>
            <a:endParaRPr lang="ar-SA" sz="16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77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1"/>
          <a:stretch/>
        </p:blipFill>
        <p:spPr bwMode="auto">
          <a:xfrm rot="16200000">
            <a:off x="2423584" y="-327240"/>
            <a:ext cx="4680520" cy="729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763832" y="2006258"/>
            <a:ext cx="531908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6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مَ</a:t>
            </a:r>
            <a:r>
              <a:rPr lang="ar-OM" sz="16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ـدْرَسَةٌ</a:t>
            </a:r>
            <a:endParaRPr lang="ar-SA" sz="16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77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1"/>
          <a:stretch/>
        </p:blipFill>
        <p:spPr bwMode="auto">
          <a:xfrm rot="16200000">
            <a:off x="2423584" y="-327240"/>
            <a:ext cx="4680520" cy="729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409843" y="2006258"/>
            <a:ext cx="402706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نُجـو</a:t>
            </a:r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</a:t>
            </a:r>
            <a:r>
              <a:rPr lang="ar-OM" sz="16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ٌ</a:t>
            </a:r>
            <a:endParaRPr lang="ar-SA" sz="16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77349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51</Words>
  <Application>Microsoft Office PowerPoint</Application>
  <PresentationFormat>عرض على الشاشة (3:4)‏</PresentationFormat>
  <Paragraphs>45</Paragraphs>
  <Slides>18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moe pc</dc:creator>
  <cp:lastModifiedBy>moe pc</cp:lastModifiedBy>
  <cp:revision>9</cp:revision>
  <dcterms:created xsi:type="dcterms:W3CDTF">2016-11-25T02:43:04Z</dcterms:created>
  <dcterms:modified xsi:type="dcterms:W3CDTF">2016-11-25T06:20:25Z</dcterms:modified>
</cp:coreProperties>
</file>