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8"/>
  </p:notesMasterIdLst>
  <p:sldIdLst>
    <p:sldId id="258" r:id="rId2"/>
    <p:sldId id="259" r:id="rId3"/>
    <p:sldId id="270" r:id="rId4"/>
    <p:sldId id="267" r:id="rId5"/>
    <p:sldId id="269" r:id="rId6"/>
    <p:sldId id="272" r:id="rId7"/>
    <p:sldId id="271" r:id="rId8"/>
    <p:sldId id="268" r:id="rId9"/>
    <p:sldId id="276" r:id="rId10"/>
    <p:sldId id="275" r:id="rId11"/>
    <p:sldId id="277" r:id="rId12"/>
    <p:sldId id="278" r:id="rId13"/>
    <p:sldId id="274" r:id="rId14"/>
    <p:sldId id="280" r:id="rId15"/>
    <p:sldId id="273" r:id="rId16"/>
    <p:sldId id="279" r:id="rId17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73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485618CE-861B-4782-8E6B-79F41B9D5E62}" type="datetimeFigureOut">
              <a:rPr lang="en-GB" smtClean="0"/>
              <a:t>18/04/2021</a:t>
            </a:fld>
            <a:endParaRPr lang="en-GB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GB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A43F96E8-D513-4053-92F2-190EA4EFA4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458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1563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785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430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049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058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8750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346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818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Google Shape;3161;gb0ac4e247a_6_1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2" name="Google Shape;3162;gb0ac4e247a_6_1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716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640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1654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6617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 /><Relationship Id="rId2" Type="http://schemas.openxmlformats.org/officeDocument/2006/relationships/hyperlink" Target="https://slidesgo.com/" TargetMode="External" /><Relationship Id="rId1" Type="http://schemas.openxmlformats.org/officeDocument/2006/relationships/slideMaster" Target="../slideMasters/slideMaster1.xml" /><Relationship Id="rId4" Type="http://schemas.openxmlformats.org/officeDocument/2006/relationships/hyperlink" Target="https://www.freepik.com/" TargetMode="Externa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933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9871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8164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903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3120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4367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2370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7935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33216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4539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1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1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1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1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1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1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1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1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1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1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1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1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1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1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1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1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1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1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1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1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1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1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1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1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1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1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1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1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1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1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1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1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1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1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1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1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1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1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1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1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1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1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1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1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1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1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1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7" name="Google Shape;1557;p19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8" name="Google Shape;1558;p19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9" name="Google Shape;1559;p19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0" name="Google Shape;1560;p19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65936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This presentation template was created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including icon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and infographics &amp; images from</a:t>
            </a:r>
            <a:r>
              <a:rPr lang="en" sz="1600">
                <a:solidFill>
                  <a:srgbClr val="0E2A47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accen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5519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7417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33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2186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0000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4322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733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0326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5816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9A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24236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 /><Relationship Id="rId3" Type="http://schemas.openxmlformats.org/officeDocument/2006/relationships/image" Target="../media/image1.png" /><Relationship Id="rId7" Type="http://schemas.openxmlformats.org/officeDocument/2006/relationships/image" Target="../media/image4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5" Type="http://schemas.openxmlformats.org/officeDocument/2006/relationships/image" Target="../media/image2.png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16.png" /><Relationship Id="rId4" Type="http://schemas.openxmlformats.org/officeDocument/2006/relationships/image" Target="../media/image15.jp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18.jpg" /><Relationship Id="rId4" Type="http://schemas.openxmlformats.org/officeDocument/2006/relationships/image" Target="../media/image17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20.jpg" /><Relationship Id="rId4" Type="http://schemas.openxmlformats.org/officeDocument/2006/relationships/image" Target="../media/image19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22.tmp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3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yg158pu" TargetMode="External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3.xml" /><Relationship Id="rId4" Type="http://schemas.openxmlformats.org/officeDocument/2006/relationships/hyperlink" Target="https://www.liveworksheets.com/fb507437vr" TargetMode="Externa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3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3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3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 /><Relationship Id="rId3" Type="http://schemas.openxmlformats.org/officeDocument/2006/relationships/slideLayout" Target="../slideLayouts/slideLayout2.xml" /><Relationship Id="rId7" Type="http://schemas.openxmlformats.org/officeDocument/2006/relationships/slide" Target="slide6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slide" Target="slide7.xml" /><Relationship Id="rId11" Type="http://schemas.openxmlformats.org/officeDocument/2006/relationships/image" Target="../media/image7.png" /><Relationship Id="rId5" Type="http://schemas.openxmlformats.org/officeDocument/2006/relationships/slide" Target="slide4.xml" /><Relationship Id="rId10" Type="http://schemas.openxmlformats.org/officeDocument/2006/relationships/slide" Target="slide8.xml" /><Relationship Id="rId4" Type="http://schemas.openxmlformats.org/officeDocument/2006/relationships/notesSlide" Target="../notesSlides/notesSlide4.xml" /><Relationship Id="rId9" Type="http://schemas.openxmlformats.org/officeDocument/2006/relationships/slide" Target="slide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3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3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3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7" Type="http://schemas.openxmlformats.org/officeDocument/2006/relationships/image" Target="../media/image13.png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6" Type="http://schemas.openxmlformats.org/officeDocument/2006/relationships/image" Target="../media/image12.tmp" /><Relationship Id="rId5" Type="http://schemas.openxmlformats.org/officeDocument/2006/relationships/image" Target="../media/image11.png" /><Relationship Id="rId4" Type="http://schemas.openxmlformats.org/officeDocument/2006/relationships/notesSlide" Target="../notesSlides/notesSlide8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23"/>
          <p:cNvSpPr txBox="1">
            <a:spLocks noGrp="1"/>
          </p:cNvSpPr>
          <p:nvPr>
            <p:ph type="ctrTitle"/>
          </p:nvPr>
        </p:nvSpPr>
        <p:spPr>
          <a:xfrm>
            <a:off x="819656" y="1327355"/>
            <a:ext cx="10552688" cy="3423584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4800" dirty="0">
                <a:solidFill>
                  <a:schemeClr val="accent1"/>
                </a:solidFill>
                <a:latin typeface="Comic Sans MS" panose="030F0702030302020204" pitchFamily="66" charset="0"/>
              </a:rPr>
              <a:t>Grade 2B</a:t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Unit(3):Five Senses</a:t>
            </a:r>
            <a:br>
              <a:rPr lang="en-GB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GB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L(1-4)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31" name="Google Shape;1731;p23"/>
          <p:cNvSpPr txBox="1">
            <a:spLocks noGrp="1"/>
          </p:cNvSpPr>
          <p:nvPr>
            <p:ph type="subTitle" idx="1"/>
          </p:nvPr>
        </p:nvSpPr>
        <p:spPr>
          <a:xfrm>
            <a:off x="1326504" y="5228865"/>
            <a:ext cx="9155600" cy="79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b="1" dirty="0">
                <a:latin typeface="Comic Sans MS" panose="030F0702030302020204" pitchFamily="66" charset="0"/>
              </a:rPr>
              <a:t>Done by: T.Najla AL-Tobi</a:t>
            </a:r>
            <a:endParaRPr b="1" dirty="0">
              <a:latin typeface="Comic Sans MS" panose="030F0702030302020204" pitchFamily="66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3A32A78-48E8-469D-8923-A1E44D614B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91" b="49735" l="71161" r="97004">
                        <a14:foregroundMark x1="85768" y1="10582" x2="73783" y2="12169"/>
                        <a14:foregroundMark x1="73783" y1="12169" x2="66292" y2="24868"/>
                        <a14:foregroundMark x1="66292" y1="24868" x2="72285" y2="39683"/>
                        <a14:foregroundMark x1="72285" y1="39683" x2="82397" y2="47619"/>
                        <a14:foregroundMark x1="82397" y1="47619" x2="94757" y2="49206"/>
                        <a14:foregroundMark x1="94757" y1="49206" x2="99625" y2="34921"/>
                        <a14:foregroundMark x1="99625" y1="34921" x2="97004" y2="17460"/>
                        <a14:foregroundMark x1="97004" y1="17460" x2="89513" y2="1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06" b="44690"/>
          <a:stretch/>
        </p:blipFill>
        <p:spPr>
          <a:xfrm>
            <a:off x="9330810" y="3230531"/>
            <a:ext cx="1843549" cy="226305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B9CFF21-9691-4610-9AB3-134D2315F7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48677" l="34457" r="66667">
                        <a14:foregroundMark x1="62547" y1="17460" x2="66667" y2="30688"/>
                        <a14:foregroundMark x1="66667" y1="30688" x2="63296" y2="44444"/>
                        <a14:foregroundMark x1="63296" y1="44444" x2="53558" y2="51323"/>
                        <a14:foregroundMark x1="53558" y1="51323" x2="42322" y2="50265"/>
                        <a14:foregroundMark x1="42322" y1="50265" x2="33708" y2="42328"/>
                        <a14:foregroundMark x1="33708" y1="42328" x2="33708" y2="27513"/>
                        <a14:foregroundMark x1="33708" y1="27513" x2="38202" y2="14286"/>
                        <a14:foregroundMark x1="38202" y1="14286" x2="47940" y2="7937"/>
                        <a14:foregroundMark x1="47940" y1="7937" x2="59551" y2="8995"/>
                        <a14:foregroundMark x1="59551" y1="8995" x2="64794" y2="19048"/>
                        <a14:foregroundMark x1="36330" y1="17989" x2="34457" y2="32804"/>
                        <a14:foregroundMark x1="34457" y1="32804" x2="36330" y2="44444"/>
                        <a14:foregroundMark x1="64794" y1="27513" x2="66667" y2="3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9" r="33468" b="44305"/>
          <a:stretch/>
        </p:blipFill>
        <p:spPr>
          <a:xfrm>
            <a:off x="1017641" y="3271089"/>
            <a:ext cx="1843548" cy="222249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AFAE2D0-BABF-4104-994F-838B57E486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48677" l="1873" r="31086">
                        <a14:foregroundMark x1="23221" y1="8466" x2="31086" y2="20635"/>
                        <a14:foregroundMark x1="31086" y1="20635" x2="33333" y2="35979"/>
                        <a14:foregroundMark x1="33333" y1="35979" x2="27715" y2="49735"/>
                        <a14:foregroundMark x1="27715" y1="49735" x2="17228" y2="52381"/>
                        <a14:foregroundMark x1="17228" y1="52381" x2="5993" y2="46561"/>
                        <a14:foregroundMark x1="5993" y1="46561" x2="749" y2="31746"/>
                        <a14:foregroundMark x1="749" y1="31746" x2="2247" y2="15344"/>
                        <a14:foregroundMark x1="2247" y1="15344" x2="11610" y2="8995"/>
                        <a14:foregroundMark x1="11610" y1="8995" x2="23221" y2="6878"/>
                        <a14:foregroundMark x1="23221" y1="6878" x2="23970" y2="6878"/>
                        <a14:foregroundMark x1="30712" y1="17460" x2="35955" y2="31746"/>
                        <a14:foregroundMark x1="35955" y1="31746" x2="31086" y2="44974"/>
                        <a14:foregroundMark x1="31086" y1="44974" x2="28839" y2="47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48" b="45096"/>
          <a:stretch/>
        </p:blipFill>
        <p:spPr>
          <a:xfrm>
            <a:off x="8381502" y="4787810"/>
            <a:ext cx="1502646" cy="177764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005B28E-EB5B-49D1-8168-A4C61B2A36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77" b="94709" l="19476" r="51311">
                        <a14:foregroundMark x1="47191" y1="57143" x2="37079" y2="50794"/>
                        <a14:foregroundMark x1="37079" y1="50794" x2="26592" y2="50794"/>
                        <a14:foregroundMark x1="26592" y1="50794" x2="17603" y2="59788"/>
                        <a14:foregroundMark x1="17603" y1="59788" x2="17603" y2="75132"/>
                        <a14:foregroundMark x1="17603" y1="75132" x2="23970" y2="88889"/>
                        <a14:foregroundMark x1="23970" y1="88889" x2="33333" y2="96825"/>
                        <a14:foregroundMark x1="33333" y1="96825" x2="44944" y2="96296"/>
                        <a14:foregroundMark x1="44944" y1="96296" x2="49438" y2="84127"/>
                        <a14:foregroundMark x1="49438" y1="84127" x2="49438" y2="54497"/>
                        <a14:foregroundMark x1="49438" y1="54497" x2="49438" y2="54497"/>
                        <a14:foregroundMark x1="46442" y1="52910" x2="36330" y2="49735"/>
                        <a14:foregroundMark x1="36330" y1="49735" x2="26217" y2="50794"/>
                        <a14:foregroundMark x1="22846" y1="56085" x2="18352" y2="69841"/>
                        <a14:foregroundMark x1="18352" y1="69841" x2="19476" y2="84127"/>
                        <a14:foregroundMark x1="19476" y1="84127" x2="22846" y2="88889"/>
                        <a14:foregroundMark x1="48315" y1="61376" x2="51311" y2="76190"/>
                        <a14:foregroundMark x1="51311" y1="76190" x2="50562" y2="86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5" t="49337" r="48355"/>
          <a:stretch/>
        </p:blipFill>
        <p:spPr>
          <a:xfrm>
            <a:off x="2103891" y="5255977"/>
            <a:ext cx="1333094" cy="153217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D8D08BF-F656-4B7D-9C39-76A015022D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48" b="94709" l="51311" r="85768">
                        <a14:foregroundMark x1="78277" y1="53439" x2="66667" y2="50794"/>
                        <a14:foregroundMark x1="66667" y1="50794" x2="55431" y2="56085"/>
                        <a14:foregroundMark x1="55431" y1="56085" x2="48689" y2="69312"/>
                        <a14:foregroundMark x1="48689" y1="69312" x2="51311" y2="85185"/>
                        <a14:foregroundMark x1="51311" y1="85185" x2="60300" y2="94180"/>
                        <a14:foregroundMark x1="60300" y1="94180" x2="72659" y2="96296"/>
                        <a14:foregroundMark x1="72659" y1="96296" x2="81648" y2="85185"/>
                        <a14:foregroundMark x1="81648" y1="85185" x2="85019" y2="68783"/>
                        <a14:foregroundMark x1="85019" y1="68783" x2="81648" y2="53968"/>
                        <a14:foregroundMark x1="81648" y1="53968" x2="77903" y2="52381"/>
                        <a14:foregroundMark x1="75655" y1="52910" x2="64045" y2="49206"/>
                        <a14:foregroundMark x1="64045" y1="49206" x2="55431" y2="58201"/>
                        <a14:foregroundMark x1="82397" y1="59788" x2="86142" y2="74074"/>
                        <a14:foregroundMark x1="86142" y1="74074" x2="82397" y2="84127"/>
                        <a14:foregroundMark x1="52060" y1="61905" x2="51311" y2="78307"/>
                        <a14:foregroundMark x1="51311" y1="78307" x2="56554" y2="86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60" t="48763" r="14224"/>
          <a:stretch/>
        </p:blipFill>
        <p:spPr>
          <a:xfrm>
            <a:off x="1939415" y="530828"/>
            <a:ext cx="1843548" cy="20700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B5A91D1-BD52-461F-8987-044FF75A4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2266">
            <a:off x="1184035" y="1470448"/>
            <a:ext cx="4744081" cy="450051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4681023-57B5-434F-B2D4-BB2016CD0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2266">
            <a:off x="6026885" y="1178743"/>
            <a:ext cx="4744081" cy="4500513"/>
          </a:xfrm>
          <a:prstGeom prst="rect">
            <a:avLst/>
          </a:prstGeom>
        </p:spPr>
      </p:pic>
      <p:pic>
        <p:nvPicPr>
          <p:cNvPr id="7" name="صورة 6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FDEF0286-05E9-43D9-A1F6-1236D7566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5711">
            <a:off x="7267633" y="1825400"/>
            <a:ext cx="2538234" cy="2630551"/>
          </a:xfrm>
          <a:prstGeom prst="rect">
            <a:avLst/>
          </a:prstGeom>
        </p:spPr>
      </p:pic>
      <p:pic>
        <p:nvPicPr>
          <p:cNvPr id="9" name="صورة 8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0174B33A-5105-4405-A5D2-DAA8B97A3D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8" b="63054"/>
          <a:stretch/>
        </p:blipFill>
        <p:spPr>
          <a:xfrm rot="20987005">
            <a:off x="2165598" y="2353765"/>
            <a:ext cx="2780954" cy="2475025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BDFC064B-5EB8-40E9-8E2E-417B4354DE94}"/>
              </a:ext>
            </a:extLst>
          </p:cNvPr>
          <p:cNvSpPr txBox="1"/>
          <p:nvPr/>
        </p:nvSpPr>
        <p:spPr>
          <a:xfrm rot="20957656">
            <a:off x="2145490" y="4785414"/>
            <a:ext cx="3319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sad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clown</a:t>
            </a:r>
            <a:endParaRPr lang="en-GB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191359A-11A0-4C2E-9F61-CC9392D6A5D4}"/>
              </a:ext>
            </a:extLst>
          </p:cNvPr>
          <p:cNvSpPr txBox="1"/>
          <p:nvPr/>
        </p:nvSpPr>
        <p:spPr>
          <a:xfrm rot="20973821">
            <a:off x="7083751" y="4469962"/>
            <a:ext cx="34285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happy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clown</a:t>
            </a:r>
            <a:endParaRPr lang="en-GB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3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B5A91D1-BD52-461F-8987-044FF75A4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2266">
            <a:off x="1184035" y="1470448"/>
            <a:ext cx="4744081" cy="450051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4681023-57B5-434F-B2D4-BB2016CD0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2266">
            <a:off x="6026885" y="1178743"/>
            <a:ext cx="4744081" cy="450051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BDFC064B-5EB8-40E9-8E2E-417B4354DE94}"/>
              </a:ext>
            </a:extLst>
          </p:cNvPr>
          <p:cNvSpPr txBox="1"/>
          <p:nvPr/>
        </p:nvSpPr>
        <p:spPr>
          <a:xfrm rot="20957656">
            <a:off x="2145490" y="4785414"/>
            <a:ext cx="3319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clown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191359A-11A0-4C2E-9F61-CC9392D6A5D4}"/>
              </a:ext>
            </a:extLst>
          </p:cNvPr>
          <p:cNvSpPr txBox="1"/>
          <p:nvPr/>
        </p:nvSpPr>
        <p:spPr>
          <a:xfrm rot="20973821">
            <a:off x="7083751" y="4469962"/>
            <a:ext cx="34285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thin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clown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صورة 4" descr="صورة تحتوي على نص, مقعد, قصاصة فنية&#10;&#10;تم إنشاء الوصف تلقائياً">
            <a:extLst>
              <a:ext uri="{FF2B5EF4-FFF2-40B4-BE49-F238E27FC236}">
                <a16:creationId xmlns:a16="http://schemas.microsoft.com/office/drawing/2014/main" id="{23BB8340-10D7-4CF2-B6F0-C0D1CDF43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774">
            <a:off x="2250551" y="2300890"/>
            <a:ext cx="2547476" cy="2516626"/>
          </a:xfrm>
          <a:prstGeom prst="rect">
            <a:avLst/>
          </a:prstGeom>
        </p:spPr>
      </p:pic>
      <p:pic>
        <p:nvPicPr>
          <p:cNvPr id="13" name="صورة 12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7714DA59-6175-40D2-9F81-6E6C603FE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077">
            <a:off x="7620921" y="2019608"/>
            <a:ext cx="1793009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7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B5A91D1-BD52-461F-8987-044FF75A4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2266">
            <a:off x="1184035" y="1440953"/>
            <a:ext cx="4744081" cy="450051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4681023-57B5-434F-B2D4-BB2016CD0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2266">
            <a:off x="6026885" y="1178743"/>
            <a:ext cx="4744081" cy="450051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BDFC064B-5EB8-40E9-8E2E-417B4354DE94}"/>
              </a:ext>
            </a:extLst>
          </p:cNvPr>
          <p:cNvSpPr txBox="1"/>
          <p:nvPr/>
        </p:nvSpPr>
        <p:spPr>
          <a:xfrm rot="20957656">
            <a:off x="2145490" y="4785414"/>
            <a:ext cx="3319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tall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clown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191359A-11A0-4C2E-9F61-CC9392D6A5D4}"/>
              </a:ext>
            </a:extLst>
          </p:cNvPr>
          <p:cNvSpPr txBox="1"/>
          <p:nvPr/>
        </p:nvSpPr>
        <p:spPr>
          <a:xfrm rot="20973821">
            <a:off x="7083751" y="4469962"/>
            <a:ext cx="34285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short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clown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صورة 5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4DE47686-7D6B-4FE8-BCF4-8491D0F04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183">
            <a:off x="2732163" y="2146350"/>
            <a:ext cx="1647825" cy="2771775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8C1E468-EA42-420D-8183-FB101108A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247">
            <a:off x="7692343" y="2482996"/>
            <a:ext cx="1650166" cy="1796495"/>
          </a:xfrm>
          <a:prstGeom prst="rect">
            <a:avLst/>
          </a:prstGeom>
        </p:spPr>
      </p:pic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8B567046-4B57-4666-B336-E9EF973C0C9E}"/>
              </a:ext>
            </a:extLst>
          </p:cNvPr>
          <p:cNvCxnSpPr/>
          <p:nvPr/>
        </p:nvCxnSpPr>
        <p:spPr>
          <a:xfrm>
            <a:off x="2143794" y="2359742"/>
            <a:ext cx="379614" cy="2671217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8D8C5618-E053-4DE7-9A81-A9E37B9A0C73}"/>
              </a:ext>
            </a:extLst>
          </p:cNvPr>
          <p:cNvCxnSpPr>
            <a:cxnSpLocks/>
          </p:cNvCxnSpPr>
          <p:nvPr/>
        </p:nvCxnSpPr>
        <p:spPr>
          <a:xfrm>
            <a:off x="7223645" y="2646895"/>
            <a:ext cx="332459" cy="1770684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51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F1E0CB3C-2C9C-4883-B265-B94C51127F6F}"/>
              </a:ext>
            </a:extLst>
          </p:cNvPr>
          <p:cNvGrpSpPr/>
          <p:nvPr/>
        </p:nvGrpSpPr>
        <p:grpSpPr>
          <a:xfrm rot="21446118">
            <a:off x="618305" y="157278"/>
            <a:ext cx="10759558" cy="6164825"/>
            <a:chOff x="2546420" y="962460"/>
            <a:chExt cx="6826437" cy="4824683"/>
          </a:xfrm>
        </p:grpSpPr>
        <p:sp>
          <p:nvSpPr>
            <p:cNvPr id="5" name="Google Shape;3164;p34">
              <a:extLst>
                <a:ext uri="{FF2B5EF4-FFF2-40B4-BE49-F238E27FC236}">
                  <a16:creationId xmlns:a16="http://schemas.microsoft.com/office/drawing/2014/main" id="{5A749E90-8EBE-48DD-AD61-F31D86113B25}"/>
                </a:ext>
              </a:extLst>
            </p:cNvPr>
            <p:cNvSpPr/>
            <p:nvPr/>
          </p:nvSpPr>
          <p:spPr>
            <a:xfrm rot="126755">
              <a:off x="2840002" y="1349726"/>
              <a:ext cx="6271863" cy="443741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6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165;p34">
              <a:extLst>
                <a:ext uri="{FF2B5EF4-FFF2-40B4-BE49-F238E27FC236}">
                  <a16:creationId xmlns:a16="http://schemas.microsoft.com/office/drawing/2014/main" id="{94B4453C-0F69-456B-9FAC-031A77B069CF}"/>
                </a:ext>
              </a:extLst>
            </p:cNvPr>
            <p:cNvSpPr/>
            <p:nvPr/>
          </p:nvSpPr>
          <p:spPr>
            <a:xfrm rot="-135875">
              <a:off x="2546420" y="962460"/>
              <a:ext cx="1451029" cy="1253909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6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166;p34">
              <a:extLst>
                <a:ext uri="{FF2B5EF4-FFF2-40B4-BE49-F238E27FC236}">
                  <a16:creationId xmlns:a16="http://schemas.microsoft.com/office/drawing/2014/main" id="{9849E998-A0D7-472C-9035-AE8ACB615866}"/>
                </a:ext>
              </a:extLst>
            </p:cNvPr>
            <p:cNvSpPr/>
            <p:nvPr/>
          </p:nvSpPr>
          <p:spPr>
            <a:xfrm rot="4829593">
              <a:off x="8020405" y="1167086"/>
              <a:ext cx="1451051" cy="1253852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6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446C1282-C32B-475C-8ABD-EAE348DEB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06" y="811161"/>
            <a:ext cx="4783394" cy="529467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8B7FF64-81E2-4010-A86B-AAECAF88E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7"/>
          <a:stretch/>
        </p:blipFill>
        <p:spPr>
          <a:xfrm>
            <a:off x="6132262" y="811161"/>
            <a:ext cx="4619312" cy="5294671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E4C3C9B5-325E-4826-877E-5780C65739A5}"/>
              </a:ext>
            </a:extLst>
          </p:cNvPr>
          <p:cNvSpPr txBox="1"/>
          <p:nvPr/>
        </p:nvSpPr>
        <p:spPr>
          <a:xfrm>
            <a:off x="2610465" y="344156"/>
            <a:ext cx="665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GB" sz="24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Open your Class Book, page 24-25.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D06A6A9-8E36-455E-B2C8-E05D31D1E1E6}"/>
              </a:ext>
            </a:extLst>
          </p:cNvPr>
          <p:cNvSpPr txBox="1"/>
          <p:nvPr/>
        </p:nvSpPr>
        <p:spPr>
          <a:xfrm>
            <a:off x="2750011" y="6098011"/>
            <a:ext cx="7147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Read and write adjectives of clowns</a:t>
            </a:r>
            <a:endParaRPr lang="ar-OM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FE86B383-4862-4008-851B-814C30E1D6EB}"/>
              </a:ext>
            </a:extLst>
          </p:cNvPr>
          <p:cNvSpPr/>
          <p:nvPr/>
        </p:nvSpPr>
        <p:spPr>
          <a:xfrm>
            <a:off x="7969614" y="3418769"/>
            <a:ext cx="2384323" cy="523220"/>
          </a:xfrm>
          <a:prstGeom prst="wedgeRoundRectCallout">
            <a:avLst>
              <a:gd name="adj1" fmla="val -46194"/>
              <a:gd name="adj2" fmla="val -13018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colour is the short clown’s hat? </a:t>
            </a: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8DC4A4A1-0CEA-4BBE-9A27-1B32A6700619}"/>
              </a:ext>
            </a:extLst>
          </p:cNvPr>
          <p:cNvSpPr/>
          <p:nvPr/>
        </p:nvSpPr>
        <p:spPr>
          <a:xfrm>
            <a:off x="2044992" y="4167632"/>
            <a:ext cx="2384323" cy="523220"/>
          </a:xfrm>
          <a:prstGeom prst="wedgeRoundRectCallout">
            <a:avLst>
              <a:gd name="adj1" fmla="val 54012"/>
              <a:gd name="adj2" fmla="val -14428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colour is the fat clown’s hat? </a:t>
            </a: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480CC597-ABAC-496F-B6C5-52FC0F789B44}"/>
              </a:ext>
            </a:extLst>
          </p:cNvPr>
          <p:cNvSpPr/>
          <p:nvPr/>
        </p:nvSpPr>
        <p:spPr>
          <a:xfrm>
            <a:off x="3420711" y="1227919"/>
            <a:ext cx="2384323" cy="523220"/>
          </a:xfrm>
          <a:prstGeom prst="wedgeRoundRectCallout">
            <a:avLst>
              <a:gd name="adj1" fmla="val -37534"/>
              <a:gd name="adj2" fmla="val 14605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colour is the sad clown’s hat? </a:t>
            </a:r>
          </a:p>
        </p:txBody>
      </p:sp>
    </p:spTree>
    <p:extLst>
      <p:ext uri="{BB962C8B-B14F-4D97-AF65-F5344CB8AC3E}">
        <p14:creationId xmlns:p14="http://schemas.microsoft.com/office/powerpoint/2010/main" val="3607627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3D20A7E-C59C-4240-980C-38BC96FAE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28" y="1400942"/>
            <a:ext cx="9719187" cy="438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3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573;p53">
            <a:extLst>
              <a:ext uri="{FF2B5EF4-FFF2-40B4-BE49-F238E27FC236}">
                <a16:creationId xmlns:a16="http://schemas.microsoft.com/office/drawing/2014/main" id="{C95B03EB-4B1E-490A-B58F-EFFD8917B0BB}"/>
              </a:ext>
            </a:extLst>
          </p:cNvPr>
          <p:cNvGrpSpPr/>
          <p:nvPr/>
        </p:nvGrpSpPr>
        <p:grpSpPr>
          <a:xfrm>
            <a:off x="5879844" y="1965580"/>
            <a:ext cx="3873755" cy="4223234"/>
            <a:chOff x="-331425" y="1579700"/>
            <a:chExt cx="1880250" cy="1905825"/>
          </a:xfrm>
        </p:grpSpPr>
        <p:sp>
          <p:nvSpPr>
            <p:cNvPr id="12" name="Google Shape;574;p53">
              <a:extLst>
                <a:ext uri="{FF2B5EF4-FFF2-40B4-BE49-F238E27FC236}">
                  <a16:creationId xmlns:a16="http://schemas.microsoft.com/office/drawing/2014/main" id="{EF9DE695-866C-44B6-A96E-6C2D580B7870}"/>
                </a:ext>
              </a:extLst>
            </p:cNvPr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rgbClr val="595959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" name="Google Shape;575;p53">
              <a:extLst>
                <a:ext uri="{FF2B5EF4-FFF2-40B4-BE49-F238E27FC236}">
                  <a16:creationId xmlns:a16="http://schemas.microsoft.com/office/drawing/2014/main" id="{E9BC76BB-BE00-4AD2-BF51-7933AAB423DD}"/>
                </a:ext>
              </a:extLst>
            </p:cNvPr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" name="Google Shape;576;p53">
              <a:extLst>
                <a:ext uri="{FF2B5EF4-FFF2-40B4-BE49-F238E27FC236}">
                  <a16:creationId xmlns:a16="http://schemas.microsoft.com/office/drawing/2014/main" id="{993071C6-6B67-44CD-AF94-46A34A763C97}"/>
                </a:ext>
              </a:extLst>
            </p:cNvPr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rgbClr val="595959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7" name="Google Shape;573;p53">
            <a:extLst>
              <a:ext uri="{FF2B5EF4-FFF2-40B4-BE49-F238E27FC236}">
                <a16:creationId xmlns:a16="http://schemas.microsoft.com/office/drawing/2014/main" id="{BA0AB843-2C0C-4E50-85D7-A3DA333E3887}"/>
              </a:ext>
            </a:extLst>
          </p:cNvPr>
          <p:cNvGrpSpPr/>
          <p:nvPr/>
        </p:nvGrpSpPr>
        <p:grpSpPr>
          <a:xfrm>
            <a:off x="1229186" y="1965580"/>
            <a:ext cx="3873755" cy="4223234"/>
            <a:chOff x="-331425" y="1579700"/>
            <a:chExt cx="1880250" cy="1905825"/>
          </a:xfrm>
        </p:grpSpPr>
        <p:sp>
          <p:nvSpPr>
            <p:cNvPr id="8" name="Google Shape;574;p53">
              <a:extLst>
                <a:ext uri="{FF2B5EF4-FFF2-40B4-BE49-F238E27FC236}">
                  <a16:creationId xmlns:a16="http://schemas.microsoft.com/office/drawing/2014/main" id="{E9A45FC3-9F5C-4A39-B6B9-82A9205490A5}"/>
                </a:ext>
              </a:extLst>
            </p:cNvPr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rgbClr val="595959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" name="Google Shape;575;p53">
              <a:extLst>
                <a:ext uri="{FF2B5EF4-FFF2-40B4-BE49-F238E27FC236}">
                  <a16:creationId xmlns:a16="http://schemas.microsoft.com/office/drawing/2014/main" id="{43EB3490-677A-405E-8B53-54AACA563D6A}"/>
                </a:ext>
              </a:extLst>
            </p:cNvPr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" name="Google Shape;576;p53">
              <a:extLst>
                <a:ext uri="{FF2B5EF4-FFF2-40B4-BE49-F238E27FC236}">
                  <a16:creationId xmlns:a16="http://schemas.microsoft.com/office/drawing/2014/main" id="{91BDBD7E-7C20-4DE3-BCA9-51597E36F419}"/>
                </a:ext>
              </a:extLst>
            </p:cNvPr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rgbClr val="595959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FB2C5CC-B41C-4F9E-A20F-DA09C559D428}"/>
              </a:ext>
            </a:extLst>
          </p:cNvPr>
          <p:cNvSpPr txBox="1"/>
          <p:nvPr/>
        </p:nvSpPr>
        <p:spPr>
          <a:xfrm rot="563996">
            <a:off x="2160133" y="3235286"/>
            <a:ext cx="2423051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sz="32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https://www.liveworksheets.com/yg158pu</a:t>
            </a:r>
            <a:endParaRPr lang="en-GB" sz="3200" dirty="0">
              <a:solidFill>
                <a:srgbClr val="C00000"/>
              </a:solidFill>
            </a:endParaRPr>
          </a:p>
          <a:p>
            <a:pPr algn="l" rtl="0"/>
            <a:endParaRPr lang="en-GB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4589874-FA92-4119-B954-55E864DC93D2}"/>
              </a:ext>
            </a:extLst>
          </p:cNvPr>
          <p:cNvSpPr txBox="1"/>
          <p:nvPr/>
        </p:nvSpPr>
        <p:spPr>
          <a:xfrm rot="388894">
            <a:off x="6773296" y="3235286"/>
            <a:ext cx="2541485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sz="32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https://www.liveworksheets.com/fb507437vr</a:t>
            </a:r>
            <a:endParaRPr lang="en-GB" sz="3200" dirty="0">
              <a:solidFill>
                <a:srgbClr val="C00000"/>
              </a:solidFill>
            </a:endParaRPr>
          </a:p>
          <a:p>
            <a:pPr algn="l" rtl="0"/>
            <a:endParaRPr lang="en-GB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D5D13F8-D70F-4D5B-B72C-3FEF31E0978D}"/>
              </a:ext>
            </a:extLst>
          </p:cNvPr>
          <p:cNvSpPr txBox="1"/>
          <p:nvPr/>
        </p:nvSpPr>
        <p:spPr>
          <a:xfrm>
            <a:off x="2861187" y="663677"/>
            <a:ext cx="5825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4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Supportive activities</a:t>
            </a:r>
          </a:p>
          <a:p>
            <a:pPr algn="ctr" rtl="0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8640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663C1FBE-FD75-42D5-974A-956F513F916E}"/>
              </a:ext>
            </a:extLst>
          </p:cNvPr>
          <p:cNvSpPr txBox="1"/>
          <p:nvPr/>
        </p:nvSpPr>
        <p:spPr>
          <a:xfrm>
            <a:off x="1178641" y="2168014"/>
            <a:ext cx="867205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strike="noStrike" kern="1200" cap="none" spc="0" normalizeH="0" baseline="0" noProof="0" dirty="0">
                <a:ln>
                  <a:noFill/>
                </a:ln>
                <a:solidFill>
                  <a:srgbClr val="FD9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Thanks </a:t>
            </a:r>
            <a:endParaRPr kumimoji="0" lang="en-GB" sz="80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520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24"/>
          <p:cNvSpPr txBox="1">
            <a:spLocks noGrp="1"/>
          </p:cNvSpPr>
          <p:nvPr>
            <p:ph type="title"/>
          </p:nvPr>
        </p:nvSpPr>
        <p:spPr>
          <a:xfrm>
            <a:off x="1052482" y="231560"/>
            <a:ext cx="2595693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Objectives:</a:t>
            </a:r>
            <a:r>
              <a:rPr lang="en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39D253E-D98E-430E-A8E2-66B044F6241F}"/>
              </a:ext>
            </a:extLst>
          </p:cNvPr>
          <p:cNvGrpSpPr/>
          <p:nvPr/>
        </p:nvGrpSpPr>
        <p:grpSpPr>
          <a:xfrm>
            <a:off x="1028107" y="1201115"/>
            <a:ext cx="3315940" cy="1760507"/>
            <a:chOff x="4447893" y="1103939"/>
            <a:chExt cx="3315940" cy="3074482"/>
          </a:xfrm>
        </p:grpSpPr>
        <p:sp>
          <p:nvSpPr>
            <p:cNvPr id="8" name="Google Shape;4770;p52">
              <a:extLst>
                <a:ext uri="{FF2B5EF4-FFF2-40B4-BE49-F238E27FC236}">
                  <a16:creationId xmlns:a16="http://schemas.microsoft.com/office/drawing/2014/main" id="{7A3C2411-3A30-4AF3-9AD0-DD4728B3858A}"/>
                </a:ext>
              </a:extLst>
            </p:cNvPr>
            <p:cNvSpPr/>
            <p:nvPr/>
          </p:nvSpPr>
          <p:spPr>
            <a:xfrm>
              <a:off x="4719450" y="1425321"/>
              <a:ext cx="2753100" cy="2753100"/>
            </a:xfrm>
            <a:prstGeom prst="rect">
              <a:avLst/>
            </a:pr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" name="Google Shape;4810;p52">
              <a:extLst>
                <a:ext uri="{FF2B5EF4-FFF2-40B4-BE49-F238E27FC236}">
                  <a16:creationId xmlns:a16="http://schemas.microsoft.com/office/drawing/2014/main" id="{AB078CFE-CE14-4892-BD86-4337DE3E2960}"/>
                </a:ext>
              </a:extLst>
            </p:cNvPr>
            <p:cNvGrpSpPr/>
            <p:nvPr/>
          </p:nvGrpSpPr>
          <p:grpSpPr>
            <a:xfrm>
              <a:off x="4447893" y="1103939"/>
              <a:ext cx="3315940" cy="1197656"/>
              <a:chOff x="1248037" y="989000"/>
              <a:chExt cx="3563994" cy="1287248"/>
            </a:xfrm>
          </p:grpSpPr>
          <p:sp>
            <p:nvSpPr>
              <p:cNvPr id="10" name="Google Shape;4811;p52">
                <a:extLst>
                  <a:ext uri="{FF2B5EF4-FFF2-40B4-BE49-F238E27FC236}">
                    <a16:creationId xmlns:a16="http://schemas.microsoft.com/office/drawing/2014/main" id="{0542BBD4-C4AB-4121-91A8-95E96B7EBA46}"/>
                  </a:ext>
                </a:extLst>
              </p:cNvPr>
              <p:cNvSpPr/>
              <p:nvPr/>
            </p:nvSpPr>
            <p:spPr>
              <a:xfrm rot="-426035">
                <a:off x="1301990" y="1162407"/>
                <a:ext cx="1088284" cy="940434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4812;p52">
                <a:extLst>
                  <a:ext uri="{FF2B5EF4-FFF2-40B4-BE49-F238E27FC236}">
                    <a16:creationId xmlns:a16="http://schemas.microsoft.com/office/drawing/2014/main" id="{C729491E-1F71-4334-B95E-7D1D6EFE052D}"/>
                  </a:ext>
                </a:extLst>
              </p:cNvPr>
              <p:cNvSpPr/>
              <p:nvPr/>
            </p:nvSpPr>
            <p:spPr>
              <a:xfrm rot="4539555">
                <a:off x="3677555" y="1162426"/>
                <a:ext cx="1088288" cy="940397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75A9E61C-AD22-4414-8A4A-DD6BA12F9C76}"/>
              </a:ext>
            </a:extLst>
          </p:cNvPr>
          <p:cNvGrpSpPr/>
          <p:nvPr/>
        </p:nvGrpSpPr>
        <p:grpSpPr>
          <a:xfrm>
            <a:off x="4351349" y="1199591"/>
            <a:ext cx="3315940" cy="1806831"/>
            <a:chOff x="4447893" y="1103939"/>
            <a:chExt cx="3315940" cy="3074482"/>
          </a:xfrm>
        </p:grpSpPr>
        <p:sp>
          <p:nvSpPr>
            <p:cNvPr id="13" name="Google Shape;4770;p52">
              <a:extLst>
                <a:ext uri="{FF2B5EF4-FFF2-40B4-BE49-F238E27FC236}">
                  <a16:creationId xmlns:a16="http://schemas.microsoft.com/office/drawing/2014/main" id="{E88787E9-755A-4D8D-94D6-0515C9C6A794}"/>
                </a:ext>
              </a:extLst>
            </p:cNvPr>
            <p:cNvSpPr/>
            <p:nvPr/>
          </p:nvSpPr>
          <p:spPr>
            <a:xfrm>
              <a:off x="4719450" y="1425321"/>
              <a:ext cx="2753100" cy="2753100"/>
            </a:xfrm>
            <a:prstGeom prst="rect">
              <a:avLst/>
            </a:pr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" name="Google Shape;4810;p52">
              <a:extLst>
                <a:ext uri="{FF2B5EF4-FFF2-40B4-BE49-F238E27FC236}">
                  <a16:creationId xmlns:a16="http://schemas.microsoft.com/office/drawing/2014/main" id="{138FF846-363E-4C18-BC73-D356B42FEA2F}"/>
                </a:ext>
              </a:extLst>
            </p:cNvPr>
            <p:cNvGrpSpPr/>
            <p:nvPr/>
          </p:nvGrpSpPr>
          <p:grpSpPr>
            <a:xfrm>
              <a:off x="4447893" y="1103939"/>
              <a:ext cx="3315940" cy="1197656"/>
              <a:chOff x="1248037" y="989000"/>
              <a:chExt cx="3563994" cy="1287248"/>
            </a:xfrm>
          </p:grpSpPr>
          <p:sp>
            <p:nvSpPr>
              <p:cNvPr id="15" name="Google Shape;4811;p52">
                <a:extLst>
                  <a:ext uri="{FF2B5EF4-FFF2-40B4-BE49-F238E27FC236}">
                    <a16:creationId xmlns:a16="http://schemas.microsoft.com/office/drawing/2014/main" id="{37ADF7C9-1A39-4CA6-8738-6479F2EB959E}"/>
                  </a:ext>
                </a:extLst>
              </p:cNvPr>
              <p:cNvSpPr/>
              <p:nvPr/>
            </p:nvSpPr>
            <p:spPr>
              <a:xfrm rot="-426035">
                <a:off x="1301990" y="1162407"/>
                <a:ext cx="1088284" cy="940434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812;p52">
                <a:extLst>
                  <a:ext uri="{FF2B5EF4-FFF2-40B4-BE49-F238E27FC236}">
                    <a16:creationId xmlns:a16="http://schemas.microsoft.com/office/drawing/2014/main" id="{2AB19D27-5048-4542-B92B-6374CF0FB8EE}"/>
                  </a:ext>
                </a:extLst>
              </p:cNvPr>
              <p:cNvSpPr/>
              <p:nvPr/>
            </p:nvSpPr>
            <p:spPr>
              <a:xfrm rot="4539555">
                <a:off x="3677555" y="1162426"/>
                <a:ext cx="1088288" cy="940397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0CE36C8E-9360-4B4F-932A-2188C5A0309F}"/>
              </a:ext>
            </a:extLst>
          </p:cNvPr>
          <p:cNvGrpSpPr/>
          <p:nvPr/>
        </p:nvGrpSpPr>
        <p:grpSpPr>
          <a:xfrm>
            <a:off x="7650793" y="1232840"/>
            <a:ext cx="3315940" cy="1773582"/>
            <a:chOff x="4447893" y="1103939"/>
            <a:chExt cx="3315940" cy="3074482"/>
          </a:xfrm>
        </p:grpSpPr>
        <p:sp>
          <p:nvSpPr>
            <p:cNvPr id="18" name="Google Shape;4770;p52">
              <a:extLst>
                <a:ext uri="{FF2B5EF4-FFF2-40B4-BE49-F238E27FC236}">
                  <a16:creationId xmlns:a16="http://schemas.microsoft.com/office/drawing/2014/main" id="{8E14C438-18F9-4C6A-A470-3BE00963BCC8}"/>
                </a:ext>
              </a:extLst>
            </p:cNvPr>
            <p:cNvSpPr/>
            <p:nvPr/>
          </p:nvSpPr>
          <p:spPr>
            <a:xfrm>
              <a:off x="4719450" y="1425321"/>
              <a:ext cx="2753100" cy="2753100"/>
            </a:xfrm>
            <a:prstGeom prst="rect">
              <a:avLst/>
            </a:pr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" name="Google Shape;4810;p52">
              <a:extLst>
                <a:ext uri="{FF2B5EF4-FFF2-40B4-BE49-F238E27FC236}">
                  <a16:creationId xmlns:a16="http://schemas.microsoft.com/office/drawing/2014/main" id="{42ECAEB0-CDF3-480D-8A35-8352CCB4D937}"/>
                </a:ext>
              </a:extLst>
            </p:cNvPr>
            <p:cNvGrpSpPr/>
            <p:nvPr/>
          </p:nvGrpSpPr>
          <p:grpSpPr>
            <a:xfrm>
              <a:off x="4447893" y="1103939"/>
              <a:ext cx="3315940" cy="1197656"/>
              <a:chOff x="1248037" y="989000"/>
              <a:chExt cx="3563994" cy="1287248"/>
            </a:xfrm>
          </p:grpSpPr>
          <p:sp>
            <p:nvSpPr>
              <p:cNvPr id="20" name="Google Shape;4811;p52">
                <a:extLst>
                  <a:ext uri="{FF2B5EF4-FFF2-40B4-BE49-F238E27FC236}">
                    <a16:creationId xmlns:a16="http://schemas.microsoft.com/office/drawing/2014/main" id="{9A20743E-7861-4491-A62F-7626B4C15613}"/>
                  </a:ext>
                </a:extLst>
              </p:cNvPr>
              <p:cNvSpPr/>
              <p:nvPr/>
            </p:nvSpPr>
            <p:spPr>
              <a:xfrm rot="-426035">
                <a:off x="1301990" y="1162407"/>
                <a:ext cx="1088284" cy="940434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4812;p52">
                <a:extLst>
                  <a:ext uri="{FF2B5EF4-FFF2-40B4-BE49-F238E27FC236}">
                    <a16:creationId xmlns:a16="http://schemas.microsoft.com/office/drawing/2014/main" id="{55AE5531-CF37-422D-8A41-5EA9BB86BB61}"/>
                  </a:ext>
                </a:extLst>
              </p:cNvPr>
              <p:cNvSpPr/>
              <p:nvPr/>
            </p:nvSpPr>
            <p:spPr>
              <a:xfrm rot="4539555">
                <a:off x="3677555" y="1162426"/>
                <a:ext cx="1088288" cy="940397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847FBE5-D4BE-426C-8145-734987A401B7}"/>
              </a:ext>
            </a:extLst>
          </p:cNvPr>
          <p:cNvSpPr txBox="1"/>
          <p:nvPr/>
        </p:nvSpPr>
        <p:spPr>
          <a:xfrm>
            <a:off x="3784415" y="554958"/>
            <a:ext cx="580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800" b="1" dirty="0">
                <a:solidFill>
                  <a:schemeClr val="bg2"/>
                </a:solidFill>
                <a:latin typeface="Comic Sans MS" panose="030F0702030302020204" pitchFamily="66" charset="0"/>
                <a:sym typeface="Jua"/>
              </a:rPr>
              <a:t>Students will be able to:  </a:t>
            </a:r>
            <a:endParaRPr lang="en-GB" sz="2800" b="1" dirty="0">
              <a:solidFill>
                <a:schemeClr val="bg2"/>
              </a:solidFill>
              <a:latin typeface="Comic Sans MS" panose="030F0702030302020204" pitchFamily="66" charset="0"/>
              <a:sym typeface="Jua"/>
            </a:endParaRPr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2E08E8FA-682E-4025-B45E-7A7E1D783D4D}"/>
              </a:ext>
            </a:extLst>
          </p:cNvPr>
          <p:cNvGrpSpPr/>
          <p:nvPr/>
        </p:nvGrpSpPr>
        <p:grpSpPr>
          <a:xfrm>
            <a:off x="1018244" y="3132910"/>
            <a:ext cx="3315940" cy="1760507"/>
            <a:chOff x="4447893" y="1103939"/>
            <a:chExt cx="3315940" cy="3074482"/>
          </a:xfrm>
        </p:grpSpPr>
        <p:sp>
          <p:nvSpPr>
            <p:cNvPr id="39" name="Google Shape;4770;p52">
              <a:extLst>
                <a:ext uri="{FF2B5EF4-FFF2-40B4-BE49-F238E27FC236}">
                  <a16:creationId xmlns:a16="http://schemas.microsoft.com/office/drawing/2014/main" id="{0E3E9032-F438-43FA-AC4A-817FD265D9F0}"/>
                </a:ext>
              </a:extLst>
            </p:cNvPr>
            <p:cNvSpPr/>
            <p:nvPr/>
          </p:nvSpPr>
          <p:spPr>
            <a:xfrm>
              <a:off x="4719450" y="1425321"/>
              <a:ext cx="2753100" cy="2753100"/>
            </a:xfrm>
            <a:prstGeom prst="rect">
              <a:avLst/>
            </a:pr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" name="Google Shape;4810;p52">
              <a:extLst>
                <a:ext uri="{FF2B5EF4-FFF2-40B4-BE49-F238E27FC236}">
                  <a16:creationId xmlns:a16="http://schemas.microsoft.com/office/drawing/2014/main" id="{29BE3C83-02CA-4E9D-8285-2B379F813D57}"/>
                </a:ext>
              </a:extLst>
            </p:cNvPr>
            <p:cNvGrpSpPr/>
            <p:nvPr/>
          </p:nvGrpSpPr>
          <p:grpSpPr>
            <a:xfrm>
              <a:off x="4447893" y="1103939"/>
              <a:ext cx="3315940" cy="1197656"/>
              <a:chOff x="1248037" y="989000"/>
              <a:chExt cx="3563994" cy="1287248"/>
            </a:xfrm>
          </p:grpSpPr>
          <p:sp>
            <p:nvSpPr>
              <p:cNvPr id="41" name="Google Shape;4811;p52">
                <a:extLst>
                  <a:ext uri="{FF2B5EF4-FFF2-40B4-BE49-F238E27FC236}">
                    <a16:creationId xmlns:a16="http://schemas.microsoft.com/office/drawing/2014/main" id="{6093B311-3510-4AB4-A6B7-AA50F86CB482}"/>
                  </a:ext>
                </a:extLst>
              </p:cNvPr>
              <p:cNvSpPr/>
              <p:nvPr/>
            </p:nvSpPr>
            <p:spPr>
              <a:xfrm rot="-426035">
                <a:off x="1301990" y="1162407"/>
                <a:ext cx="1088284" cy="940434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12;p52">
                <a:extLst>
                  <a:ext uri="{FF2B5EF4-FFF2-40B4-BE49-F238E27FC236}">
                    <a16:creationId xmlns:a16="http://schemas.microsoft.com/office/drawing/2014/main" id="{7BA2FE3E-C245-4023-B394-DA139661987A}"/>
                  </a:ext>
                </a:extLst>
              </p:cNvPr>
              <p:cNvSpPr/>
              <p:nvPr/>
            </p:nvSpPr>
            <p:spPr>
              <a:xfrm rot="4539555">
                <a:off x="3677555" y="1162426"/>
                <a:ext cx="1088288" cy="940397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E58FC0C3-B52B-43D4-B62A-9EEC81325739}"/>
              </a:ext>
            </a:extLst>
          </p:cNvPr>
          <p:cNvGrpSpPr/>
          <p:nvPr/>
        </p:nvGrpSpPr>
        <p:grpSpPr>
          <a:xfrm>
            <a:off x="4323758" y="3145747"/>
            <a:ext cx="3315940" cy="1760507"/>
            <a:chOff x="4447893" y="1103939"/>
            <a:chExt cx="3315940" cy="3074482"/>
          </a:xfrm>
        </p:grpSpPr>
        <p:sp>
          <p:nvSpPr>
            <p:cNvPr id="44" name="Google Shape;4770;p52">
              <a:extLst>
                <a:ext uri="{FF2B5EF4-FFF2-40B4-BE49-F238E27FC236}">
                  <a16:creationId xmlns:a16="http://schemas.microsoft.com/office/drawing/2014/main" id="{6060F807-BA5D-4F4B-B1E1-69CEA73D2DFB}"/>
                </a:ext>
              </a:extLst>
            </p:cNvPr>
            <p:cNvSpPr/>
            <p:nvPr/>
          </p:nvSpPr>
          <p:spPr>
            <a:xfrm>
              <a:off x="4719450" y="1425321"/>
              <a:ext cx="2753100" cy="2753100"/>
            </a:xfrm>
            <a:prstGeom prst="rect">
              <a:avLst/>
            </a:pr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810;p52">
              <a:extLst>
                <a:ext uri="{FF2B5EF4-FFF2-40B4-BE49-F238E27FC236}">
                  <a16:creationId xmlns:a16="http://schemas.microsoft.com/office/drawing/2014/main" id="{C5CC52B9-6295-4610-98B5-F1726F03D3CD}"/>
                </a:ext>
              </a:extLst>
            </p:cNvPr>
            <p:cNvGrpSpPr/>
            <p:nvPr/>
          </p:nvGrpSpPr>
          <p:grpSpPr>
            <a:xfrm>
              <a:off x="4447893" y="1103939"/>
              <a:ext cx="3315940" cy="1197656"/>
              <a:chOff x="1248037" y="989000"/>
              <a:chExt cx="3563994" cy="1287248"/>
            </a:xfrm>
          </p:grpSpPr>
          <p:sp>
            <p:nvSpPr>
              <p:cNvPr id="46" name="Google Shape;4811;p52">
                <a:extLst>
                  <a:ext uri="{FF2B5EF4-FFF2-40B4-BE49-F238E27FC236}">
                    <a16:creationId xmlns:a16="http://schemas.microsoft.com/office/drawing/2014/main" id="{AC80A06F-6BC6-4EA3-8FB2-F95CCEC3CFCA}"/>
                  </a:ext>
                </a:extLst>
              </p:cNvPr>
              <p:cNvSpPr/>
              <p:nvPr/>
            </p:nvSpPr>
            <p:spPr>
              <a:xfrm rot="-426035">
                <a:off x="1301990" y="1162407"/>
                <a:ext cx="1088284" cy="940434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812;p52">
                <a:extLst>
                  <a:ext uri="{FF2B5EF4-FFF2-40B4-BE49-F238E27FC236}">
                    <a16:creationId xmlns:a16="http://schemas.microsoft.com/office/drawing/2014/main" id="{9FA6E0ED-C79D-45D8-A195-9911EE012317}"/>
                  </a:ext>
                </a:extLst>
              </p:cNvPr>
              <p:cNvSpPr/>
              <p:nvPr/>
            </p:nvSpPr>
            <p:spPr>
              <a:xfrm rot="4539555">
                <a:off x="3677555" y="1162426"/>
                <a:ext cx="1088288" cy="940397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308296AD-218A-4C84-9BB0-94994058BC44}"/>
              </a:ext>
            </a:extLst>
          </p:cNvPr>
          <p:cNvGrpSpPr/>
          <p:nvPr/>
        </p:nvGrpSpPr>
        <p:grpSpPr>
          <a:xfrm>
            <a:off x="7640930" y="3114022"/>
            <a:ext cx="3315940" cy="1760507"/>
            <a:chOff x="4447893" y="1103939"/>
            <a:chExt cx="3315940" cy="3074482"/>
          </a:xfrm>
        </p:grpSpPr>
        <p:sp>
          <p:nvSpPr>
            <p:cNvPr id="49" name="Google Shape;4770;p52">
              <a:extLst>
                <a:ext uri="{FF2B5EF4-FFF2-40B4-BE49-F238E27FC236}">
                  <a16:creationId xmlns:a16="http://schemas.microsoft.com/office/drawing/2014/main" id="{B1BE7EC7-15DE-43A6-9F16-D565978E7B38}"/>
                </a:ext>
              </a:extLst>
            </p:cNvPr>
            <p:cNvSpPr/>
            <p:nvPr/>
          </p:nvSpPr>
          <p:spPr>
            <a:xfrm>
              <a:off x="4719450" y="1425321"/>
              <a:ext cx="2753100" cy="2753100"/>
            </a:xfrm>
            <a:prstGeom prst="rect">
              <a:avLst/>
            </a:pr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" name="Google Shape;4810;p52">
              <a:extLst>
                <a:ext uri="{FF2B5EF4-FFF2-40B4-BE49-F238E27FC236}">
                  <a16:creationId xmlns:a16="http://schemas.microsoft.com/office/drawing/2014/main" id="{264FDEAD-9727-49B7-B2C9-2EF908CD1DEB}"/>
                </a:ext>
              </a:extLst>
            </p:cNvPr>
            <p:cNvGrpSpPr/>
            <p:nvPr/>
          </p:nvGrpSpPr>
          <p:grpSpPr>
            <a:xfrm>
              <a:off x="4447893" y="1103939"/>
              <a:ext cx="3315940" cy="1197656"/>
              <a:chOff x="1248037" y="989000"/>
              <a:chExt cx="3563994" cy="1287248"/>
            </a:xfrm>
          </p:grpSpPr>
          <p:sp>
            <p:nvSpPr>
              <p:cNvPr id="51" name="Google Shape;4811;p52">
                <a:extLst>
                  <a:ext uri="{FF2B5EF4-FFF2-40B4-BE49-F238E27FC236}">
                    <a16:creationId xmlns:a16="http://schemas.microsoft.com/office/drawing/2014/main" id="{826F729C-2ACF-4844-A9CA-E00BCC22BEC1}"/>
                  </a:ext>
                </a:extLst>
              </p:cNvPr>
              <p:cNvSpPr/>
              <p:nvPr/>
            </p:nvSpPr>
            <p:spPr>
              <a:xfrm rot="-426035">
                <a:off x="1301990" y="1162407"/>
                <a:ext cx="1088284" cy="940434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812;p52">
                <a:extLst>
                  <a:ext uri="{FF2B5EF4-FFF2-40B4-BE49-F238E27FC236}">
                    <a16:creationId xmlns:a16="http://schemas.microsoft.com/office/drawing/2014/main" id="{92F82366-B37E-4A7B-9DFE-6CE959E68D49}"/>
                  </a:ext>
                </a:extLst>
              </p:cNvPr>
              <p:cNvSpPr/>
              <p:nvPr/>
            </p:nvSpPr>
            <p:spPr>
              <a:xfrm rot="4539555">
                <a:off x="3677555" y="1162426"/>
                <a:ext cx="1088288" cy="940397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9D662A3A-3DB6-40BF-9636-8BDB668D561C}"/>
              </a:ext>
            </a:extLst>
          </p:cNvPr>
          <p:cNvGrpSpPr/>
          <p:nvPr/>
        </p:nvGrpSpPr>
        <p:grpSpPr>
          <a:xfrm>
            <a:off x="4313895" y="4906254"/>
            <a:ext cx="3315940" cy="1760507"/>
            <a:chOff x="4447893" y="1103939"/>
            <a:chExt cx="3315940" cy="3074482"/>
          </a:xfrm>
        </p:grpSpPr>
        <p:sp>
          <p:nvSpPr>
            <p:cNvPr id="54" name="Google Shape;4770;p52">
              <a:extLst>
                <a:ext uri="{FF2B5EF4-FFF2-40B4-BE49-F238E27FC236}">
                  <a16:creationId xmlns:a16="http://schemas.microsoft.com/office/drawing/2014/main" id="{1E962C6D-D036-4F36-B015-7D98C78D3B10}"/>
                </a:ext>
              </a:extLst>
            </p:cNvPr>
            <p:cNvSpPr/>
            <p:nvPr/>
          </p:nvSpPr>
          <p:spPr>
            <a:xfrm>
              <a:off x="4719450" y="1425321"/>
              <a:ext cx="2753100" cy="2753100"/>
            </a:xfrm>
            <a:prstGeom prst="rect">
              <a:avLst/>
            </a:pr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" name="Google Shape;4810;p52">
              <a:extLst>
                <a:ext uri="{FF2B5EF4-FFF2-40B4-BE49-F238E27FC236}">
                  <a16:creationId xmlns:a16="http://schemas.microsoft.com/office/drawing/2014/main" id="{A566017D-D588-4A0A-A1EA-488CA693BFAE}"/>
                </a:ext>
              </a:extLst>
            </p:cNvPr>
            <p:cNvGrpSpPr/>
            <p:nvPr/>
          </p:nvGrpSpPr>
          <p:grpSpPr>
            <a:xfrm>
              <a:off x="4447893" y="1103939"/>
              <a:ext cx="3315940" cy="1197656"/>
              <a:chOff x="1248037" y="989000"/>
              <a:chExt cx="3563994" cy="1287248"/>
            </a:xfrm>
          </p:grpSpPr>
          <p:sp>
            <p:nvSpPr>
              <p:cNvPr id="56" name="Google Shape;4811;p52">
                <a:extLst>
                  <a:ext uri="{FF2B5EF4-FFF2-40B4-BE49-F238E27FC236}">
                    <a16:creationId xmlns:a16="http://schemas.microsoft.com/office/drawing/2014/main" id="{E033574C-CCAF-49E0-905F-17DCA32C3617}"/>
                  </a:ext>
                </a:extLst>
              </p:cNvPr>
              <p:cNvSpPr/>
              <p:nvPr/>
            </p:nvSpPr>
            <p:spPr>
              <a:xfrm rot="-426035">
                <a:off x="1301990" y="1162407"/>
                <a:ext cx="1088284" cy="940434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812;p52">
                <a:extLst>
                  <a:ext uri="{FF2B5EF4-FFF2-40B4-BE49-F238E27FC236}">
                    <a16:creationId xmlns:a16="http://schemas.microsoft.com/office/drawing/2014/main" id="{EA7F5DCE-EFEC-4680-AD17-6D71FDADC16D}"/>
                  </a:ext>
                </a:extLst>
              </p:cNvPr>
              <p:cNvSpPr/>
              <p:nvPr/>
            </p:nvSpPr>
            <p:spPr>
              <a:xfrm rot="4539555">
                <a:off x="3677555" y="1162426"/>
                <a:ext cx="1088288" cy="940397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مجموعة 57">
            <a:extLst>
              <a:ext uri="{FF2B5EF4-FFF2-40B4-BE49-F238E27FC236}">
                <a16:creationId xmlns:a16="http://schemas.microsoft.com/office/drawing/2014/main" id="{B307E7AE-D91C-495B-9A16-2E898AC88FC3}"/>
              </a:ext>
            </a:extLst>
          </p:cNvPr>
          <p:cNvGrpSpPr/>
          <p:nvPr/>
        </p:nvGrpSpPr>
        <p:grpSpPr>
          <a:xfrm>
            <a:off x="7654566" y="4898799"/>
            <a:ext cx="3315940" cy="1760507"/>
            <a:chOff x="4447893" y="1103939"/>
            <a:chExt cx="3315940" cy="3074482"/>
          </a:xfrm>
        </p:grpSpPr>
        <p:sp>
          <p:nvSpPr>
            <p:cNvPr id="59" name="Google Shape;4770;p52">
              <a:extLst>
                <a:ext uri="{FF2B5EF4-FFF2-40B4-BE49-F238E27FC236}">
                  <a16:creationId xmlns:a16="http://schemas.microsoft.com/office/drawing/2014/main" id="{0D61B34C-F14F-4A6F-8012-81E236AB7EBC}"/>
                </a:ext>
              </a:extLst>
            </p:cNvPr>
            <p:cNvSpPr/>
            <p:nvPr/>
          </p:nvSpPr>
          <p:spPr>
            <a:xfrm>
              <a:off x="4719450" y="1425321"/>
              <a:ext cx="2753100" cy="2753100"/>
            </a:xfrm>
            <a:prstGeom prst="rect">
              <a:avLst/>
            </a:pr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4810;p52">
              <a:extLst>
                <a:ext uri="{FF2B5EF4-FFF2-40B4-BE49-F238E27FC236}">
                  <a16:creationId xmlns:a16="http://schemas.microsoft.com/office/drawing/2014/main" id="{9E71F9BA-D422-4C46-BD9D-B46C2014F0BD}"/>
                </a:ext>
              </a:extLst>
            </p:cNvPr>
            <p:cNvGrpSpPr/>
            <p:nvPr/>
          </p:nvGrpSpPr>
          <p:grpSpPr>
            <a:xfrm>
              <a:off x="4447893" y="1103939"/>
              <a:ext cx="3315940" cy="1197656"/>
              <a:chOff x="1248037" y="989000"/>
              <a:chExt cx="3563994" cy="1287248"/>
            </a:xfrm>
          </p:grpSpPr>
          <p:sp>
            <p:nvSpPr>
              <p:cNvPr id="61" name="Google Shape;4811;p52">
                <a:extLst>
                  <a:ext uri="{FF2B5EF4-FFF2-40B4-BE49-F238E27FC236}">
                    <a16:creationId xmlns:a16="http://schemas.microsoft.com/office/drawing/2014/main" id="{B849FCE4-460A-4988-AF4F-A5A96EC023EB}"/>
                  </a:ext>
                </a:extLst>
              </p:cNvPr>
              <p:cNvSpPr/>
              <p:nvPr/>
            </p:nvSpPr>
            <p:spPr>
              <a:xfrm rot="-426035">
                <a:off x="1301990" y="1162407"/>
                <a:ext cx="1088284" cy="940434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812;p52">
                <a:extLst>
                  <a:ext uri="{FF2B5EF4-FFF2-40B4-BE49-F238E27FC236}">
                    <a16:creationId xmlns:a16="http://schemas.microsoft.com/office/drawing/2014/main" id="{94D6CEBE-63F9-446C-B606-6F87C8BDE88B}"/>
                  </a:ext>
                </a:extLst>
              </p:cNvPr>
              <p:cNvSpPr/>
              <p:nvPr/>
            </p:nvSpPr>
            <p:spPr>
              <a:xfrm rot="4539555">
                <a:off x="3677555" y="1162426"/>
                <a:ext cx="1088288" cy="940397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FAAEA784-8EDD-4B12-AF3D-32F6F4E40533}"/>
              </a:ext>
            </a:extLst>
          </p:cNvPr>
          <p:cNvGrpSpPr/>
          <p:nvPr/>
        </p:nvGrpSpPr>
        <p:grpSpPr>
          <a:xfrm>
            <a:off x="993305" y="4893417"/>
            <a:ext cx="3315940" cy="1760507"/>
            <a:chOff x="4447893" y="1103939"/>
            <a:chExt cx="3315940" cy="3074482"/>
          </a:xfrm>
        </p:grpSpPr>
        <p:sp>
          <p:nvSpPr>
            <p:cNvPr id="64" name="Google Shape;4770;p52">
              <a:extLst>
                <a:ext uri="{FF2B5EF4-FFF2-40B4-BE49-F238E27FC236}">
                  <a16:creationId xmlns:a16="http://schemas.microsoft.com/office/drawing/2014/main" id="{E38699EE-8692-442D-B5AB-8EABCFBC4F67}"/>
                </a:ext>
              </a:extLst>
            </p:cNvPr>
            <p:cNvSpPr/>
            <p:nvPr/>
          </p:nvSpPr>
          <p:spPr>
            <a:xfrm>
              <a:off x="4719450" y="1425321"/>
              <a:ext cx="2753100" cy="2753100"/>
            </a:xfrm>
            <a:prstGeom prst="rect">
              <a:avLst/>
            </a:pr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5" name="Google Shape;4810;p52">
              <a:extLst>
                <a:ext uri="{FF2B5EF4-FFF2-40B4-BE49-F238E27FC236}">
                  <a16:creationId xmlns:a16="http://schemas.microsoft.com/office/drawing/2014/main" id="{EC13427E-D1FD-4143-8AA9-B973F6786009}"/>
                </a:ext>
              </a:extLst>
            </p:cNvPr>
            <p:cNvGrpSpPr/>
            <p:nvPr/>
          </p:nvGrpSpPr>
          <p:grpSpPr>
            <a:xfrm>
              <a:off x="4447893" y="1103939"/>
              <a:ext cx="3315940" cy="1197656"/>
              <a:chOff x="1248037" y="989000"/>
              <a:chExt cx="3563994" cy="1287248"/>
            </a:xfrm>
          </p:grpSpPr>
          <p:sp>
            <p:nvSpPr>
              <p:cNvPr id="66" name="Google Shape;4811;p52">
                <a:extLst>
                  <a:ext uri="{FF2B5EF4-FFF2-40B4-BE49-F238E27FC236}">
                    <a16:creationId xmlns:a16="http://schemas.microsoft.com/office/drawing/2014/main" id="{256297D0-F20D-4343-AE5B-196EB60DFD58}"/>
                  </a:ext>
                </a:extLst>
              </p:cNvPr>
              <p:cNvSpPr/>
              <p:nvPr/>
            </p:nvSpPr>
            <p:spPr>
              <a:xfrm rot="-426035">
                <a:off x="1301990" y="1162407"/>
                <a:ext cx="1088284" cy="940434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812;p52">
                <a:extLst>
                  <a:ext uri="{FF2B5EF4-FFF2-40B4-BE49-F238E27FC236}">
                    <a16:creationId xmlns:a16="http://schemas.microsoft.com/office/drawing/2014/main" id="{0D4370C3-AB70-4679-8CB4-6CE804EDCF52}"/>
                  </a:ext>
                </a:extLst>
              </p:cNvPr>
              <p:cNvSpPr/>
              <p:nvPr/>
            </p:nvSpPr>
            <p:spPr>
              <a:xfrm rot="4539555">
                <a:off x="3677555" y="1162426"/>
                <a:ext cx="1088288" cy="940397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7F6F931-2BB0-40BD-BF0A-5A74BC98E60A}"/>
              </a:ext>
            </a:extLst>
          </p:cNvPr>
          <p:cNvSpPr txBox="1"/>
          <p:nvPr/>
        </p:nvSpPr>
        <p:spPr>
          <a:xfrm>
            <a:off x="1457951" y="1700520"/>
            <a:ext cx="2560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dirty="0">
                <a:latin typeface="Comic Sans MS" panose="030F0702030302020204" pitchFamily="66" charset="0"/>
              </a:rPr>
              <a:t>Listen to and join in with songs. 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042307DE-58C1-4458-B31E-B8C244BFD4DD}"/>
              </a:ext>
            </a:extLst>
          </p:cNvPr>
          <p:cNvSpPr txBox="1"/>
          <p:nvPr/>
        </p:nvSpPr>
        <p:spPr>
          <a:xfrm>
            <a:off x="4977114" y="1855191"/>
            <a:ext cx="223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dirty="0">
                <a:latin typeface="Comic Sans MS" panose="030F0702030302020204" pitchFamily="66" charset="0"/>
              </a:rPr>
              <a:t>Revise body parts.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68" name="مربع نص 67">
            <a:extLst>
              <a:ext uri="{FF2B5EF4-FFF2-40B4-BE49-F238E27FC236}">
                <a16:creationId xmlns:a16="http://schemas.microsoft.com/office/drawing/2014/main" id="{94BCFD58-B719-4188-B438-3490C3770B7A}"/>
              </a:ext>
            </a:extLst>
          </p:cNvPr>
          <p:cNvSpPr txBox="1"/>
          <p:nvPr/>
        </p:nvSpPr>
        <p:spPr>
          <a:xfrm>
            <a:off x="8161924" y="1855191"/>
            <a:ext cx="2324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dirty="0">
                <a:latin typeface="Comic Sans MS" panose="030F0702030302020204" pitchFamily="66" charset="0"/>
              </a:rPr>
              <a:t>Label a picture using parts of the body. 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19DF0FE5-9641-4941-85FE-380757410454}"/>
              </a:ext>
            </a:extLst>
          </p:cNvPr>
          <p:cNvSpPr txBox="1"/>
          <p:nvPr/>
        </p:nvSpPr>
        <p:spPr>
          <a:xfrm>
            <a:off x="1705337" y="3753499"/>
            <a:ext cx="2121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dirty="0">
                <a:latin typeface="Comic Sans MS" panose="030F0702030302020204" pitchFamily="66" charset="0"/>
              </a:rPr>
              <a:t>Read and match sentences to pictures. 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id="{364E7F21-8756-417B-B91D-1E77E3C0FD1C}"/>
              </a:ext>
            </a:extLst>
          </p:cNvPr>
          <p:cNvSpPr txBox="1"/>
          <p:nvPr/>
        </p:nvSpPr>
        <p:spPr>
          <a:xfrm>
            <a:off x="4844657" y="3721774"/>
            <a:ext cx="2169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>
              <a:defRPr b="1"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en-US" dirty="0"/>
              <a:t>Revise </a:t>
            </a:r>
            <a:r>
              <a:rPr lang="en-US" dirty="0" err="1"/>
              <a:t>colours</a:t>
            </a:r>
            <a:r>
              <a:rPr lang="en-US" dirty="0"/>
              <a:t>. </a:t>
            </a:r>
            <a:endParaRPr lang="en-GB" dirty="0"/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947353FB-AF7D-431D-AE9B-ABD83F9F646D}"/>
              </a:ext>
            </a:extLst>
          </p:cNvPr>
          <p:cNvSpPr txBox="1"/>
          <p:nvPr/>
        </p:nvSpPr>
        <p:spPr>
          <a:xfrm>
            <a:off x="7922350" y="3615188"/>
            <a:ext cx="2958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>
              <a:defRPr b="1"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en-US" dirty="0"/>
              <a:t>Recognize the meanings of adjectives (happy, sad, thin, fat, tall. Short)</a:t>
            </a:r>
            <a:endParaRPr lang="en-GB" dirty="0"/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9CCDEA63-D58C-4171-8798-7C9E55A76AB5}"/>
              </a:ext>
            </a:extLst>
          </p:cNvPr>
          <p:cNvSpPr txBox="1"/>
          <p:nvPr/>
        </p:nvSpPr>
        <p:spPr>
          <a:xfrm>
            <a:off x="1394258" y="5485972"/>
            <a:ext cx="276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dirty="0">
                <a:latin typeface="Comic Sans MS" panose="030F0702030302020204" pitchFamily="66" charset="0"/>
              </a:rPr>
              <a:t>Complete descriptions with the correct adjectives. 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73" name="مربع نص 72">
            <a:extLst>
              <a:ext uri="{FF2B5EF4-FFF2-40B4-BE49-F238E27FC236}">
                <a16:creationId xmlns:a16="http://schemas.microsoft.com/office/drawing/2014/main" id="{68F09D7F-938F-40FC-8AC3-7C97F7E18E91}"/>
              </a:ext>
            </a:extLst>
          </p:cNvPr>
          <p:cNvSpPr txBox="1"/>
          <p:nvPr/>
        </p:nvSpPr>
        <p:spPr>
          <a:xfrm>
            <a:off x="4744118" y="5485972"/>
            <a:ext cx="2678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dirty="0">
                <a:latin typeface="Comic Sans MS" panose="030F0702030302020204" pitchFamily="66" charset="0"/>
              </a:rPr>
              <a:t>Complete sentences with the correct adjectives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C4661DD3-7A46-4247-8446-02E599AE45F8}"/>
              </a:ext>
            </a:extLst>
          </p:cNvPr>
          <p:cNvSpPr txBox="1"/>
          <p:nvPr/>
        </p:nvSpPr>
        <p:spPr>
          <a:xfrm>
            <a:off x="8056451" y="5343970"/>
            <a:ext cx="2594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dirty="0">
                <a:latin typeface="Comic Sans MS" panose="030F0702030302020204" pitchFamily="66" charset="0"/>
              </a:rPr>
              <a:t>Recognize the concept of opposite and complete a chart  using opposite words.  </a:t>
            </a:r>
            <a:endParaRPr lang="en-GB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663C1FBE-FD75-42D5-974A-956F513F916E}"/>
              </a:ext>
            </a:extLst>
          </p:cNvPr>
          <p:cNvSpPr txBox="1"/>
          <p:nvPr/>
        </p:nvSpPr>
        <p:spPr>
          <a:xfrm>
            <a:off x="1975054" y="442452"/>
            <a:ext cx="86720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28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Warm up: </a:t>
            </a:r>
            <a:r>
              <a:rPr lang="en-GB" sz="2800" b="1" i="0" dirty="0">
                <a:solidFill>
                  <a:schemeClr val="accent6"/>
                </a:solidFill>
                <a:latin typeface="Comic Sans MS" panose="030F0702030302020204" pitchFamily="66" charset="0"/>
              </a:rPr>
              <a:t>Head Shoulders Knees &amp; Toes Song </a:t>
            </a:r>
            <a:r>
              <a:rPr lang="en-GB" b="0" i="0" dirty="0">
                <a:latin typeface="Roboto"/>
              </a:rPr>
              <a:t> </a:t>
            </a:r>
          </a:p>
          <a:p>
            <a:pPr algn="l" rtl="0"/>
            <a:r>
              <a:rPr lang="en-GB" dirty="0"/>
              <a:t> </a:t>
            </a:r>
          </a:p>
        </p:txBody>
      </p:sp>
      <p:pic>
        <p:nvPicPr>
          <p:cNvPr id="4" name="Picture 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6A5A9B9F-2848-4BB8-82AD-C74106E6E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948" y="1121597"/>
            <a:ext cx="9428671" cy="517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5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FD466FBB-9734-4CA6-AECF-F0BC26D51593}"/>
              </a:ext>
            </a:extLst>
          </p:cNvPr>
          <p:cNvGrpSpPr/>
          <p:nvPr/>
        </p:nvGrpSpPr>
        <p:grpSpPr>
          <a:xfrm rot="21446118">
            <a:off x="618305" y="157278"/>
            <a:ext cx="10759558" cy="6164825"/>
            <a:chOff x="2546420" y="962460"/>
            <a:chExt cx="6826437" cy="4824683"/>
          </a:xfrm>
        </p:grpSpPr>
        <p:sp>
          <p:nvSpPr>
            <p:cNvPr id="3164" name="Google Shape;3164;p34"/>
            <p:cNvSpPr/>
            <p:nvPr/>
          </p:nvSpPr>
          <p:spPr>
            <a:xfrm rot="126755">
              <a:off x="2840002" y="1349726"/>
              <a:ext cx="6271863" cy="443741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6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34"/>
            <p:cNvSpPr/>
            <p:nvPr/>
          </p:nvSpPr>
          <p:spPr>
            <a:xfrm rot="-135875">
              <a:off x="2546420" y="962460"/>
              <a:ext cx="1451029" cy="1253909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6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34"/>
            <p:cNvSpPr/>
            <p:nvPr/>
          </p:nvSpPr>
          <p:spPr>
            <a:xfrm rot="4829593">
              <a:off x="8020405" y="1167086"/>
              <a:ext cx="1451051" cy="1253852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6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71" name="Google Shape;3171;p34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3172" name="Google Shape;3172;p3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3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3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3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3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7" name="Google Shape;3177;p34">
            <a:hlinkClick r:id="rId5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kern="0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8" name="Google Shape;3178;p34">
            <a:hlinkClick r:id="rId6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kern="0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9" name="Google Shape;3179;p34">
            <a:hlinkClick r:id="rId5" action="ppaction://hlinksldjump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kern="0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0" name="Google Shape;3180;p34">
            <a:hlinkClick r:id="rId7" action="ppaction://hlinksldjump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2000" b="1" kern="0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1" name="Google Shape;3181;p34">
            <a:hlinkClick r:id="rId8" action="ppaction://hlinksldjump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2000" b="1" kern="0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2" name="Google Shape;3182;p34">
            <a:hlinkClick r:id="" action="ppaction://noaction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2000" b="1" kern="0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3" name="Google Shape;3183;p34">
            <a:hlinkClick r:id="rId9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84" name="Google Shape;3184;p34">
            <a:hlinkClick r:id="rId8" action="ppaction://hlinksldjump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85" name="Google Shape;3185;p34">
            <a:hlinkClick r:id="rId10" action="ppaction://hlinksldjump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Kids vocabulary - Body - parts of the body - Learn English for kids - English educational video">
            <a:hlinkClick r:id="" action="ppaction://media"/>
            <a:extLst>
              <a:ext uri="{FF2B5EF4-FFF2-40B4-BE49-F238E27FC236}">
                <a16:creationId xmlns:a16="http://schemas.microsoft.com/office/drawing/2014/main" id="{A746E467-9A9C-4372-B5AD-D6512C4530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7355" y="1831140"/>
            <a:ext cx="9328411" cy="434105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5CFD2E7-634D-4FED-AC08-454B4F0B4596}"/>
              </a:ext>
            </a:extLst>
          </p:cNvPr>
          <p:cNvSpPr txBox="1"/>
          <p:nvPr/>
        </p:nvSpPr>
        <p:spPr>
          <a:xfrm>
            <a:off x="3274142" y="809050"/>
            <a:ext cx="5562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Parts of the body </a:t>
            </a:r>
            <a:endParaRPr lang="en-GB" sz="4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ADD8D7F-45B1-4188-9705-3F252AC0A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794" y="1224116"/>
            <a:ext cx="8163969" cy="538316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5DC8F44-A916-44FF-B6FC-81F21BEDEF1E}"/>
              </a:ext>
            </a:extLst>
          </p:cNvPr>
          <p:cNvSpPr txBox="1"/>
          <p:nvPr/>
        </p:nvSpPr>
        <p:spPr>
          <a:xfrm>
            <a:off x="3008671" y="412955"/>
            <a:ext cx="6651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32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Open your Class Book, page 22.</a:t>
            </a:r>
          </a:p>
        </p:txBody>
      </p:sp>
    </p:spTree>
    <p:extLst>
      <p:ext uri="{BB962C8B-B14F-4D97-AF65-F5344CB8AC3E}">
        <p14:creationId xmlns:p14="http://schemas.microsoft.com/office/powerpoint/2010/main" val="246854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FA3DF43A-361A-468E-A54F-DB5B029EB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44" y="1042740"/>
            <a:ext cx="4388720" cy="5480442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C2D926DC-7891-4819-82CB-B1DB2E6628D2}"/>
              </a:ext>
            </a:extLst>
          </p:cNvPr>
          <p:cNvSpPr txBox="1"/>
          <p:nvPr/>
        </p:nvSpPr>
        <p:spPr>
          <a:xfrm>
            <a:off x="2853275" y="345207"/>
            <a:ext cx="60984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Parts of the body </a:t>
            </a:r>
            <a:endParaRPr lang="en-GB" sz="4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وسيلة الشرح: خطية مع شريط تمييز 19">
            <a:extLst>
              <a:ext uri="{FF2B5EF4-FFF2-40B4-BE49-F238E27FC236}">
                <a16:creationId xmlns:a16="http://schemas.microsoft.com/office/drawing/2014/main" id="{0D05ED73-009B-4804-9B93-921DD8874653}"/>
              </a:ext>
            </a:extLst>
          </p:cNvPr>
          <p:cNvSpPr/>
          <p:nvPr/>
        </p:nvSpPr>
        <p:spPr>
          <a:xfrm>
            <a:off x="8096864" y="1725561"/>
            <a:ext cx="1769806" cy="501445"/>
          </a:xfrm>
          <a:prstGeom prst="accent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ear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21" name="وسيلة الشرح: خطية مع شريط تمييز 20">
            <a:extLst>
              <a:ext uri="{FF2B5EF4-FFF2-40B4-BE49-F238E27FC236}">
                <a16:creationId xmlns:a16="http://schemas.microsoft.com/office/drawing/2014/main" id="{E4F73260-6E99-4561-A0C7-B2F2C620DC6F}"/>
              </a:ext>
            </a:extLst>
          </p:cNvPr>
          <p:cNvSpPr/>
          <p:nvPr/>
        </p:nvSpPr>
        <p:spPr>
          <a:xfrm>
            <a:off x="8657302" y="3544789"/>
            <a:ext cx="1769806" cy="501445"/>
          </a:xfrm>
          <a:prstGeom prst="accent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body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22" name="وسيلة الشرح: خطية مع شريط تمييز 21">
            <a:extLst>
              <a:ext uri="{FF2B5EF4-FFF2-40B4-BE49-F238E27FC236}">
                <a16:creationId xmlns:a16="http://schemas.microsoft.com/office/drawing/2014/main" id="{DB280BB8-9034-410D-9D3E-22D1A0D433DA}"/>
              </a:ext>
            </a:extLst>
          </p:cNvPr>
          <p:cNvSpPr/>
          <p:nvPr/>
        </p:nvSpPr>
        <p:spPr>
          <a:xfrm>
            <a:off x="8657302" y="4402395"/>
            <a:ext cx="1769806" cy="501445"/>
          </a:xfrm>
          <a:prstGeom prst="accent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arm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23" name="وسيلة الشرح: خطية مع شريط تمييز 22">
            <a:extLst>
              <a:ext uri="{FF2B5EF4-FFF2-40B4-BE49-F238E27FC236}">
                <a16:creationId xmlns:a16="http://schemas.microsoft.com/office/drawing/2014/main" id="{26D26CD3-9B33-4A8D-B2AD-B1B44EE1258E}"/>
              </a:ext>
            </a:extLst>
          </p:cNvPr>
          <p:cNvSpPr/>
          <p:nvPr/>
        </p:nvSpPr>
        <p:spPr>
          <a:xfrm>
            <a:off x="8515501" y="5368415"/>
            <a:ext cx="1769806" cy="501445"/>
          </a:xfrm>
          <a:prstGeom prst="accent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knee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24" name="وسيلة الشرح: خطية مع شريط تمييز 23">
            <a:extLst>
              <a:ext uri="{FF2B5EF4-FFF2-40B4-BE49-F238E27FC236}">
                <a16:creationId xmlns:a16="http://schemas.microsoft.com/office/drawing/2014/main" id="{F923DBA9-7DE6-45EF-AB7E-B8D7460C9399}"/>
              </a:ext>
            </a:extLst>
          </p:cNvPr>
          <p:cNvSpPr/>
          <p:nvPr/>
        </p:nvSpPr>
        <p:spPr>
          <a:xfrm>
            <a:off x="8337754" y="2567710"/>
            <a:ext cx="1769806" cy="501445"/>
          </a:xfrm>
          <a:prstGeom prst="accent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nose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26" name="وسيلة الشرح: خطية مع شريط تمييز 25">
            <a:extLst>
              <a:ext uri="{FF2B5EF4-FFF2-40B4-BE49-F238E27FC236}">
                <a16:creationId xmlns:a16="http://schemas.microsoft.com/office/drawing/2014/main" id="{B37DC57D-5B0F-41EA-95F8-074D5C917993}"/>
              </a:ext>
            </a:extLst>
          </p:cNvPr>
          <p:cNvSpPr/>
          <p:nvPr/>
        </p:nvSpPr>
        <p:spPr>
          <a:xfrm>
            <a:off x="1697448" y="2066265"/>
            <a:ext cx="1769806" cy="501445"/>
          </a:xfrm>
          <a:prstGeom prst="accentCallout1">
            <a:avLst>
              <a:gd name="adj1" fmla="val 51103"/>
              <a:gd name="adj2" fmla="val 103334"/>
              <a:gd name="adj3" fmla="val 127206"/>
              <a:gd name="adj4" fmla="val 12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eyebrow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27" name="وسيلة الشرح: خطية مع شريط تمييز 26">
            <a:extLst>
              <a:ext uri="{FF2B5EF4-FFF2-40B4-BE49-F238E27FC236}">
                <a16:creationId xmlns:a16="http://schemas.microsoft.com/office/drawing/2014/main" id="{FD8327B4-C3AD-45FB-B48A-347D906E509D}"/>
              </a:ext>
            </a:extLst>
          </p:cNvPr>
          <p:cNvSpPr/>
          <p:nvPr/>
        </p:nvSpPr>
        <p:spPr>
          <a:xfrm>
            <a:off x="1765508" y="2874449"/>
            <a:ext cx="1769806" cy="501445"/>
          </a:xfrm>
          <a:prstGeom prst="accentCallout1">
            <a:avLst>
              <a:gd name="adj1" fmla="val 51103"/>
              <a:gd name="adj2" fmla="val 103334"/>
              <a:gd name="adj3" fmla="val 127206"/>
              <a:gd name="adj4" fmla="val 12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mouth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28" name="وسيلة الشرح: خطية مع شريط تمييز 27">
            <a:extLst>
              <a:ext uri="{FF2B5EF4-FFF2-40B4-BE49-F238E27FC236}">
                <a16:creationId xmlns:a16="http://schemas.microsoft.com/office/drawing/2014/main" id="{CE5FF960-971B-4366-91A6-3F54975BD281}"/>
              </a:ext>
            </a:extLst>
          </p:cNvPr>
          <p:cNvSpPr/>
          <p:nvPr/>
        </p:nvSpPr>
        <p:spPr>
          <a:xfrm>
            <a:off x="1697448" y="3863333"/>
            <a:ext cx="1769806" cy="501445"/>
          </a:xfrm>
          <a:prstGeom prst="accentCallout1">
            <a:avLst>
              <a:gd name="adj1" fmla="val 51103"/>
              <a:gd name="adj2" fmla="val 103334"/>
              <a:gd name="adj3" fmla="val 127206"/>
              <a:gd name="adj4" fmla="val 12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hand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29" name="وسيلة الشرح: خطية مع شريط تمييز 28">
            <a:extLst>
              <a:ext uri="{FF2B5EF4-FFF2-40B4-BE49-F238E27FC236}">
                <a16:creationId xmlns:a16="http://schemas.microsoft.com/office/drawing/2014/main" id="{FDD07CD1-4A56-4C7C-9003-8AA3898A2BFD}"/>
              </a:ext>
            </a:extLst>
          </p:cNvPr>
          <p:cNvSpPr/>
          <p:nvPr/>
        </p:nvSpPr>
        <p:spPr>
          <a:xfrm>
            <a:off x="1727562" y="4903840"/>
            <a:ext cx="1769806" cy="501445"/>
          </a:xfrm>
          <a:prstGeom prst="accentCallout1">
            <a:avLst>
              <a:gd name="adj1" fmla="val 51103"/>
              <a:gd name="adj2" fmla="val 103334"/>
              <a:gd name="adj3" fmla="val 127206"/>
              <a:gd name="adj4" fmla="val 12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leg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30" name="وسيلة الشرح: خطية مع شريط تمييز 29">
            <a:extLst>
              <a:ext uri="{FF2B5EF4-FFF2-40B4-BE49-F238E27FC236}">
                <a16:creationId xmlns:a16="http://schemas.microsoft.com/office/drawing/2014/main" id="{BF21A5F0-0F2E-462B-831F-5BB39CD66444}"/>
              </a:ext>
            </a:extLst>
          </p:cNvPr>
          <p:cNvSpPr/>
          <p:nvPr/>
        </p:nvSpPr>
        <p:spPr>
          <a:xfrm>
            <a:off x="2159564" y="1267394"/>
            <a:ext cx="1769806" cy="501445"/>
          </a:xfrm>
          <a:prstGeom prst="accentCallout1">
            <a:avLst>
              <a:gd name="adj1" fmla="val 51103"/>
              <a:gd name="adj2" fmla="val 103334"/>
              <a:gd name="adj3" fmla="val 127206"/>
              <a:gd name="adj4" fmla="val 12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head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1" name="وسيلة الشرح: خطية مع شريط تمييز 30">
            <a:extLst>
              <a:ext uri="{FF2B5EF4-FFF2-40B4-BE49-F238E27FC236}">
                <a16:creationId xmlns:a16="http://schemas.microsoft.com/office/drawing/2014/main" id="{ADFE01D0-5857-4A4C-8528-C08C63D84C65}"/>
              </a:ext>
            </a:extLst>
          </p:cNvPr>
          <p:cNvSpPr/>
          <p:nvPr/>
        </p:nvSpPr>
        <p:spPr>
          <a:xfrm>
            <a:off x="7181927" y="1171397"/>
            <a:ext cx="1769806" cy="501445"/>
          </a:xfrm>
          <a:prstGeom prst="accent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eye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32" name="وسيلة الشرح: خطية مع شريط تمييز 31">
            <a:extLst>
              <a:ext uri="{FF2B5EF4-FFF2-40B4-BE49-F238E27FC236}">
                <a16:creationId xmlns:a16="http://schemas.microsoft.com/office/drawing/2014/main" id="{F87DF995-BE03-4F7D-AC0E-66CC36F8E375}"/>
              </a:ext>
            </a:extLst>
          </p:cNvPr>
          <p:cNvSpPr/>
          <p:nvPr/>
        </p:nvSpPr>
        <p:spPr>
          <a:xfrm>
            <a:off x="1832950" y="5855109"/>
            <a:ext cx="1769806" cy="501445"/>
          </a:xfrm>
          <a:prstGeom prst="accentCallout1">
            <a:avLst>
              <a:gd name="adj1" fmla="val 51103"/>
              <a:gd name="adj2" fmla="val 103334"/>
              <a:gd name="adj3" fmla="val 62501"/>
              <a:gd name="adj4" fmla="val 190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foot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24AB94D3-9DD8-4263-B03B-5C28118729F3}"/>
              </a:ext>
            </a:extLst>
          </p:cNvPr>
          <p:cNvSpPr/>
          <p:nvPr/>
        </p:nvSpPr>
        <p:spPr>
          <a:xfrm>
            <a:off x="5189284" y="5855109"/>
            <a:ext cx="695322" cy="5014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وسيلة الشرح: خطية مع شريط تمييز 33">
            <a:extLst>
              <a:ext uri="{FF2B5EF4-FFF2-40B4-BE49-F238E27FC236}">
                <a16:creationId xmlns:a16="http://schemas.microsoft.com/office/drawing/2014/main" id="{A02ABD77-DDB5-4C47-8C34-BA6192ED0843}"/>
              </a:ext>
            </a:extLst>
          </p:cNvPr>
          <p:cNvSpPr/>
          <p:nvPr/>
        </p:nvSpPr>
        <p:spPr>
          <a:xfrm>
            <a:off x="8358184" y="6083712"/>
            <a:ext cx="1769806" cy="501445"/>
          </a:xfrm>
          <a:prstGeom prst="accentCallout1">
            <a:avLst>
              <a:gd name="adj1" fmla="val 18750"/>
              <a:gd name="adj2" fmla="val -8333"/>
              <a:gd name="adj3" fmla="val 24265"/>
              <a:gd name="adj4" fmla="val -10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toe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3343CE75-AEFB-4C70-9717-49DAC2775EF1}"/>
              </a:ext>
            </a:extLst>
          </p:cNvPr>
          <p:cNvSpPr/>
          <p:nvPr/>
        </p:nvSpPr>
        <p:spPr>
          <a:xfrm>
            <a:off x="6307396" y="6083712"/>
            <a:ext cx="258094" cy="2507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6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AE63C71-C00C-4C9B-9947-1FF06F55D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31" y="1287903"/>
            <a:ext cx="8252460" cy="5245632"/>
          </a:xfrm>
          <a:prstGeom prst="rect">
            <a:avLst/>
          </a:prstGeom>
          <a:ln w="57150">
            <a:solidFill>
              <a:srgbClr val="92D05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DE363FA-1543-4E6C-80DE-1AFFACEA1C92}"/>
              </a:ext>
            </a:extLst>
          </p:cNvPr>
          <p:cNvSpPr txBox="1"/>
          <p:nvPr/>
        </p:nvSpPr>
        <p:spPr>
          <a:xfrm>
            <a:off x="3008671" y="412955"/>
            <a:ext cx="6651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32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Open your Skills Book, page 13.</a:t>
            </a:r>
          </a:p>
        </p:txBody>
      </p:sp>
    </p:spTree>
    <p:extLst>
      <p:ext uri="{BB962C8B-B14F-4D97-AF65-F5344CB8AC3E}">
        <p14:creationId xmlns:p14="http://schemas.microsoft.com/office/powerpoint/2010/main" val="1804257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8CD7B3E-0C2E-479D-852B-B565D20D5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86" y="344156"/>
            <a:ext cx="10839627" cy="616968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CF54BB5-E98C-430D-BF14-D579FF0001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2" b="28767"/>
          <a:stretch/>
        </p:blipFill>
        <p:spPr>
          <a:xfrm>
            <a:off x="1509250" y="1578077"/>
            <a:ext cx="9173497" cy="473423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0966F478-D76F-49C8-A62F-0D2D7BAB551C}"/>
              </a:ext>
            </a:extLst>
          </p:cNvPr>
          <p:cNvSpPr txBox="1"/>
          <p:nvPr/>
        </p:nvSpPr>
        <p:spPr>
          <a:xfrm>
            <a:off x="2610465" y="344156"/>
            <a:ext cx="665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GB" sz="24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Open your Class Book, page 23.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A8D54D5-A421-4781-9C56-3C562C1A1A75}"/>
              </a:ext>
            </a:extLst>
          </p:cNvPr>
          <p:cNvSpPr txBox="1"/>
          <p:nvPr/>
        </p:nvSpPr>
        <p:spPr>
          <a:xfrm>
            <a:off x="1666567" y="963149"/>
            <a:ext cx="665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b="1" dirty="0">
                <a:latin typeface="Comic Sans MS" panose="030F0702030302020204" pitchFamily="66" charset="0"/>
              </a:rPr>
              <a:t>Listen and match instructions with pictures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8" name="G2B L3.1">
            <a:hlinkClick r:id="" action="ppaction://media"/>
            <a:extLst>
              <a:ext uri="{FF2B5EF4-FFF2-40B4-BE49-F238E27FC236}">
                <a16:creationId xmlns:a16="http://schemas.microsoft.com/office/drawing/2014/main" id="{CC1D762B-EFE4-4770-9EE0-9EB00C24D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3817" y="624376"/>
            <a:ext cx="1312146" cy="1312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AC9654D-941E-4279-8FFE-10FC10986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68"/>
          <a:stretch/>
        </p:blipFill>
        <p:spPr>
          <a:xfrm>
            <a:off x="1163955" y="1246238"/>
            <a:ext cx="9864090" cy="3930445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34560CF-5D80-4B9B-9A49-0FB48BA40FB7}"/>
              </a:ext>
            </a:extLst>
          </p:cNvPr>
          <p:cNvSpPr txBox="1"/>
          <p:nvPr/>
        </p:nvSpPr>
        <p:spPr>
          <a:xfrm>
            <a:off x="2610465" y="535885"/>
            <a:ext cx="665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GB" sz="24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Open your Class Book, page 23.</a:t>
            </a:r>
          </a:p>
        </p:txBody>
      </p:sp>
    </p:spTree>
    <p:extLst>
      <p:ext uri="{BB962C8B-B14F-4D97-AF65-F5344CB8AC3E}">
        <p14:creationId xmlns:p14="http://schemas.microsoft.com/office/powerpoint/2010/main" val="3168412578"/>
      </p:ext>
    </p:extLst>
  </p:cSld>
  <p:clrMapOvr>
    <a:masterClrMapping/>
  </p:clrMapOvr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252</Words>
  <Application>Microsoft Office PowerPoint</Application>
  <PresentationFormat>شاشة عريضة</PresentationFormat>
  <Paragraphs>57</Paragraphs>
  <Slides>16</Slides>
  <Notes>16</Notes>
  <HiddenSlides>0</HiddenSlides>
  <MMClips>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17" baseType="lpstr">
      <vt:lpstr>Nature Activities Binder by Slidesgo</vt:lpstr>
      <vt:lpstr>Grade 2B Unit(3):Five Senses L(1-4)</vt:lpstr>
      <vt:lpstr>Objectives: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2B Unit(3):Five Senses L(1-4)</dc:title>
  <dc:creator>Najla Al Tobi</dc:creator>
  <cp:lastModifiedBy>dalal.alfarsi@moe.om</cp:lastModifiedBy>
  <cp:revision>39</cp:revision>
  <dcterms:created xsi:type="dcterms:W3CDTF">2021-03-28T06:23:54Z</dcterms:created>
  <dcterms:modified xsi:type="dcterms:W3CDTF">2021-04-18T11:18:35Z</dcterms:modified>
</cp:coreProperties>
</file>