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82" r:id="rId4"/>
    <p:sldId id="259" r:id="rId5"/>
    <p:sldId id="260" r:id="rId6"/>
    <p:sldId id="275" r:id="rId7"/>
    <p:sldId id="276" r:id="rId8"/>
    <p:sldId id="277" r:id="rId9"/>
    <p:sldId id="278" r:id="rId10"/>
    <p:sldId id="272" r:id="rId11"/>
    <p:sldId id="273" r:id="rId12"/>
    <p:sldId id="274" r:id="rId13"/>
    <p:sldId id="279" r:id="rId14"/>
    <p:sldId id="280" r:id="rId15"/>
    <p:sldId id="283" r:id="rId16"/>
    <p:sldId id="281" r:id="rId17"/>
    <p:sldId id="288" r:id="rId18"/>
    <p:sldId id="284" r:id="rId19"/>
    <p:sldId id="285" r:id="rId20"/>
    <p:sldId id="286" r:id="rId21"/>
    <p:sldId id="287" r:id="rId22"/>
    <p:sldId id="289" r:id="rId23"/>
    <p:sldId id="290" r:id="rId24"/>
  </p:sldIdLst>
  <p:sldSz cx="12192000" cy="6858000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E85C78-AE38-448F-9237-4FD807830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5A98D49-00CA-48EB-BF9B-581F17586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959015-48F3-40C4-971B-41E23FAE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FF5BBF-D93A-4C74-9314-B4F85FAA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4BAA13-4838-46E6-827F-B083A374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280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A2074A-D0E3-4418-A3D7-C30808F4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BEAB84-622A-4317-B41A-EBF07AC0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5D4425-7178-448D-BFD5-315F2DA3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E303A6-5D57-43FF-AAFA-2234BE9E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ED0B53-2EDB-4854-A098-C573C700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29816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8C71CB3-0003-4801-BF7B-769263C5B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B005A3-7CC3-479F-B597-E4992B13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BC2D7B-E69E-4F13-B446-BF8C37BF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D0706-6FE5-473B-AFC7-C38A6842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DBF75E-3B78-4AB5-95AF-6AAADA81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15462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3FFB00-8168-4B5F-BD92-18D667F3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7E4FBD-1B1B-4738-9462-027895677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44E4F4-5C55-48D9-B432-664A718A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C5D9A5-9D5C-420A-BE47-A41BB4B8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FBDA59-9C4E-40C4-B2FB-E1D6617C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4065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BCBF75-C467-4E4E-8DA4-058CC3F9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2B3C44-26B9-4ED3-A8C6-E4C7D2EF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2E9424-0494-49A2-9039-F2EED6A8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F73741-1E23-4713-9FDB-AC3792FE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4B52C5-109B-4E6E-8505-86BCAC1E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01898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99AE0D-A4F4-4B27-BA16-DFBF4776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F28F26-B862-40B8-B6A4-6437EF4BC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A413898-D5A3-4E29-BC65-30AB2C810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913AA5-8DF5-4FF6-8D63-46657623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95443B-B7BC-4315-991B-3E416688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D2F2C9-9D0A-41D0-8F57-1E11EDE7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80615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274CBD-0FFB-4213-B18D-DA2C387A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71056D-23C5-4A3D-9DE9-D39744062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0B1337-ED29-49F4-95CF-A037F8891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90B945D-B8BB-411E-B66E-87C4805E4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E204A34-5040-403F-8867-AD43F5D3A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BFBC03D-F3C3-4080-BCB0-985D7A68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E70514-D7C8-40C5-96B9-52F2C9EF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B7627BA-0EF7-4901-B61E-4BC3EFAD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59917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8C0469-AAD7-4D7F-9996-47968DE9E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DB5A6FA-BDED-488B-8493-D4F7B111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A1D2C3-91E1-4B48-B786-E8A3AA40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742B256-050E-4541-A16F-B0C9B8D4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83821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625FDA7-A6F8-400F-9690-F742CC67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76146EE-F30C-4015-84B3-FA2DE6B8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31C1CB7-B343-4CF1-A2B1-59CE50F1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57610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2374-60CC-4EF9-A588-BF2D3EB3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D4468F-91CC-4AAE-ABA7-6518C8D3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B92836-665C-42C9-A778-37456431A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C170F3-F847-4AB0-922D-C076297F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5BB41D-B9E0-49AD-85EE-A8321897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644EE0-8650-4904-B5D9-9445D845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36284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4269EC-8668-49FE-A602-523FD2E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DECBD67-2AD7-4676-A055-C2B7A974F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433869-33E7-4251-9716-D3728D8A5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5D420A-BC43-4D32-9EBB-7CDDB70A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D5A733-D69D-4D23-94C5-5892060CF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697C15-7D6E-41C8-B074-533BB76E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24009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BAC1352-CFEC-4849-97DD-28B5D465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E9E4B8-C74D-4614-A933-B14C2AD6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CE3440-2524-4CC3-B61B-AD6DC1ACB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2465-F492-4EA2-8F07-28F261BCE2BE}" type="datetimeFigureOut">
              <a:rPr lang="ar-OM" smtClean="0"/>
              <a:t>17/08/1442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2850CB-1235-43FB-8F88-F79D32648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91588-CCD7-426D-819C-D88A6D94F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49E3-795B-47C5-888C-7D078E4B08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93353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OM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9.png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publicdomainfiles.com/show_file.php?id=1353417721278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98878A2-8CA9-4B7C-B499-9A625FC085ED}"/>
              </a:ext>
            </a:extLst>
          </p:cNvPr>
          <p:cNvSpPr/>
          <p:nvPr/>
        </p:nvSpPr>
        <p:spPr>
          <a:xfrm rot="10800000">
            <a:off x="-132080" y="-71120"/>
            <a:ext cx="12456160" cy="710184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27AB3A4-1E7D-4CD5-B24A-79E057D55B4A}"/>
              </a:ext>
            </a:extLst>
          </p:cNvPr>
          <p:cNvSpPr/>
          <p:nvPr/>
        </p:nvSpPr>
        <p:spPr>
          <a:xfrm>
            <a:off x="1148089" y="311662"/>
            <a:ext cx="7685117" cy="64633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Grade 2B</a:t>
            </a:r>
          </a:p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Unit 2</a:t>
            </a:r>
          </a:p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Lesson 6-8</a:t>
            </a:r>
            <a:endParaRPr lang="ar-SA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A73860A-28EF-479D-AF17-526BA910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9785" y="476779"/>
            <a:ext cx="3212198" cy="61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FC543D-6082-42A4-957B-31613F957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3" t="21452" r="36354" b="5490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60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6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D76069-EB5D-4D83-90D0-F1BAC2834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7" t="16554" r="33929" b="2101"/>
          <a:stretch/>
        </p:blipFill>
        <p:spPr>
          <a:xfrm>
            <a:off x="6258496" y="206825"/>
            <a:ext cx="4645952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11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D76069-EB5D-4D83-90D0-F1BAC2834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3" t="16554" r="33930" b="1152"/>
          <a:stretch/>
        </p:blipFill>
        <p:spPr>
          <a:xfrm>
            <a:off x="3530600" y="111474"/>
            <a:ext cx="4737100" cy="66350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689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D76069-EB5D-4D83-90D0-F1BAC2834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7" t="16554" r="33929" b="31437"/>
          <a:stretch/>
        </p:blipFill>
        <p:spPr>
          <a:xfrm>
            <a:off x="2559012" y="155164"/>
            <a:ext cx="9112034" cy="6547671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DEB162D-3B4D-4C5A-9D34-480F6F6BD434}"/>
              </a:ext>
            </a:extLst>
          </p:cNvPr>
          <p:cNvSpPr/>
          <p:nvPr/>
        </p:nvSpPr>
        <p:spPr>
          <a:xfrm>
            <a:off x="6200359" y="2309392"/>
            <a:ext cx="979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3B8BD4C-1FED-4033-AA48-EA651DD20F11}"/>
              </a:ext>
            </a:extLst>
          </p:cNvPr>
          <p:cNvSpPr/>
          <p:nvPr/>
        </p:nvSpPr>
        <p:spPr>
          <a:xfrm>
            <a:off x="6096000" y="3017278"/>
            <a:ext cx="13147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can’t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5D07D25-03FC-4F2C-A384-ED8CD0B2D75A}"/>
              </a:ext>
            </a:extLst>
          </p:cNvPr>
          <p:cNvSpPr/>
          <p:nvPr/>
        </p:nvSpPr>
        <p:spPr>
          <a:xfrm>
            <a:off x="5967760" y="4502601"/>
            <a:ext cx="13147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can’t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0F88359-00FA-413A-8872-E32182D4884F}"/>
              </a:ext>
            </a:extLst>
          </p:cNvPr>
          <p:cNvSpPr/>
          <p:nvPr/>
        </p:nvSpPr>
        <p:spPr>
          <a:xfrm>
            <a:off x="6365942" y="5203498"/>
            <a:ext cx="979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2FF10A6-C3E1-435E-B0F3-C87F172D3C8C}"/>
              </a:ext>
            </a:extLst>
          </p:cNvPr>
          <p:cNvSpPr/>
          <p:nvPr/>
        </p:nvSpPr>
        <p:spPr>
          <a:xfrm>
            <a:off x="6625151" y="5899154"/>
            <a:ext cx="13147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can’t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3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D76069-EB5D-4D83-90D0-F1BAC2834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5" t="67780" r="35897" b="1777"/>
          <a:stretch/>
        </p:blipFill>
        <p:spPr>
          <a:xfrm>
            <a:off x="-95288" y="250960"/>
            <a:ext cx="11741188" cy="6372411"/>
          </a:xfrm>
          <a:prstGeom prst="rect">
            <a:avLst/>
          </a:prstGeom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DEB162D-3B4D-4C5A-9D34-480F6F6BD434}"/>
              </a:ext>
            </a:extLst>
          </p:cNvPr>
          <p:cNvSpPr/>
          <p:nvPr/>
        </p:nvSpPr>
        <p:spPr>
          <a:xfrm>
            <a:off x="5085784" y="1746622"/>
            <a:ext cx="2560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swim .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3B8BD4C-1FED-4033-AA48-EA651DD20F11}"/>
              </a:ext>
            </a:extLst>
          </p:cNvPr>
          <p:cNvSpPr/>
          <p:nvPr/>
        </p:nvSpPr>
        <p:spPr>
          <a:xfrm>
            <a:off x="5002751" y="2854622"/>
            <a:ext cx="24208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can’t fly .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5D07D25-03FC-4F2C-A384-ED8CD0B2D75A}"/>
              </a:ext>
            </a:extLst>
          </p:cNvPr>
          <p:cNvSpPr/>
          <p:nvPr/>
        </p:nvSpPr>
        <p:spPr>
          <a:xfrm>
            <a:off x="5023266" y="4173184"/>
            <a:ext cx="2686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can’t sing .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0F88359-00FA-413A-8872-E32182D4884F}"/>
              </a:ext>
            </a:extLst>
          </p:cNvPr>
          <p:cNvSpPr/>
          <p:nvPr/>
        </p:nvSpPr>
        <p:spPr>
          <a:xfrm>
            <a:off x="5173360" y="5429476"/>
            <a:ext cx="21980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run .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9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de2B - The Tortoise and the Hare (1)">
            <a:hlinkClick r:id="" action="ppaction://media"/>
            <a:extLst>
              <a:ext uri="{FF2B5EF4-FFF2-40B4-BE49-F238E27FC236}">
                <a16:creationId xmlns:a16="http://schemas.microsoft.com/office/drawing/2014/main" id="{7F86F7C3-C082-4A38-855E-265D51F90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152400"/>
            <a:ext cx="10845800" cy="64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B9EC06A-0FB5-4ADF-90DC-F0FA2F18F2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A012D50-44CF-453D-B5DC-09414A8B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OM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4A151D8-AE4F-4E2E-8245-8EB9B5ADE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77" y="365125"/>
            <a:ext cx="9904423" cy="6303963"/>
          </a:xfrm>
        </p:spPr>
      </p:pic>
    </p:spTree>
    <p:extLst>
      <p:ext uri="{BB962C8B-B14F-4D97-AF65-F5344CB8AC3E}">
        <p14:creationId xmlns:p14="http://schemas.microsoft.com/office/powerpoint/2010/main" val="3453159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1774219" y="4918543"/>
            <a:ext cx="655500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7C1C4528-4B64-480A-BA62-6B7D1BF91C52}"/>
              </a:ext>
            </a:extLst>
          </p:cNvPr>
          <p:cNvSpPr txBox="1"/>
          <p:nvPr/>
        </p:nvSpPr>
        <p:spPr>
          <a:xfrm>
            <a:off x="3239759" y="4856987"/>
            <a:ext cx="223170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915E136C-311B-4D09-9D57-1FC68C806D3A}"/>
              </a:ext>
            </a:extLst>
          </p:cNvPr>
          <p:cNvSpPr txBox="1"/>
          <p:nvPr/>
        </p:nvSpPr>
        <p:spPr>
          <a:xfrm>
            <a:off x="6975489" y="4868272"/>
            <a:ext cx="85472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fly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A3A1C684-A0A3-49D7-82E0-C60A9B9539DE}"/>
              </a:ext>
            </a:extLst>
          </p:cNvPr>
          <p:cNvSpPr txBox="1"/>
          <p:nvPr/>
        </p:nvSpPr>
        <p:spPr>
          <a:xfrm>
            <a:off x="3239759" y="5780732"/>
            <a:ext cx="223170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ED9B7D-B24C-4312-AAF7-9FFA35030A00}"/>
              </a:ext>
            </a:extLst>
          </p:cNvPr>
          <p:cNvSpPr txBox="1"/>
          <p:nvPr/>
        </p:nvSpPr>
        <p:spPr>
          <a:xfrm>
            <a:off x="6738244" y="5780732"/>
            <a:ext cx="13292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77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4" grpId="0"/>
      <p:bldP spid="45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2041921" y="4918543"/>
            <a:ext cx="628729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___________ can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FE772F-C218-467B-ABFB-00D6F4D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3" t="26084" r="57875"/>
          <a:stretch/>
        </p:blipFill>
        <p:spPr>
          <a:xfrm>
            <a:off x="5697427" y="1373010"/>
            <a:ext cx="797146" cy="320461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5C9C4A-B985-428D-939B-3B7A446B2B4A}"/>
              </a:ext>
            </a:extLst>
          </p:cNvPr>
          <p:cNvSpPr txBox="1"/>
          <p:nvPr/>
        </p:nvSpPr>
        <p:spPr>
          <a:xfrm>
            <a:off x="2077468" y="2583641"/>
            <a:ext cx="17267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parrot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ABE709BE-B8F0-46A9-8AEC-E235749AE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28" r="22525"/>
          <a:stretch/>
        </p:blipFill>
        <p:spPr>
          <a:xfrm>
            <a:off x="9309099" y="1266686"/>
            <a:ext cx="2385621" cy="244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174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1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9" grpId="0"/>
      <p:bldP spid="4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AA6E12E-7DA7-4EFC-AF44-910B410B8EE9}"/>
              </a:ext>
            </a:extLst>
          </p:cNvPr>
          <p:cNvGrpSpPr/>
          <p:nvPr/>
        </p:nvGrpSpPr>
        <p:grpSpPr>
          <a:xfrm>
            <a:off x="0" y="-539"/>
            <a:ext cx="12194146" cy="6940495"/>
            <a:chOff x="0" y="-539"/>
            <a:chExt cx="12194146" cy="6940495"/>
          </a:xfrm>
        </p:grpSpPr>
        <p:pic>
          <p:nvPicPr>
            <p:cNvPr id="25" name="صورة 24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0A2DEB60-51DB-4211-BF26-16D942289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72090" cy="6939956"/>
            </a:xfrm>
            <a:prstGeom prst="rect">
              <a:avLst/>
            </a:prstGeom>
          </p:spPr>
        </p:pic>
        <p:pic>
          <p:nvPicPr>
            <p:cNvPr id="26" name="صورة 25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4630440A-19B4-4BFF-942D-B3A04FF3E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98" y="-539"/>
              <a:ext cx="11868048" cy="6939956"/>
            </a:xfrm>
            <a:prstGeom prst="rect">
              <a:avLst/>
            </a:prstGeom>
          </p:spPr>
        </p:pic>
        <p:pic>
          <p:nvPicPr>
            <p:cNvPr id="27" name="صورة 26" descr="صورة تحتوي على خريطة&#10;&#10;تم إنشاء الوصف تلقائياً">
              <a:extLst>
                <a:ext uri="{FF2B5EF4-FFF2-40B4-BE49-F238E27FC236}">
                  <a16:creationId xmlns:a16="http://schemas.microsoft.com/office/drawing/2014/main" id="{1FDEF4AE-33BE-4EB8-AA03-A8F43AC0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323" y="402918"/>
              <a:ext cx="1954990" cy="3227660"/>
            </a:xfrm>
            <a:prstGeom prst="rect">
              <a:avLst/>
            </a:prstGeom>
          </p:spPr>
        </p:pic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625A807D-20C4-4D6B-B902-CBD94D862BC9}"/>
                </a:ext>
              </a:extLst>
            </p:cNvPr>
            <p:cNvSpPr/>
            <p:nvPr/>
          </p:nvSpPr>
          <p:spPr>
            <a:xfrm>
              <a:off x="326098" y="6514960"/>
              <a:ext cx="197522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latin typeface="Berlin Sans FB" panose="020E0602020502020306" pitchFamily="34" charset="0"/>
                </a:rPr>
                <a:t>T. Fatma Al.Muslhi</a:t>
              </a:r>
              <a:endParaRPr lang="ar-SA" dirty="0">
                <a:ln w="0"/>
                <a:latin typeface="Berlin Sans FB" panose="020E0602020502020306" pitchFamily="34" charset="0"/>
              </a:endParaRPr>
            </a:p>
          </p:txBody>
        </p: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B79D329D-1265-438D-B046-826D119AEE04}"/>
                </a:ext>
              </a:extLst>
            </p:cNvPr>
            <p:cNvGrpSpPr/>
            <p:nvPr/>
          </p:nvGrpSpPr>
          <p:grpSpPr>
            <a:xfrm>
              <a:off x="145687" y="248796"/>
              <a:ext cx="2253056" cy="1439974"/>
              <a:chOff x="9781406" y="406401"/>
              <a:chExt cx="2398131" cy="1442720"/>
            </a:xfrm>
          </p:grpSpPr>
          <p:pic>
            <p:nvPicPr>
              <p:cNvPr id="31" name="صورة 30" descr="صورة تحتوي على لقطة شاشة&#10;&#10;تم إنشاء الوصف تلقائياً">
                <a:extLst>
                  <a:ext uri="{FF2B5EF4-FFF2-40B4-BE49-F238E27FC236}">
                    <a16:creationId xmlns:a16="http://schemas.microsoft.com/office/drawing/2014/main" id="{B6E699DB-12F6-4BA8-B26C-E95E33AD2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87978" y="406401"/>
                <a:ext cx="1191559" cy="1442720"/>
              </a:xfrm>
              <a:prstGeom prst="rect">
                <a:avLst/>
              </a:prstGeom>
            </p:spPr>
          </p:pic>
          <p:pic>
            <p:nvPicPr>
              <p:cNvPr id="32" name="صورة 31" descr="صورة تحتوي على لقطة شاشة&#10;&#10;تم إنشاء الوصف تلقائياً">
                <a:extLst>
                  <a:ext uri="{FF2B5EF4-FFF2-40B4-BE49-F238E27FC236}">
                    <a16:creationId xmlns:a16="http://schemas.microsoft.com/office/drawing/2014/main" id="{CAB04BCA-253A-441C-B2AA-C16F44C66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1406" y="406401"/>
                <a:ext cx="1191559" cy="1442720"/>
              </a:xfrm>
              <a:prstGeom prst="rect">
                <a:avLst/>
              </a:prstGeom>
            </p:spPr>
          </p:pic>
          <p:pic>
            <p:nvPicPr>
              <p:cNvPr id="33" name="صورة 32" descr="صورة تحتوي على ثوب, ثياب, فستان, بساط&#10;&#10;تم إنشاء الوصف تلقائياً">
                <a:extLst>
                  <a:ext uri="{FF2B5EF4-FFF2-40B4-BE49-F238E27FC236}">
                    <a16:creationId xmlns:a16="http://schemas.microsoft.com/office/drawing/2014/main" id="{0B8ED01D-C7E1-48E6-B2F2-1BA41E1FC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47" b="-1"/>
              <a:stretch/>
            </p:blipFill>
            <p:spPr>
              <a:xfrm>
                <a:off x="9877058" y="495273"/>
                <a:ext cx="1007222" cy="1254467"/>
              </a:xfrm>
              <a:prstGeom prst="rect">
                <a:avLst/>
              </a:prstGeom>
            </p:spPr>
          </p:pic>
          <p:pic>
            <p:nvPicPr>
              <p:cNvPr id="34" name="صورة 33" descr="صورة تحتوي على ثوب&#10;&#10;تم إنشاء الوصف تلقائياً">
                <a:extLst>
                  <a:ext uri="{FF2B5EF4-FFF2-40B4-BE49-F238E27FC236}">
                    <a16:creationId xmlns:a16="http://schemas.microsoft.com/office/drawing/2014/main" id="{DFAAB8CB-D75B-4C47-BE6B-812E3BAF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7100" y="512476"/>
                <a:ext cx="988739" cy="1243365"/>
              </a:xfrm>
              <a:prstGeom prst="rect">
                <a:avLst/>
              </a:prstGeom>
            </p:spPr>
          </p:pic>
        </p:grp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6B22ACD-205B-4CC4-A53E-309240854F86}"/>
              </a:ext>
            </a:extLst>
          </p:cNvPr>
          <p:cNvSpPr/>
          <p:nvPr/>
        </p:nvSpPr>
        <p:spPr>
          <a:xfrm>
            <a:off x="2967344" y="1096501"/>
            <a:ext cx="60500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Animals</a:t>
            </a:r>
            <a:endParaRPr lang="ar-SA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3216D08-AA74-4409-B2F4-59B6FC681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807756" y="532190"/>
            <a:ext cx="3212198" cy="6133075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00DEF2C-CBC3-4ADC-9A07-A4FD2272F50E}"/>
              </a:ext>
            </a:extLst>
          </p:cNvPr>
          <p:cNvGrpSpPr/>
          <p:nvPr/>
        </p:nvGrpSpPr>
        <p:grpSpPr>
          <a:xfrm>
            <a:off x="8564" y="3358027"/>
            <a:ext cx="3530548" cy="3495121"/>
            <a:chOff x="5805592" y="3395469"/>
            <a:chExt cx="3530548" cy="3495121"/>
          </a:xfrm>
        </p:grpSpPr>
        <p:pic>
          <p:nvPicPr>
            <p:cNvPr id="28" name="صورة 27" descr="صورة تحتوي على سهم&#10;&#10;تم إنشاء الوصف تلقائياً">
              <a:extLst>
                <a:ext uri="{FF2B5EF4-FFF2-40B4-BE49-F238E27FC236}">
                  <a16:creationId xmlns:a16="http://schemas.microsoft.com/office/drawing/2014/main" id="{C58D9082-6A1C-4ABD-8177-B827AAF2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805592" y="3543767"/>
              <a:ext cx="3530548" cy="3346823"/>
            </a:xfrm>
            <a:prstGeom prst="rect">
              <a:avLst/>
            </a:prstGeom>
          </p:spPr>
        </p:pic>
        <p:sp>
          <p:nvSpPr>
            <p:cNvPr id="37" name="مستطيل 8">
              <a:extLst>
                <a:ext uri="{FF2B5EF4-FFF2-40B4-BE49-F238E27FC236}">
                  <a16:creationId xmlns:a16="http://schemas.microsoft.com/office/drawing/2014/main" id="{253CA9FB-2BFC-480A-8097-327F508C5BA3}"/>
                </a:ext>
              </a:extLst>
            </p:cNvPr>
            <p:cNvSpPr/>
            <p:nvPr/>
          </p:nvSpPr>
          <p:spPr>
            <a:xfrm>
              <a:off x="6144045" y="3395469"/>
              <a:ext cx="1339279" cy="808699"/>
            </a:xfrm>
            <a:custGeom>
              <a:avLst/>
              <a:gdLst>
                <a:gd name="connsiteX0" fmla="*/ 0 w 1224136"/>
                <a:gd name="connsiteY0" fmla="*/ 0 h 1584176"/>
                <a:gd name="connsiteX1" fmla="*/ 1224136 w 1224136"/>
                <a:gd name="connsiteY1" fmla="*/ 0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1224136"/>
                <a:gd name="connsiteY0" fmla="*/ 0 h 1584176"/>
                <a:gd name="connsiteX1" fmla="*/ 770128 w 1224136"/>
                <a:gd name="connsiteY1" fmla="*/ 445503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808066"/>
                <a:gd name="connsiteY0" fmla="*/ 0 h 1819619"/>
                <a:gd name="connsiteX1" fmla="*/ 770128 w 808066"/>
                <a:gd name="connsiteY1" fmla="*/ 445503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0 w 808066"/>
                <a:gd name="connsiteY0" fmla="*/ 0 h 1819619"/>
                <a:gd name="connsiteX1" fmla="*/ 785418 w 808066"/>
                <a:gd name="connsiteY1" fmla="*/ 362175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742908 w 1550974"/>
                <a:gd name="connsiteY0" fmla="*/ 0 h 1819619"/>
                <a:gd name="connsiteX1" fmla="*/ 1528326 w 1550974"/>
                <a:gd name="connsiteY1" fmla="*/ 362175 h 1819619"/>
                <a:gd name="connsiteX2" fmla="*/ 1550974 w 1550974"/>
                <a:gd name="connsiteY2" fmla="*/ 1819619 h 1819619"/>
                <a:gd name="connsiteX3" fmla="*/ 0 w 1550974"/>
                <a:gd name="connsiteY3" fmla="*/ 1248896 h 1819619"/>
                <a:gd name="connsiteX4" fmla="*/ 742908 w 1550974"/>
                <a:gd name="connsiteY4" fmla="*/ 0 h 1819619"/>
                <a:gd name="connsiteX0" fmla="*/ 742908 w 1544570"/>
                <a:gd name="connsiteY0" fmla="*/ 0 h 1337019"/>
                <a:gd name="connsiteX1" fmla="*/ 1528326 w 1544570"/>
                <a:gd name="connsiteY1" fmla="*/ 362175 h 1337019"/>
                <a:gd name="connsiteX2" fmla="*/ 1544570 w 1544570"/>
                <a:gd name="connsiteY2" fmla="*/ 1337019 h 1337019"/>
                <a:gd name="connsiteX3" fmla="*/ 0 w 1544570"/>
                <a:gd name="connsiteY3" fmla="*/ 1248896 h 1337019"/>
                <a:gd name="connsiteX4" fmla="*/ 742908 w 1544570"/>
                <a:gd name="connsiteY4" fmla="*/ 0 h 1337019"/>
                <a:gd name="connsiteX0" fmla="*/ 32022 w 1544570"/>
                <a:gd name="connsiteY0" fmla="*/ 0 h 1037299"/>
                <a:gd name="connsiteX1" fmla="*/ 1528326 w 1544570"/>
                <a:gd name="connsiteY1" fmla="*/ 62455 h 1037299"/>
                <a:gd name="connsiteX2" fmla="*/ 1544570 w 1544570"/>
                <a:gd name="connsiteY2" fmla="*/ 1037299 h 1037299"/>
                <a:gd name="connsiteX3" fmla="*/ 0 w 1544570"/>
                <a:gd name="connsiteY3" fmla="*/ 949176 h 1037299"/>
                <a:gd name="connsiteX4" fmla="*/ 32022 w 1544570"/>
                <a:gd name="connsiteY4" fmla="*/ 0 h 1037299"/>
                <a:gd name="connsiteX0" fmla="*/ 32022 w 1547539"/>
                <a:gd name="connsiteY0" fmla="*/ 0 h 1037299"/>
                <a:gd name="connsiteX1" fmla="*/ 1547539 w 1547539"/>
                <a:gd name="connsiteY1" fmla="*/ 534895 h 1037299"/>
                <a:gd name="connsiteX2" fmla="*/ 1544570 w 1547539"/>
                <a:gd name="connsiteY2" fmla="*/ 1037299 h 1037299"/>
                <a:gd name="connsiteX3" fmla="*/ 0 w 1547539"/>
                <a:gd name="connsiteY3" fmla="*/ 949176 h 1037299"/>
                <a:gd name="connsiteX4" fmla="*/ 32022 w 1547539"/>
                <a:gd name="connsiteY4" fmla="*/ 0 h 1037299"/>
                <a:gd name="connsiteX0" fmla="*/ 294601 w 1547539"/>
                <a:gd name="connsiteY0" fmla="*/ 0 h 585179"/>
                <a:gd name="connsiteX1" fmla="*/ 1547539 w 1547539"/>
                <a:gd name="connsiteY1" fmla="*/ 82775 h 585179"/>
                <a:gd name="connsiteX2" fmla="*/ 1544570 w 1547539"/>
                <a:gd name="connsiteY2" fmla="*/ 585179 h 585179"/>
                <a:gd name="connsiteX3" fmla="*/ 0 w 1547539"/>
                <a:gd name="connsiteY3" fmla="*/ 497056 h 585179"/>
                <a:gd name="connsiteX4" fmla="*/ 294601 w 1547539"/>
                <a:gd name="connsiteY4" fmla="*/ 0 h 585179"/>
                <a:gd name="connsiteX0" fmla="*/ 301006 w 1547539"/>
                <a:gd name="connsiteY0" fmla="*/ 0 h 534379"/>
                <a:gd name="connsiteX1" fmla="*/ 1547539 w 1547539"/>
                <a:gd name="connsiteY1" fmla="*/ 31975 h 534379"/>
                <a:gd name="connsiteX2" fmla="*/ 1544570 w 1547539"/>
                <a:gd name="connsiteY2" fmla="*/ 534379 h 534379"/>
                <a:gd name="connsiteX3" fmla="*/ 0 w 1547539"/>
                <a:gd name="connsiteY3" fmla="*/ 446256 h 534379"/>
                <a:gd name="connsiteX4" fmla="*/ 301006 w 1547539"/>
                <a:gd name="connsiteY4" fmla="*/ 0 h 534379"/>
                <a:gd name="connsiteX0" fmla="*/ 326624 w 1573157"/>
                <a:gd name="connsiteY0" fmla="*/ 0 h 534379"/>
                <a:gd name="connsiteX1" fmla="*/ 1573157 w 1573157"/>
                <a:gd name="connsiteY1" fmla="*/ 31975 h 534379"/>
                <a:gd name="connsiteX2" fmla="*/ 1570188 w 1573157"/>
                <a:gd name="connsiteY2" fmla="*/ 534379 h 534379"/>
                <a:gd name="connsiteX3" fmla="*/ 0 w 1573157"/>
                <a:gd name="connsiteY3" fmla="*/ 507216 h 534379"/>
                <a:gd name="connsiteX4" fmla="*/ 326624 w 1573157"/>
                <a:gd name="connsiteY4" fmla="*/ 0 h 534379"/>
                <a:gd name="connsiteX0" fmla="*/ 326624 w 1573157"/>
                <a:gd name="connsiteY0" fmla="*/ 0 h 808699"/>
                <a:gd name="connsiteX1" fmla="*/ 1573157 w 1573157"/>
                <a:gd name="connsiteY1" fmla="*/ 31975 h 808699"/>
                <a:gd name="connsiteX2" fmla="*/ 1499740 w 1573157"/>
                <a:gd name="connsiteY2" fmla="*/ 808699 h 808699"/>
                <a:gd name="connsiteX3" fmla="*/ 0 w 1573157"/>
                <a:gd name="connsiteY3" fmla="*/ 507216 h 808699"/>
                <a:gd name="connsiteX4" fmla="*/ 326624 w 1573157"/>
                <a:gd name="connsiteY4" fmla="*/ 0 h 808699"/>
                <a:gd name="connsiteX0" fmla="*/ 441903 w 1688436"/>
                <a:gd name="connsiteY0" fmla="*/ 0 h 808699"/>
                <a:gd name="connsiteX1" fmla="*/ 1688436 w 1688436"/>
                <a:gd name="connsiteY1" fmla="*/ 31975 h 808699"/>
                <a:gd name="connsiteX2" fmla="*/ 1615019 w 1688436"/>
                <a:gd name="connsiteY2" fmla="*/ 808699 h 808699"/>
                <a:gd name="connsiteX3" fmla="*/ 0 w 1688436"/>
                <a:gd name="connsiteY3" fmla="*/ 761216 h 808699"/>
                <a:gd name="connsiteX4" fmla="*/ 441903 w 1688436"/>
                <a:gd name="connsiteY4" fmla="*/ 0 h 80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436" h="808699">
                  <a:moveTo>
                    <a:pt x="441903" y="0"/>
                  </a:moveTo>
                  <a:lnTo>
                    <a:pt x="1688436" y="31975"/>
                  </a:lnTo>
                  <a:cubicBezTo>
                    <a:pt x="1687446" y="199443"/>
                    <a:pt x="1616009" y="641231"/>
                    <a:pt x="1615019" y="808699"/>
                  </a:cubicBezTo>
                  <a:lnTo>
                    <a:pt x="0" y="761216"/>
                  </a:lnTo>
                  <a:lnTo>
                    <a:pt x="441903" y="0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8" name="مستطيل 8">
              <a:extLst>
                <a:ext uri="{FF2B5EF4-FFF2-40B4-BE49-F238E27FC236}">
                  <a16:creationId xmlns:a16="http://schemas.microsoft.com/office/drawing/2014/main" id="{8937E643-CA4B-43F3-8BA3-32EB79AABF81}"/>
                </a:ext>
              </a:extLst>
            </p:cNvPr>
            <p:cNvSpPr/>
            <p:nvPr/>
          </p:nvSpPr>
          <p:spPr>
            <a:xfrm>
              <a:off x="7484911" y="3414570"/>
              <a:ext cx="1279461" cy="808698"/>
            </a:xfrm>
            <a:custGeom>
              <a:avLst/>
              <a:gdLst>
                <a:gd name="connsiteX0" fmla="*/ 0 w 1224136"/>
                <a:gd name="connsiteY0" fmla="*/ 0 h 1584176"/>
                <a:gd name="connsiteX1" fmla="*/ 1224136 w 1224136"/>
                <a:gd name="connsiteY1" fmla="*/ 0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1224136"/>
                <a:gd name="connsiteY0" fmla="*/ 0 h 1584176"/>
                <a:gd name="connsiteX1" fmla="*/ 770128 w 1224136"/>
                <a:gd name="connsiteY1" fmla="*/ 445503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808066"/>
                <a:gd name="connsiteY0" fmla="*/ 0 h 1819619"/>
                <a:gd name="connsiteX1" fmla="*/ 770128 w 808066"/>
                <a:gd name="connsiteY1" fmla="*/ 445503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0 w 808066"/>
                <a:gd name="connsiteY0" fmla="*/ 0 h 1819619"/>
                <a:gd name="connsiteX1" fmla="*/ 785418 w 808066"/>
                <a:gd name="connsiteY1" fmla="*/ 362175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742908 w 1550974"/>
                <a:gd name="connsiteY0" fmla="*/ 0 h 1819619"/>
                <a:gd name="connsiteX1" fmla="*/ 1528326 w 1550974"/>
                <a:gd name="connsiteY1" fmla="*/ 362175 h 1819619"/>
                <a:gd name="connsiteX2" fmla="*/ 1550974 w 1550974"/>
                <a:gd name="connsiteY2" fmla="*/ 1819619 h 1819619"/>
                <a:gd name="connsiteX3" fmla="*/ 0 w 1550974"/>
                <a:gd name="connsiteY3" fmla="*/ 1248896 h 1819619"/>
                <a:gd name="connsiteX4" fmla="*/ 742908 w 1550974"/>
                <a:gd name="connsiteY4" fmla="*/ 0 h 1819619"/>
                <a:gd name="connsiteX0" fmla="*/ 742908 w 1544570"/>
                <a:gd name="connsiteY0" fmla="*/ 0 h 1337019"/>
                <a:gd name="connsiteX1" fmla="*/ 1528326 w 1544570"/>
                <a:gd name="connsiteY1" fmla="*/ 362175 h 1337019"/>
                <a:gd name="connsiteX2" fmla="*/ 1544570 w 1544570"/>
                <a:gd name="connsiteY2" fmla="*/ 1337019 h 1337019"/>
                <a:gd name="connsiteX3" fmla="*/ 0 w 1544570"/>
                <a:gd name="connsiteY3" fmla="*/ 1248896 h 1337019"/>
                <a:gd name="connsiteX4" fmla="*/ 742908 w 1544570"/>
                <a:gd name="connsiteY4" fmla="*/ 0 h 1337019"/>
                <a:gd name="connsiteX0" fmla="*/ 32022 w 1544570"/>
                <a:gd name="connsiteY0" fmla="*/ 0 h 1037299"/>
                <a:gd name="connsiteX1" fmla="*/ 1528326 w 1544570"/>
                <a:gd name="connsiteY1" fmla="*/ 62455 h 1037299"/>
                <a:gd name="connsiteX2" fmla="*/ 1544570 w 1544570"/>
                <a:gd name="connsiteY2" fmla="*/ 1037299 h 1037299"/>
                <a:gd name="connsiteX3" fmla="*/ 0 w 1544570"/>
                <a:gd name="connsiteY3" fmla="*/ 949176 h 1037299"/>
                <a:gd name="connsiteX4" fmla="*/ 32022 w 1544570"/>
                <a:gd name="connsiteY4" fmla="*/ 0 h 1037299"/>
                <a:gd name="connsiteX0" fmla="*/ 32022 w 1547539"/>
                <a:gd name="connsiteY0" fmla="*/ 0 h 1037299"/>
                <a:gd name="connsiteX1" fmla="*/ 1547539 w 1547539"/>
                <a:gd name="connsiteY1" fmla="*/ 534895 h 1037299"/>
                <a:gd name="connsiteX2" fmla="*/ 1544570 w 1547539"/>
                <a:gd name="connsiteY2" fmla="*/ 1037299 h 1037299"/>
                <a:gd name="connsiteX3" fmla="*/ 0 w 1547539"/>
                <a:gd name="connsiteY3" fmla="*/ 949176 h 1037299"/>
                <a:gd name="connsiteX4" fmla="*/ 32022 w 1547539"/>
                <a:gd name="connsiteY4" fmla="*/ 0 h 1037299"/>
                <a:gd name="connsiteX0" fmla="*/ 294601 w 1547539"/>
                <a:gd name="connsiteY0" fmla="*/ 0 h 585179"/>
                <a:gd name="connsiteX1" fmla="*/ 1547539 w 1547539"/>
                <a:gd name="connsiteY1" fmla="*/ 82775 h 585179"/>
                <a:gd name="connsiteX2" fmla="*/ 1544570 w 1547539"/>
                <a:gd name="connsiteY2" fmla="*/ 585179 h 585179"/>
                <a:gd name="connsiteX3" fmla="*/ 0 w 1547539"/>
                <a:gd name="connsiteY3" fmla="*/ 497056 h 585179"/>
                <a:gd name="connsiteX4" fmla="*/ 294601 w 1547539"/>
                <a:gd name="connsiteY4" fmla="*/ 0 h 585179"/>
                <a:gd name="connsiteX0" fmla="*/ 301006 w 1547539"/>
                <a:gd name="connsiteY0" fmla="*/ 0 h 534379"/>
                <a:gd name="connsiteX1" fmla="*/ 1547539 w 1547539"/>
                <a:gd name="connsiteY1" fmla="*/ 31975 h 534379"/>
                <a:gd name="connsiteX2" fmla="*/ 1544570 w 1547539"/>
                <a:gd name="connsiteY2" fmla="*/ 534379 h 534379"/>
                <a:gd name="connsiteX3" fmla="*/ 0 w 1547539"/>
                <a:gd name="connsiteY3" fmla="*/ 446256 h 534379"/>
                <a:gd name="connsiteX4" fmla="*/ 301006 w 1547539"/>
                <a:gd name="connsiteY4" fmla="*/ 0 h 534379"/>
                <a:gd name="connsiteX0" fmla="*/ 326624 w 1573157"/>
                <a:gd name="connsiteY0" fmla="*/ 0 h 534379"/>
                <a:gd name="connsiteX1" fmla="*/ 1573157 w 1573157"/>
                <a:gd name="connsiteY1" fmla="*/ 31975 h 534379"/>
                <a:gd name="connsiteX2" fmla="*/ 1570188 w 1573157"/>
                <a:gd name="connsiteY2" fmla="*/ 534379 h 534379"/>
                <a:gd name="connsiteX3" fmla="*/ 0 w 1573157"/>
                <a:gd name="connsiteY3" fmla="*/ 507216 h 534379"/>
                <a:gd name="connsiteX4" fmla="*/ 326624 w 1573157"/>
                <a:gd name="connsiteY4" fmla="*/ 0 h 534379"/>
                <a:gd name="connsiteX0" fmla="*/ 326624 w 1573157"/>
                <a:gd name="connsiteY0" fmla="*/ 0 h 808699"/>
                <a:gd name="connsiteX1" fmla="*/ 1573157 w 1573157"/>
                <a:gd name="connsiteY1" fmla="*/ 31975 h 808699"/>
                <a:gd name="connsiteX2" fmla="*/ 1499740 w 1573157"/>
                <a:gd name="connsiteY2" fmla="*/ 808699 h 808699"/>
                <a:gd name="connsiteX3" fmla="*/ 0 w 1573157"/>
                <a:gd name="connsiteY3" fmla="*/ 507216 h 808699"/>
                <a:gd name="connsiteX4" fmla="*/ 326624 w 1573157"/>
                <a:gd name="connsiteY4" fmla="*/ 0 h 808699"/>
                <a:gd name="connsiteX0" fmla="*/ 441903 w 1688436"/>
                <a:gd name="connsiteY0" fmla="*/ 0 h 808699"/>
                <a:gd name="connsiteX1" fmla="*/ 1688436 w 1688436"/>
                <a:gd name="connsiteY1" fmla="*/ 31975 h 808699"/>
                <a:gd name="connsiteX2" fmla="*/ 1615019 w 1688436"/>
                <a:gd name="connsiteY2" fmla="*/ 808699 h 808699"/>
                <a:gd name="connsiteX3" fmla="*/ 0 w 1688436"/>
                <a:gd name="connsiteY3" fmla="*/ 761216 h 808699"/>
                <a:gd name="connsiteX4" fmla="*/ 441903 w 1688436"/>
                <a:gd name="connsiteY4" fmla="*/ 0 h 808699"/>
                <a:gd name="connsiteX0" fmla="*/ 192133 w 1688436"/>
                <a:gd name="connsiteY0" fmla="*/ 0 h 783299"/>
                <a:gd name="connsiteX1" fmla="*/ 1688436 w 1688436"/>
                <a:gd name="connsiteY1" fmla="*/ 6575 h 783299"/>
                <a:gd name="connsiteX2" fmla="*/ 1615019 w 1688436"/>
                <a:gd name="connsiteY2" fmla="*/ 783299 h 783299"/>
                <a:gd name="connsiteX3" fmla="*/ 0 w 1688436"/>
                <a:gd name="connsiteY3" fmla="*/ 735816 h 783299"/>
                <a:gd name="connsiteX4" fmla="*/ 192133 w 1688436"/>
                <a:gd name="connsiteY4" fmla="*/ 0 h 783299"/>
                <a:gd name="connsiteX0" fmla="*/ 192133 w 1615024"/>
                <a:gd name="connsiteY0" fmla="*/ 6299 h 789598"/>
                <a:gd name="connsiteX1" fmla="*/ 1483496 w 1615024"/>
                <a:gd name="connsiteY1" fmla="*/ 2714 h 789598"/>
                <a:gd name="connsiteX2" fmla="*/ 1615019 w 1615024"/>
                <a:gd name="connsiteY2" fmla="*/ 789598 h 789598"/>
                <a:gd name="connsiteX3" fmla="*/ 0 w 1615024"/>
                <a:gd name="connsiteY3" fmla="*/ 742115 h 789598"/>
                <a:gd name="connsiteX4" fmla="*/ 192133 w 1615024"/>
                <a:gd name="connsiteY4" fmla="*/ 6299 h 789598"/>
                <a:gd name="connsiteX0" fmla="*/ 190132 w 1613023"/>
                <a:gd name="connsiteY0" fmla="*/ 6299 h 789598"/>
                <a:gd name="connsiteX1" fmla="*/ 1481495 w 1613023"/>
                <a:gd name="connsiteY1" fmla="*/ 2714 h 789598"/>
                <a:gd name="connsiteX2" fmla="*/ 1613018 w 1613023"/>
                <a:gd name="connsiteY2" fmla="*/ 789598 h 789598"/>
                <a:gd name="connsiteX3" fmla="*/ 0 w 1613023"/>
                <a:gd name="connsiteY3" fmla="*/ 780865 h 789598"/>
                <a:gd name="connsiteX4" fmla="*/ 190132 w 1613023"/>
                <a:gd name="connsiteY4" fmla="*/ 6299 h 7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3023" h="789598">
                  <a:moveTo>
                    <a:pt x="190132" y="6299"/>
                  </a:moveTo>
                  <a:cubicBezTo>
                    <a:pt x="605643" y="16957"/>
                    <a:pt x="1065984" y="-7944"/>
                    <a:pt x="1481495" y="2714"/>
                  </a:cubicBezTo>
                  <a:cubicBezTo>
                    <a:pt x="1480505" y="170182"/>
                    <a:pt x="1614008" y="622130"/>
                    <a:pt x="1613018" y="789598"/>
                  </a:cubicBezTo>
                  <a:lnTo>
                    <a:pt x="0" y="780865"/>
                  </a:lnTo>
                  <a:lnTo>
                    <a:pt x="190132" y="6299"/>
                  </a:lnTo>
                  <a:close/>
                </a:path>
              </a:pathLst>
            </a:cu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18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2041921" y="4918543"/>
            <a:ext cx="628729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</a:t>
            </a:r>
            <a:r>
              <a:rPr lang="en-US" sz="3200">
                <a:latin typeface="Comic Sans MS" panose="030F0702030302020204" pitchFamily="66" charset="0"/>
              </a:rPr>
              <a:t>___________ can </a:t>
            </a:r>
            <a:r>
              <a:rPr lang="en-US" sz="3200" dirty="0">
                <a:latin typeface="Comic Sans MS" panose="030F0702030302020204" pitchFamily="66" charset="0"/>
              </a:rPr>
              <a:t>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FE772F-C218-467B-ABFB-00D6F4D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1" t="26102" r="45757" b="-18"/>
          <a:stretch/>
        </p:blipFill>
        <p:spPr>
          <a:xfrm>
            <a:off x="5697427" y="1373010"/>
            <a:ext cx="797146" cy="320461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5C9C4A-B985-428D-939B-3B7A446B2B4A}"/>
              </a:ext>
            </a:extLst>
          </p:cNvPr>
          <p:cNvSpPr txBox="1"/>
          <p:nvPr/>
        </p:nvSpPr>
        <p:spPr>
          <a:xfrm>
            <a:off x="711200" y="2583641"/>
            <a:ext cx="30930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crocodile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5B74E12E-D7BC-4AEB-B6D0-0259FEC70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28" r="22525"/>
          <a:stretch/>
        </p:blipFill>
        <p:spPr>
          <a:xfrm>
            <a:off x="9309099" y="1266686"/>
            <a:ext cx="2385621" cy="244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94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1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9" grpId="0"/>
      <p:bldP spid="4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1774219" y="4918543"/>
            <a:ext cx="655500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FE772F-C218-467B-ABFB-00D6F4D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 t="25225" r="33492" b="859"/>
          <a:stretch/>
        </p:blipFill>
        <p:spPr>
          <a:xfrm>
            <a:off x="5697427" y="1334910"/>
            <a:ext cx="797146" cy="320461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5C9C4A-B985-428D-939B-3B7A446B2B4A}"/>
              </a:ext>
            </a:extLst>
          </p:cNvPr>
          <p:cNvSpPr txBox="1"/>
          <p:nvPr/>
        </p:nvSpPr>
        <p:spPr>
          <a:xfrm>
            <a:off x="1489166" y="2583641"/>
            <a:ext cx="231505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kangaroo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E0FAAC85-87B3-42A6-A94B-20CB5E5A1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28" r="22525"/>
          <a:stretch/>
        </p:blipFill>
        <p:spPr>
          <a:xfrm>
            <a:off x="9309099" y="1266686"/>
            <a:ext cx="2385621" cy="244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136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1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9" grpId="0"/>
      <p:bldP spid="4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1774219" y="4918543"/>
            <a:ext cx="655500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FE772F-C218-467B-ABFB-00D6F4D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4" t="25223" r="20154" b="861"/>
          <a:stretch/>
        </p:blipFill>
        <p:spPr>
          <a:xfrm>
            <a:off x="5697427" y="1334910"/>
            <a:ext cx="797146" cy="320461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5C9C4A-B985-428D-939B-3B7A446B2B4A}"/>
              </a:ext>
            </a:extLst>
          </p:cNvPr>
          <p:cNvSpPr txBox="1"/>
          <p:nvPr/>
        </p:nvSpPr>
        <p:spPr>
          <a:xfrm>
            <a:off x="1489166" y="2583641"/>
            <a:ext cx="231505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kangaroo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BE199655-3F11-4093-B6D1-8254EDFA4C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28" r="22525"/>
          <a:stretch/>
        </p:blipFill>
        <p:spPr>
          <a:xfrm>
            <a:off x="9309099" y="1266686"/>
            <a:ext cx="2385621" cy="244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70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1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9" grpId="0"/>
      <p:bldP spid="4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624AB3-6E22-4F2B-A061-AB8B2981C369}"/>
              </a:ext>
            </a:extLst>
          </p:cNvPr>
          <p:cNvSpPr txBox="1"/>
          <p:nvPr/>
        </p:nvSpPr>
        <p:spPr>
          <a:xfrm>
            <a:off x="1691667" y="279400"/>
            <a:ext cx="853631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Write sentences using can or can’t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537B43E-87B0-4E3A-A95A-FC0A6F191487}"/>
              </a:ext>
            </a:extLst>
          </p:cNvPr>
          <p:cNvSpPr txBox="1"/>
          <p:nvPr/>
        </p:nvSpPr>
        <p:spPr>
          <a:xfrm>
            <a:off x="1774219" y="4918543"/>
            <a:ext cx="655500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40B94767-7B8A-4BE8-AC5C-132EBA44258B}"/>
              </a:ext>
            </a:extLst>
          </p:cNvPr>
          <p:cNvSpPr txBox="1"/>
          <p:nvPr/>
        </p:nvSpPr>
        <p:spPr>
          <a:xfrm>
            <a:off x="1903260" y="5842287"/>
            <a:ext cx="62969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__________ can’t _____ .</a:t>
            </a:r>
            <a:endParaRPr lang="ar-OM" sz="3200" dirty="0"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7967813-6727-434E-BED3-DF616FF1E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 r="69577"/>
          <a:stretch/>
        </p:blipFill>
        <p:spPr>
          <a:xfrm>
            <a:off x="4435291" y="1372239"/>
            <a:ext cx="2072339" cy="32046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FE772F-C218-467B-ABFB-00D6F4D2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0" t="24346" r="8968" b="1738"/>
          <a:stretch/>
        </p:blipFill>
        <p:spPr>
          <a:xfrm>
            <a:off x="5697427" y="1296810"/>
            <a:ext cx="797146" cy="320461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5C9C4A-B985-428D-939B-3B7A446B2B4A}"/>
              </a:ext>
            </a:extLst>
          </p:cNvPr>
          <p:cNvSpPr txBox="1"/>
          <p:nvPr/>
        </p:nvSpPr>
        <p:spPr>
          <a:xfrm>
            <a:off x="1489166" y="2583641"/>
            <a:ext cx="231505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kangaroo</a:t>
            </a:r>
            <a:endParaRPr lang="ar-OM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810775DC-074F-4E50-8A33-E3DF9A806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28" r="22525"/>
          <a:stretch/>
        </p:blipFill>
        <p:spPr>
          <a:xfrm>
            <a:off x="9309099" y="1266686"/>
            <a:ext cx="2385621" cy="244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41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79357B61-CFE2-4987-9193-32AD278C15BF}"/>
              </a:ext>
            </a:extLst>
          </p:cNvPr>
          <p:cNvSpPr/>
          <p:nvPr/>
        </p:nvSpPr>
        <p:spPr>
          <a:xfrm>
            <a:off x="902580" y="108462"/>
            <a:ext cx="395973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can</a:t>
            </a:r>
            <a:endParaRPr lang="ar-SA" sz="199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81131B-E99D-4D6C-9457-A0E1B9AA17CF}"/>
              </a:ext>
            </a:extLst>
          </p:cNvPr>
          <p:cNvSpPr/>
          <p:nvPr/>
        </p:nvSpPr>
        <p:spPr>
          <a:xfrm>
            <a:off x="5650368" y="2965962"/>
            <a:ext cx="536076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can’t</a:t>
            </a:r>
            <a:endParaRPr lang="ar-SA" sz="199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A6EF5B-7763-4558-AB72-93E7431B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2" t="17961" r="34196" b="859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0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807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618925-C6C9-400E-B80C-FE302D004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0" t="20759" r="36071" b="860"/>
          <a:stretch/>
        </p:blipFill>
        <p:spPr>
          <a:xfrm>
            <a:off x="6258496" y="206825"/>
            <a:ext cx="4628344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85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618925-C6C9-400E-B80C-FE302D004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0" t="22686" r="36071" b="37678"/>
          <a:stretch/>
        </p:blipFill>
        <p:spPr>
          <a:xfrm>
            <a:off x="1898994" y="544285"/>
            <a:ext cx="8440728" cy="5906769"/>
          </a:xfrm>
          <a:prstGeom prst="rect">
            <a:avLst/>
          </a:prstGeom>
          <a:effectLst/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7343BC3-A3FF-4873-A8E6-20DF8F3735F3}"/>
              </a:ext>
            </a:extLst>
          </p:cNvPr>
          <p:cNvSpPr/>
          <p:nvPr/>
        </p:nvSpPr>
        <p:spPr>
          <a:xfrm>
            <a:off x="6531429" y="2743200"/>
            <a:ext cx="2982685" cy="6858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EF22C22E-18F1-4BC6-8387-637B5F72BEBC}"/>
              </a:ext>
            </a:extLst>
          </p:cNvPr>
          <p:cNvSpPr/>
          <p:nvPr/>
        </p:nvSpPr>
        <p:spPr>
          <a:xfrm>
            <a:off x="6683828" y="5765254"/>
            <a:ext cx="3211286" cy="6858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C6F3FE3D-DCCF-4E85-9223-BF9CEA657112}"/>
              </a:ext>
            </a:extLst>
          </p:cNvPr>
          <p:cNvSpPr/>
          <p:nvPr/>
        </p:nvSpPr>
        <p:spPr>
          <a:xfrm>
            <a:off x="2411185" y="5604055"/>
            <a:ext cx="3211286" cy="96003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395E8A5B-ADDF-4EB3-8465-120293B1BFC1}"/>
              </a:ext>
            </a:extLst>
          </p:cNvPr>
          <p:cNvSpPr/>
          <p:nvPr/>
        </p:nvSpPr>
        <p:spPr>
          <a:xfrm>
            <a:off x="2449286" y="3154769"/>
            <a:ext cx="3211286" cy="6858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4525250-109B-4B5B-B38D-77D33A15E397}"/>
              </a:ext>
            </a:extLst>
          </p:cNvPr>
          <p:cNvSpPr/>
          <p:nvPr/>
        </p:nvSpPr>
        <p:spPr>
          <a:xfrm>
            <a:off x="2708104" y="3234735"/>
            <a:ext cx="3646714" cy="52586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kangaroo can jump.</a:t>
            </a:r>
            <a:endParaRPr lang="ar-OM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A6FC543A-5E9E-4DBF-9846-F5D1C3422917}"/>
              </a:ext>
            </a:extLst>
          </p:cNvPr>
          <p:cNvSpPr/>
          <p:nvPr/>
        </p:nvSpPr>
        <p:spPr>
          <a:xfrm>
            <a:off x="6868886" y="2744878"/>
            <a:ext cx="3646714" cy="52586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crocodile can swim.</a:t>
            </a:r>
            <a:endParaRPr lang="ar-OM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E78A589E-D0DB-4C89-B8AB-3527B64A2F1B}"/>
              </a:ext>
            </a:extLst>
          </p:cNvPr>
          <p:cNvSpPr/>
          <p:nvPr/>
        </p:nvSpPr>
        <p:spPr>
          <a:xfrm>
            <a:off x="2296886" y="5751012"/>
            <a:ext cx="3646714" cy="52586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camel can’t fly.</a:t>
            </a:r>
            <a:endParaRPr lang="ar-OM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0C2D3AAC-8675-4261-995E-056B19B940A1}"/>
              </a:ext>
            </a:extLst>
          </p:cNvPr>
          <p:cNvSpPr/>
          <p:nvPr/>
        </p:nvSpPr>
        <p:spPr>
          <a:xfrm>
            <a:off x="7165239" y="5868670"/>
            <a:ext cx="4235839" cy="52586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giraffe can’t climb trees.</a:t>
            </a:r>
            <a:endParaRPr lang="ar-OM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28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618925-C6C9-400E-B80C-FE302D004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0" t="20759" r="36071" b="860"/>
          <a:stretch/>
        </p:blipFill>
        <p:spPr>
          <a:xfrm>
            <a:off x="3743895" y="62882"/>
            <a:ext cx="4910247" cy="67951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275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مستطيل 37">
            <a:extLst>
              <a:ext uri="{FF2B5EF4-FFF2-40B4-BE49-F238E27FC236}">
                <a16:creationId xmlns:a16="http://schemas.microsoft.com/office/drawing/2014/main" id="{CD78C17D-3206-4C78-A618-5C4EF16C54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618925-C6C9-400E-B80C-FE302D004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2" t="60640" r="35429" b="5787"/>
          <a:stretch/>
        </p:blipFill>
        <p:spPr>
          <a:xfrm>
            <a:off x="1861456" y="596342"/>
            <a:ext cx="9557657" cy="5665316"/>
          </a:xfrm>
          <a:prstGeom prst="rect">
            <a:avLst/>
          </a:prstGeom>
          <a:effectLst/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47C1702D-09AF-4F4E-907F-38DC30D345F5}"/>
              </a:ext>
            </a:extLst>
          </p:cNvPr>
          <p:cNvSpPr/>
          <p:nvPr/>
        </p:nvSpPr>
        <p:spPr>
          <a:xfrm>
            <a:off x="6738258" y="177240"/>
            <a:ext cx="4049485" cy="685800"/>
          </a:xfrm>
          <a:prstGeom prst="rect">
            <a:avLst/>
          </a:prstGeom>
          <a:solidFill>
            <a:srgbClr val="F6F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B5AC0480-8730-4568-84AD-1E111491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7943" y="2686372"/>
            <a:ext cx="914400" cy="914400"/>
          </a:xfrm>
          <a:prstGeom prst="rect">
            <a:avLst/>
          </a:prstGeom>
        </p:spPr>
      </p:pic>
      <p:pic>
        <p:nvPicPr>
          <p:cNvPr id="8" name="رسم 7" descr="إغلاق مع تعبئة خالصة">
            <a:extLst>
              <a:ext uri="{FF2B5EF4-FFF2-40B4-BE49-F238E27FC236}">
                <a16:creationId xmlns:a16="http://schemas.microsoft.com/office/drawing/2014/main" id="{E91A1CC0-EF76-4E41-AAFA-5B60F26F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3428" y="2675486"/>
            <a:ext cx="914400" cy="914400"/>
          </a:xfrm>
          <a:prstGeom prst="rect">
            <a:avLst/>
          </a:prstGeom>
        </p:spPr>
      </p:pic>
      <p:pic>
        <p:nvPicPr>
          <p:cNvPr id="17" name="رسم 16" descr="إغلاق مع تعبئة خالصة">
            <a:extLst>
              <a:ext uri="{FF2B5EF4-FFF2-40B4-BE49-F238E27FC236}">
                <a16:creationId xmlns:a16="http://schemas.microsoft.com/office/drawing/2014/main" id="{4A5BBAB5-76F4-4E99-8A0C-8A48B1C61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3428" y="3554172"/>
            <a:ext cx="914400" cy="914400"/>
          </a:xfrm>
          <a:prstGeom prst="rect">
            <a:avLst/>
          </a:prstGeom>
        </p:spPr>
      </p:pic>
      <p:pic>
        <p:nvPicPr>
          <p:cNvPr id="18" name="رسم 17" descr="إغلاق مع تعبئة خالصة">
            <a:extLst>
              <a:ext uri="{FF2B5EF4-FFF2-40B4-BE49-F238E27FC236}">
                <a16:creationId xmlns:a16="http://schemas.microsoft.com/office/drawing/2014/main" id="{BC197F90-2EFB-4ADB-94A8-93946600A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3428" y="4428456"/>
            <a:ext cx="914400" cy="914400"/>
          </a:xfrm>
          <a:prstGeom prst="rect">
            <a:avLst/>
          </a:prstGeom>
        </p:spPr>
      </p:pic>
      <p:pic>
        <p:nvPicPr>
          <p:cNvPr id="19" name="رسم 18" descr="إغلاق مع تعبئة خالصة">
            <a:extLst>
              <a:ext uri="{FF2B5EF4-FFF2-40B4-BE49-F238E27FC236}">
                <a16:creationId xmlns:a16="http://schemas.microsoft.com/office/drawing/2014/main" id="{E1341AB6-8656-450C-B02D-6EFDCA286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3428" y="5307142"/>
            <a:ext cx="914400" cy="914400"/>
          </a:xfrm>
          <a:prstGeom prst="rect">
            <a:avLst/>
          </a:prstGeom>
        </p:spPr>
      </p:pic>
      <p:pic>
        <p:nvPicPr>
          <p:cNvPr id="20" name="رسم 19" descr="إغلاق مع تعبئة خالصة">
            <a:extLst>
              <a:ext uri="{FF2B5EF4-FFF2-40B4-BE49-F238E27FC236}">
                <a16:creationId xmlns:a16="http://schemas.microsoft.com/office/drawing/2014/main" id="{6177D283-A2AF-4D01-9015-0B7E28FD4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7943" y="3554172"/>
            <a:ext cx="914400" cy="914400"/>
          </a:xfrm>
          <a:prstGeom prst="rect">
            <a:avLst/>
          </a:prstGeom>
        </p:spPr>
      </p:pic>
      <p:pic>
        <p:nvPicPr>
          <p:cNvPr id="21" name="رسم 20" descr="إغلاق مع تعبئة خالصة">
            <a:extLst>
              <a:ext uri="{FF2B5EF4-FFF2-40B4-BE49-F238E27FC236}">
                <a16:creationId xmlns:a16="http://schemas.microsoft.com/office/drawing/2014/main" id="{F3C2334A-89F6-4380-A008-39710D0B9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7943" y="4428456"/>
            <a:ext cx="914400" cy="914400"/>
          </a:xfrm>
          <a:prstGeom prst="rect">
            <a:avLst/>
          </a:prstGeom>
        </p:spPr>
      </p:pic>
      <p:pic>
        <p:nvPicPr>
          <p:cNvPr id="22" name="رسم 21" descr="إغلاق مع تعبئة خالصة">
            <a:extLst>
              <a:ext uri="{FF2B5EF4-FFF2-40B4-BE49-F238E27FC236}">
                <a16:creationId xmlns:a16="http://schemas.microsoft.com/office/drawing/2014/main" id="{61339892-77FB-4C6B-B875-777AA639F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7943" y="5285370"/>
            <a:ext cx="914400" cy="914400"/>
          </a:xfrm>
          <a:prstGeom prst="rect">
            <a:avLst/>
          </a:prstGeom>
        </p:spPr>
      </p:pic>
      <p:pic>
        <p:nvPicPr>
          <p:cNvPr id="23" name="رسم 22" descr="إغلاق مع تعبئة خالصة">
            <a:extLst>
              <a:ext uri="{FF2B5EF4-FFF2-40B4-BE49-F238E27FC236}">
                <a16:creationId xmlns:a16="http://schemas.microsoft.com/office/drawing/2014/main" id="{7D2002D7-4292-4B74-819D-D34328B91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2459" y="2770401"/>
            <a:ext cx="914400" cy="914400"/>
          </a:xfrm>
          <a:prstGeom prst="rect">
            <a:avLst/>
          </a:prstGeom>
        </p:spPr>
      </p:pic>
      <p:pic>
        <p:nvPicPr>
          <p:cNvPr id="24" name="رسم 23" descr="إغلاق مع تعبئة خالصة">
            <a:extLst>
              <a:ext uri="{FF2B5EF4-FFF2-40B4-BE49-F238E27FC236}">
                <a16:creationId xmlns:a16="http://schemas.microsoft.com/office/drawing/2014/main" id="{FCD93E91-1732-4678-B2AE-B3DDFAECA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2459" y="3644685"/>
            <a:ext cx="914400" cy="914400"/>
          </a:xfrm>
          <a:prstGeom prst="rect">
            <a:avLst/>
          </a:prstGeom>
        </p:spPr>
      </p:pic>
      <p:pic>
        <p:nvPicPr>
          <p:cNvPr id="26" name="رسم 25" descr="علامة تحديد مع تعبئة خالصة">
            <a:extLst>
              <a:ext uri="{FF2B5EF4-FFF2-40B4-BE49-F238E27FC236}">
                <a16:creationId xmlns:a16="http://schemas.microsoft.com/office/drawing/2014/main" id="{C54B85F3-881F-41C5-A949-ADE7A6DC8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1703" y="4392742"/>
            <a:ext cx="914400" cy="914400"/>
          </a:xfrm>
          <a:prstGeom prst="rect">
            <a:avLst/>
          </a:prstGeom>
        </p:spPr>
      </p:pic>
      <p:pic>
        <p:nvPicPr>
          <p:cNvPr id="27" name="رسم 26" descr="إغلاق مع تعبئة خالصة">
            <a:extLst>
              <a:ext uri="{FF2B5EF4-FFF2-40B4-BE49-F238E27FC236}">
                <a16:creationId xmlns:a16="http://schemas.microsoft.com/office/drawing/2014/main" id="{60E29131-14A1-471F-A037-8BC661D76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1703" y="5260542"/>
            <a:ext cx="914400" cy="914400"/>
          </a:xfrm>
          <a:prstGeom prst="rect">
            <a:avLst/>
          </a:prstGeom>
        </p:spPr>
      </p:pic>
      <p:pic>
        <p:nvPicPr>
          <p:cNvPr id="28" name="رسم 27" descr="إغلاق مع تعبئة خالصة">
            <a:extLst>
              <a:ext uri="{FF2B5EF4-FFF2-40B4-BE49-F238E27FC236}">
                <a16:creationId xmlns:a16="http://schemas.microsoft.com/office/drawing/2014/main" id="{D79C7BA0-979F-4657-AEBA-B407A37EF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5463" y="2730285"/>
            <a:ext cx="914400" cy="914400"/>
          </a:xfrm>
          <a:prstGeom prst="rect">
            <a:avLst/>
          </a:prstGeom>
        </p:spPr>
      </p:pic>
      <p:pic>
        <p:nvPicPr>
          <p:cNvPr id="29" name="رسم 28" descr="إغلاق مع تعبئة خالصة">
            <a:extLst>
              <a:ext uri="{FF2B5EF4-FFF2-40B4-BE49-F238E27FC236}">
                <a16:creationId xmlns:a16="http://schemas.microsoft.com/office/drawing/2014/main" id="{4BC50388-4DEA-482B-8093-710E49C00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5463" y="3604569"/>
            <a:ext cx="914400" cy="914400"/>
          </a:xfrm>
          <a:prstGeom prst="rect">
            <a:avLst/>
          </a:prstGeom>
        </p:spPr>
      </p:pic>
      <p:pic>
        <p:nvPicPr>
          <p:cNvPr id="30" name="رسم 29" descr="إغلاق مع تعبئة خالصة">
            <a:extLst>
              <a:ext uri="{FF2B5EF4-FFF2-40B4-BE49-F238E27FC236}">
                <a16:creationId xmlns:a16="http://schemas.microsoft.com/office/drawing/2014/main" id="{0C3FBAFC-416E-4627-BCA9-378432274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4707" y="4428456"/>
            <a:ext cx="914400" cy="914400"/>
          </a:xfrm>
          <a:prstGeom prst="rect">
            <a:avLst/>
          </a:prstGeom>
        </p:spPr>
      </p:pic>
      <p:pic>
        <p:nvPicPr>
          <p:cNvPr id="31" name="رسم 30" descr="علامة تحديد مع تعبئة خالصة">
            <a:extLst>
              <a:ext uri="{FF2B5EF4-FFF2-40B4-BE49-F238E27FC236}">
                <a16:creationId xmlns:a16="http://schemas.microsoft.com/office/drawing/2014/main" id="{067EA93E-CE53-4F2C-AAD1-4D08205A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1039" y="5302002"/>
            <a:ext cx="914400" cy="914400"/>
          </a:xfrm>
          <a:prstGeom prst="rect">
            <a:avLst/>
          </a:prstGeom>
        </p:spPr>
      </p:pic>
      <p:pic>
        <p:nvPicPr>
          <p:cNvPr id="32" name="رسم 31" descr="إغلاق مع تعبئة خالصة">
            <a:extLst>
              <a:ext uri="{FF2B5EF4-FFF2-40B4-BE49-F238E27FC236}">
                <a16:creationId xmlns:a16="http://schemas.microsoft.com/office/drawing/2014/main" id="{D10AEFD6-2E1B-4705-AC4C-E9B6740BD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3927" y="2686372"/>
            <a:ext cx="914400" cy="914400"/>
          </a:xfrm>
          <a:prstGeom prst="rect">
            <a:avLst/>
          </a:prstGeom>
        </p:spPr>
      </p:pic>
      <p:pic>
        <p:nvPicPr>
          <p:cNvPr id="33" name="رسم 32" descr="إغلاق مع تعبئة خالصة">
            <a:extLst>
              <a:ext uri="{FF2B5EF4-FFF2-40B4-BE49-F238E27FC236}">
                <a16:creationId xmlns:a16="http://schemas.microsoft.com/office/drawing/2014/main" id="{5BB6F041-D4D7-47EA-B610-A5DF58953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3927" y="3560656"/>
            <a:ext cx="914400" cy="914400"/>
          </a:xfrm>
          <a:prstGeom prst="rect">
            <a:avLst/>
          </a:prstGeom>
        </p:spPr>
      </p:pic>
      <p:pic>
        <p:nvPicPr>
          <p:cNvPr id="34" name="رسم 33" descr="علامة تحديد مع تعبئة خالصة">
            <a:extLst>
              <a:ext uri="{FF2B5EF4-FFF2-40B4-BE49-F238E27FC236}">
                <a16:creationId xmlns:a16="http://schemas.microsoft.com/office/drawing/2014/main" id="{B310E25A-8194-4360-87F6-5D44FA5B0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464" y="4392742"/>
            <a:ext cx="914400" cy="914400"/>
          </a:xfrm>
          <a:prstGeom prst="rect">
            <a:avLst/>
          </a:prstGeom>
        </p:spPr>
      </p:pic>
      <p:pic>
        <p:nvPicPr>
          <p:cNvPr id="35" name="رسم 34" descr="علامة تحديد مع تعبئة خالصة">
            <a:extLst>
              <a:ext uri="{FF2B5EF4-FFF2-40B4-BE49-F238E27FC236}">
                <a16:creationId xmlns:a16="http://schemas.microsoft.com/office/drawing/2014/main" id="{6A54228C-C3FC-4280-9C10-4F653DC9D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464" y="5260542"/>
            <a:ext cx="914400" cy="914400"/>
          </a:xfrm>
          <a:prstGeom prst="rect">
            <a:avLst/>
          </a:prstGeom>
        </p:spPr>
      </p:pic>
      <p:pic>
        <p:nvPicPr>
          <p:cNvPr id="36" name="رسم 35" descr="إغلاق مع تعبئة خالصة">
            <a:extLst>
              <a:ext uri="{FF2B5EF4-FFF2-40B4-BE49-F238E27FC236}">
                <a16:creationId xmlns:a16="http://schemas.microsoft.com/office/drawing/2014/main" id="{759024DE-16D8-4897-BA2A-291344E7B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35889" y="2730285"/>
            <a:ext cx="914400" cy="914400"/>
          </a:xfrm>
          <a:prstGeom prst="rect">
            <a:avLst/>
          </a:prstGeom>
        </p:spPr>
      </p:pic>
      <p:pic>
        <p:nvPicPr>
          <p:cNvPr id="37" name="رسم 36" descr="إغلاق مع تعبئة خالصة">
            <a:extLst>
              <a:ext uri="{FF2B5EF4-FFF2-40B4-BE49-F238E27FC236}">
                <a16:creationId xmlns:a16="http://schemas.microsoft.com/office/drawing/2014/main" id="{3CEB9F8B-9910-41BA-B9CD-6239482BD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35889" y="3604569"/>
            <a:ext cx="914400" cy="914400"/>
          </a:xfrm>
          <a:prstGeom prst="rect">
            <a:avLst/>
          </a:prstGeom>
        </p:spPr>
      </p:pic>
      <p:pic>
        <p:nvPicPr>
          <p:cNvPr id="40" name="رسم 39" descr="إغلاق مع تعبئة خالصة">
            <a:extLst>
              <a:ext uri="{FF2B5EF4-FFF2-40B4-BE49-F238E27FC236}">
                <a16:creationId xmlns:a16="http://schemas.microsoft.com/office/drawing/2014/main" id="{3A1E8769-278B-45EE-A36B-9466AF0F5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7803" y="4381856"/>
            <a:ext cx="914400" cy="914400"/>
          </a:xfrm>
          <a:prstGeom prst="rect">
            <a:avLst/>
          </a:prstGeom>
        </p:spPr>
      </p:pic>
      <p:pic>
        <p:nvPicPr>
          <p:cNvPr id="43" name="رسم 42" descr="إغلاق مع تعبئة خالصة">
            <a:extLst>
              <a:ext uri="{FF2B5EF4-FFF2-40B4-BE49-F238E27FC236}">
                <a16:creationId xmlns:a16="http://schemas.microsoft.com/office/drawing/2014/main" id="{0A64B8C3-B501-4714-A9AD-A8693C927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7803" y="5256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158</Words>
  <Application>Microsoft Office PowerPoint</Application>
  <PresentationFormat>شاشة عريضة</PresentationFormat>
  <Paragraphs>47</Paragraphs>
  <Slides>23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Berlin Sans FB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fatma-r123@moe.om</dc:creator>
  <cp:lastModifiedBy>fatma-r123@moe.om</cp:lastModifiedBy>
  <cp:revision>15</cp:revision>
  <dcterms:created xsi:type="dcterms:W3CDTF">2021-03-30T05:18:59Z</dcterms:created>
  <dcterms:modified xsi:type="dcterms:W3CDTF">2021-03-30T09:10:52Z</dcterms:modified>
</cp:coreProperties>
</file>