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301" r:id="rId2"/>
    <p:sldId id="311" r:id="rId3"/>
    <p:sldId id="295" r:id="rId4"/>
    <p:sldId id="293" r:id="rId5"/>
    <p:sldId id="292" r:id="rId6"/>
    <p:sldId id="315" r:id="rId7"/>
    <p:sldId id="314" r:id="rId8"/>
    <p:sldId id="313" r:id="rId9"/>
    <p:sldId id="309" r:id="rId10"/>
    <p:sldId id="310" r:id="rId11"/>
  </p:sldIdLst>
  <p:sldSz cx="9144000" cy="5143500" type="screen16x9"/>
  <p:notesSz cx="6858000" cy="9144000"/>
  <p:embeddedFontLst>
    <p:embeddedFont>
      <p:font typeface="Fira Sans" panose="020B05030500000200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8C8"/>
    <a:srgbClr val="F61BFC"/>
    <a:srgbClr val="838302"/>
    <a:srgbClr val="BBBB03"/>
    <a:srgbClr val="9308E1"/>
    <a:srgbClr val="9107E0"/>
    <a:srgbClr val="E218F7"/>
    <a:srgbClr val="9E79C1"/>
    <a:srgbClr val="FFC000"/>
    <a:srgbClr val="0B6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2227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98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sv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15135B-ED6A-4FBE-A61C-E78E772528E7}"/>
              </a:ext>
            </a:extLst>
          </p:cNvPr>
          <p:cNvGrpSpPr/>
          <p:nvPr/>
        </p:nvGrpSpPr>
        <p:grpSpPr>
          <a:xfrm rot="4450665">
            <a:off x="503384" y="356667"/>
            <a:ext cx="5667805" cy="5013741"/>
            <a:chOff x="2597006" y="-1333026"/>
            <a:chExt cx="5834150" cy="5341265"/>
          </a:xfrm>
        </p:grpSpPr>
        <p:sp>
          <p:nvSpPr>
            <p:cNvPr id="52" name="Google Shape;52;p13"/>
            <p:cNvSpPr/>
            <p:nvPr/>
          </p:nvSpPr>
          <p:spPr>
            <a:xfrm>
              <a:off x="3665648" y="401099"/>
              <a:ext cx="1056230" cy="1623305"/>
            </a:xfrm>
            <a:custGeom>
              <a:avLst/>
              <a:gdLst/>
              <a:ahLst/>
              <a:cxnLst/>
              <a:rect l="l" t="t" r="r" b="b"/>
              <a:pathLst>
                <a:path w="16849" h="25895" extrusionOk="0">
                  <a:moveTo>
                    <a:pt x="13432" y="0"/>
                  </a:moveTo>
                  <a:lnTo>
                    <a:pt x="0" y="14572"/>
                  </a:lnTo>
                  <a:lnTo>
                    <a:pt x="6067" y="25895"/>
                  </a:lnTo>
                  <a:lnTo>
                    <a:pt x="16848" y="14024"/>
                  </a:lnTo>
                  <a:lnTo>
                    <a:pt x="134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6061800" y="1596104"/>
              <a:ext cx="1204173" cy="1356568"/>
            </a:xfrm>
            <a:custGeom>
              <a:avLst/>
              <a:gdLst/>
              <a:ahLst/>
              <a:cxnLst/>
              <a:rect l="l" t="t" r="r" b="b"/>
              <a:pathLst>
                <a:path w="19209" h="21640" extrusionOk="0">
                  <a:moveTo>
                    <a:pt x="6340" y="0"/>
                  </a:moveTo>
                  <a:lnTo>
                    <a:pt x="0" y="12008"/>
                  </a:lnTo>
                  <a:lnTo>
                    <a:pt x="11789" y="21640"/>
                  </a:lnTo>
                  <a:lnTo>
                    <a:pt x="19208" y="9964"/>
                  </a:lnTo>
                  <a:lnTo>
                    <a:pt x="63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6800810" y="1895370"/>
              <a:ext cx="969407" cy="1057295"/>
            </a:xfrm>
            <a:custGeom>
              <a:avLst/>
              <a:gdLst/>
              <a:ahLst/>
              <a:cxnLst/>
              <a:rect l="l" t="t" r="r" b="b"/>
              <a:pathLst>
                <a:path w="15464" h="16866" extrusionOk="0">
                  <a:moveTo>
                    <a:pt x="15464" y="0"/>
                  </a:moveTo>
                  <a:lnTo>
                    <a:pt x="7419" y="5190"/>
                  </a:lnTo>
                  <a:lnTo>
                    <a:pt x="0" y="16866"/>
                  </a:lnTo>
                  <a:lnTo>
                    <a:pt x="8146" y="11054"/>
                  </a:lnTo>
                  <a:lnTo>
                    <a:pt x="154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6459169" y="1319656"/>
              <a:ext cx="1311056" cy="901077"/>
            </a:xfrm>
            <a:custGeom>
              <a:avLst/>
              <a:gdLst/>
              <a:ahLst/>
              <a:cxnLst/>
              <a:rect l="l" t="t" r="r" b="b"/>
              <a:pathLst>
                <a:path w="20914" h="14374" extrusionOk="0">
                  <a:moveTo>
                    <a:pt x="8667" y="0"/>
                  </a:moveTo>
                  <a:lnTo>
                    <a:pt x="1" y="4410"/>
                  </a:lnTo>
                  <a:lnTo>
                    <a:pt x="12869" y="14374"/>
                  </a:lnTo>
                  <a:lnTo>
                    <a:pt x="20914" y="9184"/>
                  </a:lnTo>
                  <a:lnTo>
                    <a:pt x="86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2632629" y="9754"/>
              <a:ext cx="1854185" cy="1320147"/>
            </a:xfrm>
            <a:custGeom>
              <a:avLst/>
              <a:gdLst/>
              <a:ahLst/>
              <a:cxnLst/>
              <a:rect l="l" t="t" r="r" b="b"/>
              <a:pathLst>
                <a:path w="29578" h="21059" extrusionOk="0">
                  <a:moveTo>
                    <a:pt x="14033" y="0"/>
                  </a:moveTo>
                  <a:lnTo>
                    <a:pt x="0" y="12768"/>
                  </a:lnTo>
                  <a:lnTo>
                    <a:pt x="16146" y="21058"/>
                  </a:lnTo>
                  <a:lnTo>
                    <a:pt x="29578" y="6486"/>
                  </a:lnTo>
                  <a:lnTo>
                    <a:pt x="140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2645572" y="809382"/>
              <a:ext cx="1392488" cy="1229498"/>
            </a:xfrm>
            <a:custGeom>
              <a:avLst/>
              <a:gdLst/>
              <a:ahLst/>
              <a:cxnLst/>
              <a:rect l="l" t="t" r="r" b="b"/>
              <a:pathLst>
                <a:path w="22213" h="19613" extrusionOk="0">
                  <a:moveTo>
                    <a:pt x="0" y="0"/>
                  </a:moveTo>
                  <a:lnTo>
                    <a:pt x="8564" y="12163"/>
                  </a:lnTo>
                  <a:lnTo>
                    <a:pt x="22213" y="19613"/>
                  </a:lnTo>
                  <a:lnTo>
                    <a:pt x="22213" y="19613"/>
                  </a:lnTo>
                  <a:lnTo>
                    <a:pt x="16146" y="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5304360" y="1882081"/>
              <a:ext cx="1372114" cy="1876000"/>
            </a:xfrm>
            <a:custGeom>
              <a:avLst/>
              <a:gdLst/>
              <a:ahLst/>
              <a:cxnLst/>
              <a:rect l="l" t="t" r="r" b="b"/>
              <a:pathLst>
                <a:path w="21888" h="29926" extrusionOk="0">
                  <a:moveTo>
                    <a:pt x="2352" y="1"/>
                  </a:moveTo>
                  <a:lnTo>
                    <a:pt x="0" y="23774"/>
                  </a:lnTo>
                  <a:lnTo>
                    <a:pt x="21305" y="29926"/>
                  </a:lnTo>
                  <a:lnTo>
                    <a:pt x="21887" y="8146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4586726" y="3372395"/>
              <a:ext cx="2053219" cy="635844"/>
            </a:xfrm>
            <a:custGeom>
              <a:avLst/>
              <a:gdLst/>
              <a:ahLst/>
              <a:cxnLst/>
              <a:rect l="l" t="t" r="r" b="b"/>
              <a:pathLst>
                <a:path w="32753" h="10143" extrusionOk="0">
                  <a:moveTo>
                    <a:pt x="11448" y="0"/>
                  </a:moveTo>
                  <a:lnTo>
                    <a:pt x="1" y="5321"/>
                  </a:lnTo>
                  <a:lnTo>
                    <a:pt x="18953" y="10142"/>
                  </a:lnTo>
                  <a:lnTo>
                    <a:pt x="32753" y="6152"/>
                  </a:lnTo>
                  <a:lnTo>
                    <a:pt x="114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6800810" y="1895370"/>
              <a:ext cx="969400" cy="1057287"/>
            </a:xfrm>
            <a:custGeom>
              <a:avLst/>
              <a:gdLst/>
              <a:ahLst/>
              <a:cxnLst/>
              <a:rect l="l" t="t" r="r" b="b"/>
              <a:pathLst>
                <a:path w="15464" h="16866" extrusionOk="0">
                  <a:moveTo>
                    <a:pt x="15464" y="0"/>
                  </a:moveTo>
                  <a:lnTo>
                    <a:pt x="7419" y="5190"/>
                  </a:lnTo>
                  <a:lnTo>
                    <a:pt x="0" y="16866"/>
                  </a:lnTo>
                  <a:lnTo>
                    <a:pt x="8146" y="11054"/>
                  </a:lnTo>
                  <a:lnTo>
                    <a:pt x="15464" y="0"/>
                  </a:lnTo>
                  <a:close/>
                </a:path>
              </a:pathLst>
            </a:custGeom>
            <a:solidFill>
              <a:srgbClr val="434343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6459169" y="1319656"/>
              <a:ext cx="1311046" cy="901070"/>
            </a:xfrm>
            <a:custGeom>
              <a:avLst/>
              <a:gdLst/>
              <a:ahLst/>
              <a:cxnLst/>
              <a:rect l="l" t="t" r="r" b="b"/>
              <a:pathLst>
                <a:path w="20914" h="14374" extrusionOk="0">
                  <a:moveTo>
                    <a:pt x="8667" y="0"/>
                  </a:moveTo>
                  <a:lnTo>
                    <a:pt x="1" y="4410"/>
                  </a:lnTo>
                  <a:lnTo>
                    <a:pt x="12869" y="14374"/>
                  </a:lnTo>
                  <a:lnTo>
                    <a:pt x="20914" y="9184"/>
                  </a:lnTo>
                  <a:lnTo>
                    <a:pt x="8667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6576985" y="-1333026"/>
              <a:ext cx="1854171" cy="1320136"/>
            </a:xfrm>
            <a:custGeom>
              <a:avLst/>
              <a:gdLst/>
              <a:ahLst/>
              <a:cxnLst/>
              <a:rect l="l" t="t" r="r" b="b"/>
              <a:pathLst>
                <a:path w="29578" h="21059" extrusionOk="0">
                  <a:moveTo>
                    <a:pt x="14033" y="0"/>
                  </a:moveTo>
                  <a:lnTo>
                    <a:pt x="0" y="12768"/>
                  </a:lnTo>
                  <a:lnTo>
                    <a:pt x="16146" y="21058"/>
                  </a:lnTo>
                  <a:lnTo>
                    <a:pt x="29578" y="6486"/>
                  </a:lnTo>
                  <a:lnTo>
                    <a:pt x="14033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5304365" y="1882081"/>
              <a:ext cx="1372104" cy="1875986"/>
            </a:xfrm>
            <a:custGeom>
              <a:avLst/>
              <a:gdLst/>
              <a:ahLst/>
              <a:cxnLst/>
              <a:rect l="l" t="t" r="r" b="b"/>
              <a:pathLst>
                <a:path w="21888" h="29926" extrusionOk="0">
                  <a:moveTo>
                    <a:pt x="2352" y="1"/>
                  </a:moveTo>
                  <a:lnTo>
                    <a:pt x="0" y="23774"/>
                  </a:lnTo>
                  <a:lnTo>
                    <a:pt x="21305" y="29926"/>
                  </a:lnTo>
                  <a:lnTo>
                    <a:pt x="21887" y="8146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4586726" y="1882081"/>
              <a:ext cx="865157" cy="1823907"/>
            </a:xfrm>
            <a:custGeom>
              <a:avLst/>
              <a:gdLst/>
              <a:ahLst/>
              <a:cxnLst/>
              <a:rect l="l" t="t" r="r" b="b"/>
              <a:pathLst>
                <a:path w="13801" h="29095" extrusionOk="0">
                  <a:moveTo>
                    <a:pt x="13800" y="1"/>
                  </a:moveTo>
                  <a:lnTo>
                    <a:pt x="3492" y="9476"/>
                  </a:lnTo>
                  <a:lnTo>
                    <a:pt x="1" y="29095"/>
                  </a:lnTo>
                  <a:lnTo>
                    <a:pt x="11448" y="23774"/>
                  </a:lnTo>
                  <a:lnTo>
                    <a:pt x="13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4586726" y="1882081"/>
              <a:ext cx="865150" cy="1823893"/>
            </a:xfrm>
            <a:custGeom>
              <a:avLst/>
              <a:gdLst/>
              <a:ahLst/>
              <a:cxnLst/>
              <a:rect l="l" t="t" r="r" b="b"/>
              <a:pathLst>
                <a:path w="13801" h="29095" extrusionOk="0">
                  <a:moveTo>
                    <a:pt x="13800" y="1"/>
                  </a:moveTo>
                  <a:lnTo>
                    <a:pt x="3492" y="9476"/>
                  </a:lnTo>
                  <a:lnTo>
                    <a:pt x="1" y="29095"/>
                  </a:lnTo>
                  <a:lnTo>
                    <a:pt x="11448" y="23774"/>
                  </a:lnTo>
                  <a:lnTo>
                    <a:pt x="13800" y="1"/>
                  </a:lnTo>
                  <a:close/>
                </a:path>
              </a:pathLst>
            </a:custGeom>
            <a:solidFill>
              <a:srgbClr val="434343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;p13">
              <a:extLst>
                <a:ext uri="{FF2B5EF4-FFF2-40B4-BE49-F238E27FC236}">
                  <a16:creationId xmlns:a16="http://schemas.microsoft.com/office/drawing/2014/main" id="{DD075EBF-E269-44EE-8C3C-6E43B9EA49BB}"/>
                </a:ext>
              </a:extLst>
            </p:cNvPr>
            <p:cNvSpPr/>
            <p:nvPr/>
          </p:nvSpPr>
          <p:spPr>
            <a:xfrm>
              <a:off x="3657564" y="392318"/>
              <a:ext cx="1056222" cy="1623293"/>
            </a:xfrm>
            <a:custGeom>
              <a:avLst/>
              <a:gdLst/>
              <a:ahLst/>
              <a:cxnLst/>
              <a:rect l="l" t="t" r="r" b="b"/>
              <a:pathLst>
                <a:path w="16849" h="25895" extrusionOk="0">
                  <a:moveTo>
                    <a:pt x="13432" y="0"/>
                  </a:moveTo>
                  <a:lnTo>
                    <a:pt x="0" y="14572"/>
                  </a:lnTo>
                  <a:lnTo>
                    <a:pt x="6067" y="25895"/>
                  </a:lnTo>
                  <a:lnTo>
                    <a:pt x="16848" y="14024"/>
                  </a:lnTo>
                  <a:lnTo>
                    <a:pt x="13432" y="0"/>
                  </a:lnTo>
                  <a:close/>
                </a:path>
              </a:pathLst>
            </a:custGeom>
            <a:solidFill>
              <a:srgbClr val="434343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59;p13">
              <a:extLst>
                <a:ext uri="{FF2B5EF4-FFF2-40B4-BE49-F238E27FC236}">
                  <a16:creationId xmlns:a16="http://schemas.microsoft.com/office/drawing/2014/main" id="{4DFD93B3-E3AF-4AB7-A364-C30D356E8906}"/>
                </a:ext>
              </a:extLst>
            </p:cNvPr>
            <p:cNvSpPr/>
            <p:nvPr/>
          </p:nvSpPr>
          <p:spPr>
            <a:xfrm>
              <a:off x="2612340" y="823924"/>
              <a:ext cx="1392487" cy="1229499"/>
            </a:xfrm>
            <a:custGeom>
              <a:avLst/>
              <a:gdLst/>
              <a:ahLst/>
              <a:cxnLst/>
              <a:rect l="l" t="t" r="r" b="b"/>
              <a:pathLst>
                <a:path w="22213" h="19613" extrusionOk="0">
                  <a:moveTo>
                    <a:pt x="0" y="0"/>
                  </a:moveTo>
                  <a:lnTo>
                    <a:pt x="8564" y="12163"/>
                  </a:lnTo>
                  <a:lnTo>
                    <a:pt x="22213" y="19613"/>
                  </a:lnTo>
                  <a:lnTo>
                    <a:pt x="22213" y="19613"/>
                  </a:lnTo>
                  <a:lnTo>
                    <a:pt x="16146" y="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2;p13">
              <a:extLst>
                <a:ext uri="{FF2B5EF4-FFF2-40B4-BE49-F238E27FC236}">
                  <a16:creationId xmlns:a16="http://schemas.microsoft.com/office/drawing/2014/main" id="{3118CFA4-2717-4D86-9709-1782E8F34695}"/>
                </a:ext>
              </a:extLst>
            </p:cNvPr>
            <p:cNvSpPr/>
            <p:nvPr/>
          </p:nvSpPr>
          <p:spPr>
            <a:xfrm>
              <a:off x="3609145" y="426715"/>
              <a:ext cx="1056223" cy="1623293"/>
            </a:xfrm>
            <a:custGeom>
              <a:avLst/>
              <a:gdLst/>
              <a:ahLst/>
              <a:cxnLst/>
              <a:rect l="l" t="t" r="r" b="b"/>
              <a:pathLst>
                <a:path w="16849" h="25895" extrusionOk="0">
                  <a:moveTo>
                    <a:pt x="13432" y="0"/>
                  </a:moveTo>
                  <a:lnTo>
                    <a:pt x="0" y="14572"/>
                  </a:lnTo>
                  <a:lnTo>
                    <a:pt x="6067" y="25895"/>
                  </a:lnTo>
                  <a:lnTo>
                    <a:pt x="16848" y="14024"/>
                  </a:lnTo>
                  <a:lnTo>
                    <a:pt x="13432" y="0"/>
                  </a:lnTo>
                  <a:close/>
                </a:path>
              </a:pathLst>
            </a:custGeom>
            <a:solidFill>
              <a:srgbClr val="434343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65;p13">
              <a:extLst>
                <a:ext uri="{FF2B5EF4-FFF2-40B4-BE49-F238E27FC236}">
                  <a16:creationId xmlns:a16="http://schemas.microsoft.com/office/drawing/2014/main" id="{9D836B95-644E-4ACF-97B4-E0D826E5C5CB}"/>
                </a:ext>
              </a:extLst>
            </p:cNvPr>
            <p:cNvSpPr/>
            <p:nvPr/>
          </p:nvSpPr>
          <p:spPr>
            <a:xfrm>
              <a:off x="2597006" y="20136"/>
              <a:ext cx="1854170" cy="1320136"/>
            </a:xfrm>
            <a:custGeom>
              <a:avLst/>
              <a:gdLst/>
              <a:ahLst/>
              <a:cxnLst/>
              <a:rect l="l" t="t" r="r" b="b"/>
              <a:pathLst>
                <a:path w="29578" h="21059" extrusionOk="0">
                  <a:moveTo>
                    <a:pt x="14033" y="0"/>
                  </a:moveTo>
                  <a:lnTo>
                    <a:pt x="0" y="12768"/>
                  </a:lnTo>
                  <a:lnTo>
                    <a:pt x="16146" y="21058"/>
                  </a:lnTo>
                  <a:lnTo>
                    <a:pt x="29578" y="6486"/>
                  </a:lnTo>
                  <a:lnTo>
                    <a:pt x="14033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59;p13">
              <a:extLst>
                <a:ext uri="{FF2B5EF4-FFF2-40B4-BE49-F238E27FC236}">
                  <a16:creationId xmlns:a16="http://schemas.microsoft.com/office/drawing/2014/main" id="{75753599-0F92-413E-85EC-66164D00F89D}"/>
                </a:ext>
              </a:extLst>
            </p:cNvPr>
            <p:cNvSpPr/>
            <p:nvPr/>
          </p:nvSpPr>
          <p:spPr>
            <a:xfrm>
              <a:off x="2648208" y="824939"/>
              <a:ext cx="1392488" cy="1229499"/>
            </a:xfrm>
            <a:custGeom>
              <a:avLst/>
              <a:gdLst/>
              <a:ahLst/>
              <a:cxnLst/>
              <a:rect l="l" t="t" r="r" b="b"/>
              <a:pathLst>
                <a:path w="22213" h="19613" extrusionOk="0">
                  <a:moveTo>
                    <a:pt x="0" y="0"/>
                  </a:moveTo>
                  <a:lnTo>
                    <a:pt x="8564" y="12163"/>
                  </a:lnTo>
                  <a:lnTo>
                    <a:pt x="22213" y="19613"/>
                  </a:lnTo>
                  <a:lnTo>
                    <a:pt x="22213" y="19613"/>
                  </a:lnTo>
                  <a:lnTo>
                    <a:pt x="16146" y="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2;p13">
              <a:extLst>
                <a:ext uri="{FF2B5EF4-FFF2-40B4-BE49-F238E27FC236}">
                  <a16:creationId xmlns:a16="http://schemas.microsoft.com/office/drawing/2014/main" id="{2F1F2E6C-621C-4928-9D96-A48BC539D1D5}"/>
                </a:ext>
              </a:extLst>
            </p:cNvPr>
            <p:cNvSpPr/>
            <p:nvPr/>
          </p:nvSpPr>
          <p:spPr>
            <a:xfrm>
              <a:off x="3645018" y="427722"/>
              <a:ext cx="1056222" cy="1623293"/>
            </a:xfrm>
            <a:custGeom>
              <a:avLst/>
              <a:gdLst/>
              <a:ahLst/>
              <a:cxnLst/>
              <a:rect l="l" t="t" r="r" b="b"/>
              <a:pathLst>
                <a:path w="16849" h="25895" extrusionOk="0">
                  <a:moveTo>
                    <a:pt x="13432" y="0"/>
                  </a:moveTo>
                  <a:lnTo>
                    <a:pt x="0" y="14572"/>
                  </a:lnTo>
                  <a:lnTo>
                    <a:pt x="6067" y="25895"/>
                  </a:lnTo>
                  <a:lnTo>
                    <a:pt x="16848" y="14024"/>
                  </a:lnTo>
                  <a:lnTo>
                    <a:pt x="13432" y="0"/>
                  </a:lnTo>
                  <a:close/>
                </a:path>
              </a:pathLst>
            </a:custGeom>
            <a:solidFill>
              <a:srgbClr val="434343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65;p13">
              <a:extLst>
                <a:ext uri="{FF2B5EF4-FFF2-40B4-BE49-F238E27FC236}">
                  <a16:creationId xmlns:a16="http://schemas.microsoft.com/office/drawing/2014/main" id="{BE40C6FF-93B8-45E3-AAE3-5BCA915278EE}"/>
                </a:ext>
              </a:extLst>
            </p:cNvPr>
            <p:cNvSpPr/>
            <p:nvPr/>
          </p:nvSpPr>
          <p:spPr>
            <a:xfrm>
              <a:off x="2632879" y="21139"/>
              <a:ext cx="1854171" cy="1320136"/>
            </a:xfrm>
            <a:custGeom>
              <a:avLst/>
              <a:gdLst/>
              <a:ahLst/>
              <a:cxnLst/>
              <a:rect l="l" t="t" r="r" b="b"/>
              <a:pathLst>
                <a:path w="29578" h="21059" extrusionOk="0">
                  <a:moveTo>
                    <a:pt x="14033" y="0"/>
                  </a:moveTo>
                  <a:lnTo>
                    <a:pt x="0" y="12768"/>
                  </a:lnTo>
                  <a:lnTo>
                    <a:pt x="16146" y="21058"/>
                  </a:lnTo>
                  <a:lnTo>
                    <a:pt x="29578" y="6486"/>
                  </a:lnTo>
                  <a:lnTo>
                    <a:pt x="14033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59;p13">
              <a:extLst>
                <a:ext uri="{FF2B5EF4-FFF2-40B4-BE49-F238E27FC236}">
                  <a16:creationId xmlns:a16="http://schemas.microsoft.com/office/drawing/2014/main" id="{19DF1CCD-6B3F-4056-91B1-A05B431835AE}"/>
                </a:ext>
              </a:extLst>
            </p:cNvPr>
            <p:cNvSpPr/>
            <p:nvPr/>
          </p:nvSpPr>
          <p:spPr>
            <a:xfrm>
              <a:off x="2666707" y="791580"/>
              <a:ext cx="1392488" cy="1229499"/>
            </a:xfrm>
            <a:custGeom>
              <a:avLst/>
              <a:gdLst/>
              <a:ahLst/>
              <a:cxnLst/>
              <a:rect l="l" t="t" r="r" b="b"/>
              <a:pathLst>
                <a:path w="22213" h="19613" extrusionOk="0">
                  <a:moveTo>
                    <a:pt x="0" y="0"/>
                  </a:moveTo>
                  <a:lnTo>
                    <a:pt x="8564" y="12163"/>
                  </a:lnTo>
                  <a:lnTo>
                    <a:pt x="22213" y="19613"/>
                  </a:lnTo>
                  <a:lnTo>
                    <a:pt x="22213" y="19613"/>
                  </a:lnTo>
                  <a:lnTo>
                    <a:pt x="16146" y="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62;p13">
              <a:extLst>
                <a:ext uri="{FF2B5EF4-FFF2-40B4-BE49-F238E27FC236}">
                  <a16:creationId xmlns:a16="http://schemas.microsoft.com/office/drawing/2014/main" id="{029A7015-6B94-4952-BA10-F0C97E615D3A}"/>
                </a:ext>
              </a:extLst>
            </p:cNvPr>
            <p:cNvSpPr/>
            <p:nvPr/>
          </p:nvSpPr>
          <p:spPr>
            <a:xfrm>
              <a:off x="3668063" y="419255"/>
              <a:ext cx="1056222" cy="1623293"/>
            </a:xfrm>
            <a:custGeom>
              <a:avLst/>
              <a:gdLst/>
              <a:ahLst/>
              <a:cxnLst/>
              <a:rect l="l" t="t" r="r" b="b"/>
              <a:pathLst>
                <a:path w="16849" h="25895" extrusionOk="0">
                  <a:moveTo>
                    <a:pt x="13432" y="0"/>
                  </a:moveTo>
                  <a:lnTo>
                    <a:pt x="0" y="14572"/>
                  </a:lnTo>
                  <a:lnTo>
                    <a:pt x="6067" y="25895"/>
                  </a:lnTo>
                  <a:lnTo>
                    <a:pt x="16848" y="14024"/>
                  </a:lnTo>
                  <a:lnTo>
                    <a:pt x="13432" y="0"/>
                  </a:lnTo>
                  <a:close/>
                </a:path>
              </a:pathLst>
            </a:custGeom>
            <a:solidFill>
              <a:srgbClr val="434343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65;p13">
              <a:extLst>
                <a:ext uri="{FF2B5EF4-FFF2-40B4-BE49-F238E27FC236}">
                  <a16:creationId xmlns:a16="http://schemas.microsoft.com/office/drawing/2014/main" id="{8EFB55D2-F46B-4CCF-8926-FAA0F1277B24}"/>
                </a:ext>
              </a:extLst>
            </p:cNvPr>
            <p:cNvSpPr/>
            <p:nvPr/>
          </p:nvSpPr>
          <p:spPr>
            <a:xfrm>
              <a:off x="2655928" y="12674"/>
              <a:ext cx="1854172" cy="1320136"/>
            </a:xfrm>
            <a:custGeom>
              <a:avLst/>
              <a:gdLst/>
              <a:ahLst/>
              <a:cxnLst/>
              <a:rect l="l" t="t" r="r" b="b"/>
              <a:pathLst>
                <a:path w="29578" h="21059" extrusionOk="0">
                  <a:moveTo>
                    <a:pt x="14033" y="0"/>
                  </a:moveTo>
                  <a:lnTo>
                    <a:pt x="0" y="12768"/>
                  </a:lnTo>
                  <a:lnTo>
                    <a:pt x="16146" y="21058"/>
                  </a:lnTo>
                  <a:lnTo>
                    <a:pt x="29578" y="6486"/>
                  </a:lnTo>
                  <a:lnTo>
                    <a:pt x="14033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E624D785-A59D-4354-9737-33756644B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517" y="116811"/>
            <a:ext cx="1028836" cy="1028836"/>
          </a:xfrm>
          <a:prstGeom prst="rect">
            <a:avLst/>
          </a:prstGeom>
        </p:spPr>
      </p:pic>
      <p:sp>
        <p:nvSpPr>
          <p:cNvPr id="32" name="Google Shape;129;p26">
            <a:extLst>
              <a:ext uri="{FF2B5EF4-FFF2-40B4-BE49-F238E27FC236}">
                <a16:creationId xmlns:a16="http://schemas.microsoft.com/office/drawing/2014/main" id="{149FCFEB-51F4-4445-82F4-FAAB776B7BE7}"/>
              </a:ext>
            </a:extLst>
          </p:cNvPr>
          <p:cNvSpPr txBox="1">
            <a:spLocks/>
          </p:cNvSpPr>
          <p:nvPr/>
        </p:nvSpPr>
        <p:spPr>
          <a:xfrm>
            <a:off x="4572000" y="4165650"/>
            <a:ext cx="4508624" cy="73581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6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spcBef>
                <a:spcPts val="0"/>
              </a:spcBef>
            </a:pPr>
            <a:r>
              <a:rPr lang="ar-OM" sz="1867" b="1" dirty="0">
                <a:solidFill>
                  <a:srgbClr val="1C738B"/>
                </a:solidFill>
                <a:cs typeface="Calibri" panose="020F0502020204030204" pitchFamily="34" charset="0"/>
              </a:rPr>
              <a:t>اعداد: معلمات المجال الثاني للصف ال</a:t>
            </a:r>
            <a:r>
              <a:rPr lang="ar-SA" sz="1867" b="1">
                <a:solidFill>
                  <a:srgbClr val="1C738B"/>
                </a:solidFill>
                <a:cs typeface="Calibri" panose="020F0502020204030204" pitchFamily="34" charset="0"/>
              </a:rPr>
              <a:t>ثاني</a:t>
            </a:r>
            <a:r>
              <a:rPr lang="ar-OM" sz="1867" b="1">
                <a:solidFill>
                  <a:srgbClr val="1C738B"/>
                </a:solidFill>
                <a:cs typeface="Calibri" panose="020F0502020204030204" pitchFamily="34" charset="0"/>
              </a:rPr>
              <a:t> </a:t>
            </a:r>
            <a:endParaRPr lang="ar-OM" sz="1867" b="1" dirty="0">
              <a:solidFill>
                <a:srgbClr val="1C738B"/>
              </a:solidFill>
              <a:cs typeface="Calibri" panose="020F0502020204030204" pitchFamily="34" charset="0"/>
            </a:endParaRPr>
          </a:p>
          <a:p>
            <a:pPr rtl="1">
              <a:spcBef>
                <a:spcPts val="0"/>
              </a:spcBef>
            </a:pPr>
            <a:r>
              <a:rPr lang="ar-OM" sz="1867" b="1" dirty="0">
                <a:solidFill>
                  <a:srgbClr val="1C738B"/>
                </a:solidFill>
                <a:cs typeface="Calibri" panose="020F0502020204030204" pitchFamily="34" charset="0"/>
              </a:rPr>
              <a:t>مدرسة: وادي المعاول للتعليم الأساسي (١-٤)</a:t>
            </a:r>
          </a:p>
        </p:txBody>
      </p:sp>
      <p:sp>
        <p:nvSpPr>
          <p:cNvPr id="37" name="Google Shape;634;p49">
            <a:extLst>
              <a:ext uri="{FF2B5EF4-FFF2-40B4-BE49-F238E27FC236}">
                <a16:creationId xmlns:a16="http://schemas.microsoft.com/office/drawing/2014/main" id="{3EEE4C7E-B612-4C94-BD42-A2E7D6771391}"/>
              </a:ext>
            </a:extLst>
          </p:cNvPr>
          <p:cNvSpPr/>
          <p:nvPr/>
        </p:nvSpPr>
        <p:spPr>
          <a:xfrm>
            <a:off x="1206736" y="202614"/>
            <a:ext cx="817038" cy="2030269"/>
          </a:xfrm>
          <a:prstGeom prst="can">
            <a:avLst>
              <a:gd name="adj" fmla="val 25000"/>
            </a:avLst>
          </a:prstGeom>
          <a:solidFill>
            <a:srgbClr val="11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208;p37">
            <a:extLst>
              <a:ext uri="{FF2B5EF4-FFF2-40B4-BE49-F238E27FC236}">
                <a16:creationId xmlns:a16="http://schemas.microsoft.com/office/drawing/2014/main" id="{1D205EB1-4D92-462E-B12A-EBF551A8295C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171" b="83885" l="17443" r="84173">
                        <a14:foregroundMark x1="38023" y1="34226" x2="38023" y2="34226"/>
                        <a14:foregroundMark x1="38023" y1="43307" x2="43489" y2="61102"/>
                        <a14:foregroundMark x1="81226" y1="53333" x2="81226" y2="53333"/>
                        <a14:foregroundMark x1="17490" y1="78005" x2="17490" y2="78005"/>
                        <a14:foregroundMark x1="63213" y1="83465" x2="63213" y2="83465"/>
                        <a14:foregroundMark x1="40542" y1="18688" x2="40542" y2="18688"/>
                        <a14:foregroundMark x1="83745" y1="54226" x2="83745" y2="54226"/>
                        <a14:foregroundMark x1="84173" y1="52861" x2="84173" y2="52861"/>
                        <a14:foregroundMark x1="66160" y1="83885" x2="66160" y2="83885"/>
                        <a14:backgroundMark x1="77091" y1="18530" x2="77091" y2="18530"/>
                        <a14:backgroundMark x1="78707" y1="26877" x2="78707" y2="26877"/>
                        <a14:backgroundMark x1="71578" y1="24567" x2="84173" y2="37795"/>
                        <a14:backgroundMark x1="67395" y1="17743" x2="82890" y2="24147"/>
                        <a14:backgroundMark x1="81226" y1="18688" x2="81226" y2="18688"/>
                        <a14:backgroundMark x1="81226" y1="18688" x2="81226" y2="18688"/>
                        <a14:backgroundMark x1="66160" y1="18215" x2="70770" y2="37795"/>
                        <a14:backgroundMark x1="58175" y1="26404" x2="64449" y2="22310"/>
                        <a14:backgroundMark x1="52281" y1="16378" x2="68251" y2="28241"/>
                        <a14:backgroundMark x1="70342" y1="89816" x2="77899" y2="69764"/>
                        <a14:backgroundMark x1="77899" y1="69764" x2="77899" y2="69291"/>
                        <a14:backgroundMark x1="78279" y1="68819" x2="65399" y2="84199"/>
                        <a14:backgroundMark x1="65399" y1="84199" x2="65732" y2="84357"/>
                        <a14:backgroundMark x1="29658" y1="27769" x2="17490" y2="56535"/>
                        <a14:backgroundMark x1="30513" y1="27349" x2="27994" y2="35066"/>
                        <a14:backgroundMark x1="25903" y1="47874" x2="16635" y2="51496"/>
                        <a14:backgroundMark x1="68964" y1="84934" x2="68964" y2="84934"/>
                        <a14:backgroundMark x1="70817" y1="86352" x2="67586" y2="84672"/>
                        <a14:backgroundMark x1="25048" y1="50026" x2="25048" y2="50026"/>
                        <a14:backgroundMark x1="25998" y1="48136" x2="19154" y2="50236"/>
                        <a14:backgroundMark x1="35314" y1="23990" x2="25903" y2="37585"/>
                        <a14:backgroundMark x1="19439" y1="65512" x2="19439" y2="65512"/>
                        <a14:backgroundMark x1="80323" y1="62415" x2="84268" y2="57428"/>
                        <a14:backgroundMark x1="35029" y1="82782" x2="35029" y2="82782"/>
                        <a14:backgroundMark x1="34648" y1="82887" x2="36312" y2="83360"/>
                      </a14:backgroundRemoval>
                    </a14:imgEffect>
                  </a14:imgLayer>
                </a14:imgProps>
              </a:ext>
            </a:extLst>
          </a:blip>
          <a:srcRect l="11435" t="6591" r="13184" b="7420"/>
          <a:stretch/>
        </p:blipFill>
        <p:spPr>
          <a:xfrm rot="723069">
            <a:off x="1280835" y="1011508"/>
            <a:ext cx="2065271" cy="20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مستدير الزوايا 2"/>
          <p:cNvSpPr/>
          <p:nvPr/>
        </p:nvSpPr>
        <p:spPr>
          <a:xfrm>
            <a:off x="4473550" y="1644814"/>
            <a:ext cx="3410075" cy="11857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2" name="مربع نص 1"/>
          <p:cNvSpPr txBox="1"/>
          <p:nvPr/>
        </p:nvSpPr>
        <p:spPr>
          <a:xfrm>
            <a:off x="5162871" y="1812941"/>
            <a:ext cx="215796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OM" sz="4800" dirty="0">
                <a:solidFill>
                  <a:schemeClr val="bg1"/>
                </a:solidFill>
              </a:rPr>
              <a:t>المُجسمات</a:t>
            </a:r>
            <a:endParaRPr lang="ar-OM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72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3;p38">
            <a:extLst>
              <a:ext uri="{FF2B5EF4-FFF2-40B4-BE49-F238E27FC236}">
                <a16:creationId xmlns:a16="http://schemas.microsoft.com/office/drawing/2014/main" id="{29028D4A-2102-44B7-90E9-833C9292A27B}"/>
              </a:ext>
            </a:extLst>
          </p:cNvPr>
          <p:cNvSpPr/>
          <p:nvPr/>
        </p:nvSpPr>
        <p:spPr>
          <a:xfrm>
            <a:off x="1682626" y="1044325"/>
            <a:ext cx="757929" cy="1405991"/>
          </a:xfrm>
          <a:custGeom>
            <a:avLst/>
            <a:gdLst/>
            <a:ahLst/>
            <a:cxnLst/>
            <a:rect l="l" t="t" r="r" b="b"/>
            <a:pathLst>
              <a:path w="15791" h="29293" extrusionOk="0">
                <a:moveTo>
                  <a:pt x="15791" y="0"/>
                </a:moveTo>
                <a:lnTo>
                  <a:pt x="140" y="10811"/>
                </a:lnTo>
                <a:lnTo>
                  <a:pt x="1" y="29293"/>
                </a:lnTo>
                <a:lnTo>
                  <a:pt x="15791" y="22151"/>
                </a:lnTo>
                <a:lnTo>
                  <a:pt x="157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354;p38">
            <a:extLst>
              <a:ext uri="{FF2B5EF4-FFF2-40B4-BE49-F238E27FC236}">
                <a16:creationId xmlns:a16="http://schemas.microsoft.com/office/drawing/2014/main" id="{9C34092C-58AF-434A-8DC7-DB0B86FDF86C}"/>
              </a:ext>
            </a:extLst>
          </p:cNvPr>
          <p:cNvSpPr/>
          <p:nvPr/>
        </p:nvSpPr>
        <p:spPr>
          <a:xfrm>
            <a:off x="2440492" y="1044325"/>
            <a:ext cx="721786" cy="1403975"/>
          </a:xfrm>
          <a:custGeom>
            <a:avLst/>
            <a:gdLst/>
            <a:ahLst/>
            <a:cxnLst/>
            <a:rect l="l" t="t" r="r" b="b"/>
            <a:pathLst>
              <a:path w="15038" h="29251" extrusionOk="0">
                <a:moveTo>
                  <a:pt x="1" y="0"/>
                </a:moveTo>
                <a:lnTo>
                  <a:pt x="1" y="22137"/>
                </a:lnTo>
                <a:lnTo>
                  <a:pt x="15037" y="29251"/>
                </a:lnTo>
                <a:lnTo>
                  <a:pt x="15037" y="11034"/>
                </a:lnTo>
                <a:lnTo>
                  <a:pt x="1" y="0"/>
                </a:lnTo>
                <a:close/>
              </a:path>
            </a:pathLst>
          </a:custGeom>
          <a:solidFill>
            <a:srgbClr val="76D7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355;p38">
            <a:extLst>
              <a:ext uri="{FF2B5EF4-FFF2-40B4-BE49-F238E27FC236}">
                <a16:creationId xmlns:a16="http://schemas.microsoft.com/office/drawing/2014/main" id="{A1BC6B77-C6AB-467E-8BA1-F75595393BC6}"/>
              </a:ext>
            </a:extLst>
          </p:cNvPr>
          <p:cNvSpPr/>
          <p:nvPr/>
        </p:nvSpPr>
        <p:spPr>
          <a:xfrm>
            <a:off x="1682626" y="2106780"/>
            <a:ext cx="1479667" cy="614656"/>
          </a:xfrm>
          <a:custGeom>
            <a:avLst/>
            <a:gdLst/>
            <a:ahLst/>
            <a:cxnLst/>
            <a:rect l="l" t="t" r="r" b="b"/>
            <a:pathLst>
              <a:path w="30828" h="12806" extrusionOk="0">
                <a:moveTo>
                  <a:pt x="15791" y="1"/>
                </a:moveTo>
                <a:lnTo>
                  <a:pt x="1" y="7157"/>
                </a:lnTo>
                <a:lnTo>
                  <a:pt x="16070" y="12806"/>
                </a:lnTo>
                <a:lnTo>
                  <a:pt x="30827" y="7115"/>
                </a:lnTo>
                <a:lnTo>
                  <a:pt x="15791" y="1"/>
                </a:lnTo>
                <a:close/>
              </a:path>
            </a:pathLst>
          </a:custGeom>
          <a:solidFill>
            <a:srgbClr val="319C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356;p38">
            <a:extLst>
              <a:ext uri="{FF2B5EF4-FFF2-40B4-BE49-F238E27FC236}">
                <a16:creationId xmlns:a16="http://schemas.microsoft.com/office/drawing/2014/main" id="{CF6CEC82-72C3-4E43-A1E8-FD8852C64EEC}"/>
              </a:ext>
            </a:extLst>
          </p:cNvPr>
          <p:cNvSpPr/>
          <p:nvPr/>
        </p:nvSpPr>
        <p:spPr>
          <a:xfrm>
            <a:off x="2964039" y="1628109"/>
            <a:ext cx="72332" cy="50925"/>
          </a:xfrm>
          <a:custGeom>
            <a:avLst/>
            <a:gdLst/>
            <a:ahLst/>
            <a:cxnLst/>
            <a:rect l="l" t="t" r="r" b="b"/>
            <a:pathLst>
              <a:path w="1507" h="1061" extrusionOk="0">
                <a:moveTo>
                  <a:pt x="1479" y="1"/>
                </a:moveTo>
                <a:cubicBezTo>
                  <a:pt x="837" y="126"/>
                  <a:pt x="42" y="838"/>
                  <a:pt x="0" y="865"/>
                </a:cubicBezTo>
                <a:lnTo>
                  <a:pt x="98" y="1061"/>
                </a:lnTo>
                <a:cubicBezTo>
                  <a:pt x="98" y="1047"/>
                  <a:pt x="893" y="349"/>
                  <a:pt x="1507" y="238"/>
                </a:cubicBezTo>
                <a:lnTo>
                  <a:pt x="147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357;p38">
            <a:extLst>
              <a:ext uri="{FF2B5EF4-FFF2-40B4-BE49-F238E27FC236}">
                <a16:creationId xmlns:a16="http://schemas.microsoft.com/office/drawing/2014/main" id="{17FF6669-B72E-45BD-B7EB-1EA62BE9216F}"/>
              </a:ext>
            </a:extLst>
          </p:cNvPr>
          <p:cNvSpPr/>
          <p:nvPr/>
        </p:nvSpPr>
        <p:spPr>
          <a:xfrm>
            <a:off x="2856238" y="1478167"/>
            <a:ext cx="28846" cy="104491"/>
          </a:xfrm>
          <a:custGeom>
            <a:avLst/>
            <a:gdLst/>
            <a:ahLst/>
            <a:cxnLst/>
            <a:rect l="l" t="t" r="r" b="b"/>
            <a:pathLst>
              <a:path w="601" h="2177" extrusionOk="0">
                <a:moveTo>
                  <a:pt x="461" y="0"/>
                </a:moveTo>
                <a:cubicBezTo>
                  <a:pt x="126" y="767"/>
                  <a:pt x="1" y="2092"/>
                  <a:pt x="1" y="2148"/>
                </a:cubicBezTo>
                <a:lnTo>
                  <a:pt x="168" y="2176"/>
                </a:lnTo>
                <a:cubicBezTo>
                  <a:pt x="168" y="2176"/>
                  <a:pt x="280" y="851"/>
                  <a:pt x="601" y="112"/>
                </a:cubicBezTo>
                <a:lnTo>
                  <a:pt x="46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58;p38">
            <a:extLst>
              <a:ext uri="{FF2B5EF4-FFF2-40B4-BE49-F238E27FC236}">
                <a16:creationId xmlns:a16="http://schemas.microsoft.com/office/drawing/2014/main" id="{E1C177D2-49B4-4996-894E-6DEE5634E620}"/>
              </a:ext>
            </a:extLst>
          </p:cNvPr>
          <p:cNvSpPr/>
          <p:nvPr/>
        </p:nvSpPr>
        <p:spPr>
          <a:xfrm>
            <a:off x="2997492" y="1765668"/>
            <a:ext cx="77036" cy="18479"/>
          </a:xfrm>
          <a:custGeom>
            <a:avLst/>
            <a:gdLst/>
            <a:ahLst/>
            <a:cxnLst/>
            <a:rect l="l" t="t" r="r" b="b"/>
            <a:pathLst>
              <a:path w="1605" h="385" extrusionOk="0">
                <a:moveTo>
                  <a:pt x="677" y="0"/>
                </a:moveTo>
                <a:cubicBezTo>
                  <a:pt x="316" y="0"/>
                  <a:pt x="24" y="50"/>
                  <a:pt x="1" y="50"/>
                </a:cubicBezTo>
                <a:lnTo>
                  <a:pt x="29" y="273"/>
                </a:lnTo>
                <a:cubicBezTo>
                  <a:pt x="36" y="273"/>
                  <a:pt x="309" y="229"/>
                  <a:pt x="648" y="229"/>
                </a:cubicBezTo>
                <a:cubicBezTo>
                  <a:pt x="941" y="229"/>
                  <a:pt x="1284" y="262"/>
                  <a:pt x="1549" y="385"/>
                </a:cubicBezTo>
                <a:lnTo>
                  <a:pt x="1605" y="161"/>
                </a:lnTo>
                <a:cubicBezTo>
                  <a:pt x="1326" y="35"/>
                  <a:pt x="978" y="0"/>
                  <a:pt x="6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359;p38">
            <a:extLst>
              <a:ext uri="{FF2B5EF4-FFF2-40B4-BE49-F238E27FC236}">
                <a16:creationId xmlns:a16="http://schemas.microsoft.com/office/drawing/2014/main" id="{F43D1FE3-9A5C-45F0-9306-BB78407AA303}"/>
              </a:ext>
            </a:extLst>
          </p:cNvPr>
          <p:cNvSpPr/>
          <p:nvPr/>
        </p:nvSpPr>
        <p:spPr>
          <a:xfrm>
            <a:off x="2628638" y="1643516"/>
            <a:ext cx="72332" cy="48909"/>
          </a:xfrm>
          <a:custGeom>
            <a:avLst/>
            <a:gdLst/>
            <a:ahLst/>
            <a:cxnLst/>
            <a:rect l="l" t="t" r="r" b="b"/>
            <a:pathLst>
              <a:path w="1507" h="1019" extrusionOk="0">
                <a:moveTo>
                  <a:pt x="28" y="0"/>
                </a:moveTo>
                <a:lnTo>
                  <a:pt x="0" y="238"/>
                </a:lnTo>
                <a:cubicBezTo>
                  <a:pt x="614" y="335"/>
                  <a:pt x="1423" y="1019"/>
                  <a:pt x="1423" y="1019"/>
                </a:cubicBezTo>
                <a:lnTo>
                  <a:pt x="1507" y="823"/>
                </a:lnTo>
                <a:cubicBezTo>
                  <a:pt x="1479" y="796"/>
                  <a:pt x="656" y="98"/>
                  <a:pt x="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360;p38">
            <a:extLst>
              <a:ext uri="{FF2B5EF4-FFF2-40B4-BE49-F238E27FC236}">
                <a16:creationId xmlns:a16="http://schemas.microsoft.com/office/drawing/2014/main" id="{46938C90-2ED0-4334-AB5A-7725410254F8}"/>
              </a:ext>
            </a:extLst>
          </p:cNvPr>
          <p:cNvSpPr/>
          <p:nvPr/>
        </p:nvSpPr>
        <p:spPr>
          <a:xfrm>
            <a:off x="2712968" y="1498902"/>
            <a:ext cx="46942" cy="95803"/>
          </a:xfrm>
          <a:custGeom>
            <a:avLst/>
            <a:gdLst/>
            <a:ahLst/>
            <a:cxnLst/>
            <a:rect l="l" t="t" r="r" b="b"/>
            <a:pathLst>
              <a:path w="978" h="1996" extrusionOk="0">
                <a:moveTo>
                  <a:pt x="112" y="1"/>
                </a:moveTo>
                <a:lnTo>
                  <a:pt x="1" y="168"/>
                </a:lnTo>
                <a:cubicBezTo>
                  <a:pt x="447" y="754"/>
                  <a:pt x="824" y="1981"/>
                  <a:pt x="824" y="1995"/>
                </a:cubicBezTo>
                <a:lnTo>
                  <a:pt x="977" y="1912"/>
                </a:lnTo>
                <a:cubicBezTo>
                  <a:pt x="963" y="1856"/>
                  <a:pt x="587" y="614"/>
                  <a:pt x="1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361;p38">
            <a:extLst>
              <a:ext uri="{FF2B5EF4-FFF2-40B4-BE49-F238E27FC236}">
                <a16:creationId xmlns:a16="http://schemas.microsoft.com/office/drawing/2014/main" id="{93562177-F075-47B4-8BC4-12B24212DC46}"/>
              </a:ext>
            </a:extLst>
          </p:cNvPr>
          <p:cNvSpPr/>
          <p:nvPr/>
        </p:nvSpPr>
        <p:spPr>
          <a:xfrm>
            <a:off x="2615247" y="1787266"/>
            <a:ext cx="76364" cy="19631"/>
          </a:xfrm>
          <a:custGeom>
            <a:avLst/>
            <a:gdLst/>
            <a:ahLst/>
            <a:cxnLst/>
            <a:rect l="l" t="t" r="r" b="b"/>
            <a:pathLst>
              <a:path w="1591" h="409" extrusionOk="0">
                <a:moveTo>
                  <a:pt x="1015" y="1"/>
                </a:moveTo>
                <a:cubicBezTo>
                  <a:pt x="698" y="1"/>
                  <a:pt x="307" y="39"/>
                  <a:pt x="0" y="186"/>
                </a:cubicBezTo>
                <a:lnTo>
                  <a:pt x="56" y="409"/>
                </a:lnTo>
                <a:cubicBezTo>
                  <a:pt x="342" y="269"/>
                  <a:pt x="722" y="235"/>
                  <a:pt x="1031" y="235"/>
                </a:cubicBezTo>
                <a:cubicBezTo>
                  <a:pt x="1339" y="235"/>
                  <a:pt x="1576" y="269"/>
                  <a:pt x="1576" y="269"/>
                </a:cubicBezTo>
                <a:lnTo>
                  <a:pt x="1590" y="46"/>
                </a:lnTo>
                <a:cubicBezTo>
                  <a:pt x="1576" y="39"/>
                  <a:pt x="1332" y="1"/>
                  <a:pt x="10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362;p38">
            <a:extLst>
              <a:ext uri="{FF2B5EF4-FFF2-40B4-BE49-F238E27FC236}">
                <a16:creationId xmlns:a16="http://schemas.microsoft.com/office/drawing/2014/main" id="{37BBE9A4-6A10-4C0D-9F76-9BB6DA6E376E}"/>
              </a:ext>
            </a:extLst>
          </p:cNvPr>
          <p:cNvSpPr/>
          <p:nvPr/>
        </p:nvSpPr>
        <p:spPr>
          <a:xfrm>
            <a:off x="2981461" y="1869148"/>
            <a:ext cx="61629" cy="60285"/>
          </a:xfrm>
          <a:custGeom>
            <a:avLst/>
            <a:gdLst/>
            <a:ahLst/>
            <a:cxnLst/>
            <a:rect l="l" t="t" r="r" b="b"/>
            <a:pathLst>
              <a:path w="1284" h="1256" extrusionOk="0">
                <a:moveTo>
                  <a:pt x="126" y="0"/>
                </a:moveTo>
                <a:lnTo>
                  <a:pt x="0" y="195"/>
                </a:lnTo>
                <a:cubicBezTo>
                  <a:pt x="0" y="195"/>
                  <a:pt x="823" y="684"/>
                  <a:pt x="1102" y="1255"/>
                </a:cubicBezTo>
                <a:lnTo>
                  <a:pt x="1283" y="1116"/>
                </a:lnTo>
                <a:cubicBezTo>
                  <a:pt x="991" y="502"/>
                  <a:pt x="168" y="28"/>
                  <a:pt x="1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63;p38">
            <a:extLst>
              <a:ext uri="{FF2B5EF4-FFF2-40B4-BE49-F238E27FC236}">
                <a16:creationId xmlns:a16="http://schemas.microsoft.com/office/drawing/2014/main" id="{41F1F9BE-BE19-4AC7-A225-E5A28FE4F6CB}"/>
              </a:ext>
            </a:extLst>
          </p:cNvPr>
          <p:cNvSpPr/>
          <p:nvPr/>
        </p:nvSpPr>
        <p:spPr>
          <a:xfrm>
            <a:off x="2795331" y="1955639"/>
            <a:ext cx="91099" cy="46270"/>
          </a:xfrm>
          <a:custGeom>
            <a:avLst/>
            <a:gdLst/>
            <a:ahLst/>
            <a:cxnLst/>
            <a:rect l="l" t="t" r="r" b="b"/>
            <a:pathLst>
              <a:path w="1898" h="964" extrusionOk="0">
                <a:moveTo>
                  <a:pt x="51" y="1"/>
                </a:moveTo>
                <a:cubicBezTo>
                  <a:pt x="23" y="1"/>
                  <a:pt x="0" y="26"/>
                  <a:pt x="0" y="67"/>
                </a:cubicBezTo>
                <a:cubicBezTo>
                  <a:pt x="0" y="137"/>
                  <a:pt x="42" y="193"/>
                  <a:pt x="84" y="207"/>
                </a:cubicBezTo>
                <a:lnTo>
                  <a:pt x="1814" y="960"/>
                </a:lnTo>
                <a:cubicBezTo>
                  <a:pt x="1821" y="962"/>
                  <a:pt x="1828" y="964"/>
                  <a:pt x="1835" y="964"/>
                </a:cubicBezTo>
                <a:cubicBezTo>
                  <a:pt x="1869" y="964"/>
                  <a:pt x="1897" y="936"/>
                  <a:pt x="1897" y="890"/>
                </a:cubicBezTo>
                <a:cubicBezTo>
                  <a:pt x="1897" y="834"/>
                  <a:pt x="1870" y="765"/>
                  <a:pt x="1828" y="751"/>
                </a:cubicBezTo>
                <a:lnTo>
                  <a:pt x="84" y="11"/>
                </a:lnTo>
                <a:cubicBezTo>
                  <a:pt x="73" y="4"/>
                  <a:pt x="62" y="1"/>
                  <a:pt x="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364;p38">
            <a:extLst>
              <a:ext uri="{FF2B5EF4-FFF2-40B4-BE49-F238E27FC236}">
                <a16:creationId xmlns:a16="http://schemas.microsoft.com/office/drawing/2014/main" id="{881F1A8D-2EB0-4804-B90D-E9DE2FF99110}"/>
              </a:ext>
            </a:extLst>
          </p:cNvPr>
          <p:cNvSpPr/>
          <p:nvPr/>
        </p:nvSpPr>
        <p:spPr>
          <a:xfrm>
            <a:off x="2794659" y="1970038"/>
            <a:ext cx="91771" cy="46606"/>
          </a:xfrm>
          <a:custGeom>
            <a:avLst/>
            <a:gdLst/>
            <a:ahLst/>
            <a:cxnLst/>
            <a:rect l="l" t="t" r="r" b="b"/>
            <a:pathLst>
              <a:path w="1912" h="971" extrusionOk="0">
                <a:moveTo>
                  <a:pt x="72" y="1"/>
                </a:moveTo>
                <a:cubicBezTo>
                  <a:pt x="34" y="1"/>
                  <a:pt x="14" y="28"/>
                  <a:pt x="14" y="74"/>
                </a:cubicBezTo>
                <a:cubicBezTo>
                  <a:pt x="0" y="144"/>
                  <a:pt x="42" y="200"/>
                  <a:pt x="84" y="214"/>
                </a:cubicBezTo>
                <a:lnTo>
                  <a:pt x="1828" y="967"/>
                </a:lnTo>
                <a:cubicBezTo>
                  <a:pt x="1835" y="969"/>
                  <a:pt x="1842" y="970"/>
                  <a:pt x="1849" y="970"/>
                </a:cubicBezTo>
                <a:cubicBezTo>
                  <a:pt x="1883" y="970"/>
                  <a:pt x="1911" y="943"/>
                  <a:pt x="1911" y="897"/>
                </a:cubicBezTo>
                <a:cubicBezTo>
                  <a:pt x="1911" y="841"/>
                  <a:pt x="1870" y="772"/>
                  <a:pt x="1828" y="758"/>
                </a:cubicBezTo>
                <a:lnTo>
                  <a:pt x="98" y="4"/>
                </a:lnTo>
                <a:cubicBezTo>
                  <a:pt x="89" y="2"/>
                  <a:pt x="80" y="1"/>
                  <a:pt x="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365;p38">
            <a:extLst>
              <a:ext uri="{FF2B5EF4-FFF2-40B4-BE49-F238E27FC236}">
                <a16:creationId xmlns:a16="http://schemas.microsoft.com/office/drawing/2014/main" id="{540DB4F9-1332-4FE7-9637-00B9F44BCD65}"/>
              </a:ext>
            </a:extLst>
          </p:cNvPr>
          <p:cNvSpPr/>
          <p:nvPr/>
        </p:nvSpPr>
        <p:spPr>
          <a:xfrm>
            <a:off x="2794659" y="1984773"/>
            <a:ext cx="91099" cy="46270"/>
          </a:xfrm>
          <a:custGeom>
            <a:avLst/>
            <a:gdLst/>
            <a:ahLst/>
            <a:cxnLst/>
            <a:rect l="l" t="t" r="r" b="b"/>
            <a:pathLst>
              <a:path w="1898" h="964" extrusionOk="0">
                <a:moveTo>
                  <a:pt x="63" y="1"/>
                </a:moveTo>
                <a:cubicBezTo>
                  <a:pt x="29" y="1"/>
                  <a:pt x="0" y="28"/>
                  <a:pt x="0" y="74"/>
                </a:cubicBezTo>
                <a:cubicBezTo>
                  <a:pt x="0" y="130"/>
                  <a:pt x="28" y="200"/>
                  <a:pt x="70" y="213"/>
                </a:cubicBezTo>
                <a:lnTo>
                  <a:pt x="1814" y="953"/>
                </a:lnTo>
                <a:cubicBezTo>
                  <a:pt x="1825" y="960"/>
                  <a:pt x="1836" y="964"/>
                  <a:pt x="1847" y="964"/>
                </a:cubicBezTo>
                <a:cubicBezTo>
                  <a:pt x="1875" y="964"/>
                  <a:pt x="1898" y="938"/>
                  <a:pt x="1898" y="897"/>
                </a:cubicBezTo>
                <a:cubicBezTo>
                  <a:pt x="1898" y="841"/>
                  <a:pt x="1870" y="771"/>
                  <a:pt x="1814" y="757"/>
                </a:cubicBezTo>
                <a:lnTo>
                  <a:pt x="84" y="4"/>
                </a:lnTo>
                <a:cubicBezTo>
                  <a:pt x="77" y="2"/>
                  <a:pt x="70" y="1"/>
                  <a:pt x="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366;p38">
            <a:extLst>
              <a:ext uri="{FF2B5EF4-FFF2-40B4-BE49-F238E27FC236}">
                <a16:creationId xmlns:a16="http://schemas.microsoft.com/office/drawing/2014/main" id="{10D4E197-2C99-4293-A502-72910474350C}"/>
              </a:ext>
            </a:extLst>
          </p:cNvPr>
          <p:cNvSpPr/>
          <p:nvPr/>
        </p:nvSpPr>
        <p:spPr>
          <a:xfrm>
            <a:off x="2794659" y="1998068"/>
            <a:ext cx="90427" cy="57213"/>
          </a:xfrm>
          <a:custGeom>
            <a:avLst/>
            <a:gdLst/>
            <a:ahLst/>
            <a:cxnLst/>
            <a:rect l="l" t="t" r="r" b="b"/>
            <a:pathLst>
              <a:path w="1884" h="1192" extrusionOk="0">
                <a:moveTo>
                  <a:pt x="53" y="1"/>
                </a:moveTo>
                <a:cubicBezTo>
                  <a:pt x="24" y="1"/>
                  <a:pt x="0" y="17"/>
                  <a:pt x="0" y="48"/>
                </a:cubicBezTo>
                <a:cubicBezTo>
                  <a:pt x="0" y="76"/>
                  <a:pt x="28" y="104"/>
                  <a:pt x="70" y="132"/>
                </a:cubicBezTo>
                <a:cubicBezTo>
                  <a:pt x="84" y="188"/>
                  <a:pt x="126" y="243"/>
                  <a:pt x="182" y="355"/>
                </a:cubicBezTo>
                <a:cubicBezTo>
                  <a:pt x="238" y="439"/>
                  <a:pt x="266" y="494"/>
                  <a:pt x="279" y="522"/>
                </a:cubicBezTo>
                <a:lnTo>
                  <a:pt x="335" y="536"/>
                </a:lnTo>
                <a:cubicBezTo>
                  <a:pt x="335" y="536"/>
                  <a:pt x="335" y="550"/>
                  <a:pt x="335" y="550"/>
                </a:cubicBezTo>
                <a:cubicBezTo>
                  <a:pt x="335" y="648"/>
                  <a:pt x="405" y="759"/>
                  <a:pt x="503" y="801"/>
                </a:cubicBezTo>
                <a:lnTo>
                  <a:pt x="1354" y="1178"/>
                </a:lnTo>
                <a:cubicBezTo>
                  <a:pt x="1376" y="1187"/>
                  <a:pt x="1397" y="1192"/>
                  <a:pt x="1416" y="1192"/>
                </a:cubicBezTo>
                <a:cubicBezTo>
                  <a:pt x="1479" y="1192"/>
                  <a:pt x="1521" y="1142"/>
                  <a:pt x="1521" y="1066"/>
                </a:cubicBezTo>
                <a:cubicBezTo>
                  <a:pt x="1521" y="1066"/>
                  <a:pt x="1521" y="1052"/>
                  <a:pt x="1521" y="1052"/>
                </a:cubicBezTo>
                <a:lnTo>
                  <a:pt x="1577" y="1066"/>
                </a:lnTo>
                <a:cubicBezTo>
                  <a:pt x="1619" y="1038"/>
                  <a:pt x="1800" y="913"/>
                  <a:pt x="1814" y="899"/>
                </a:cubicBezTo>
                <a:cubicBezTo>
                  <a:pt x="1814" y="885"/>
                  <a:pt x="1814" y="885"/>
                  <a:pt x="1814" y="885"/>
                </a:cubicBezTo>
                <a:cubicBezTo>
                  <a:pt x="1825" y="889"/>
                  <a:pt x="1835" y="890"/>
                  <a:pt x="1844" y="890"/>
                </a:cubicBezTo>
                <a:cubicBezTo>
                  <a:pt x="1869" y="890"/>
                  <a:pt x="1884" y="877"/>
                  <a:pt x="1884" y="857"/>
                </a:cubicBezTo>
                <a:cubicBezTo>
                  <a:pt x="1884" y="815"/>
                  <a:pt x="1856" y="773"/>
                  <a:pt x="1814" y="745"/>
                </a:cubicBezTo>
                <a:lnTo>
                  <a:pt x="84" y="6"/>
                </a:lnTo>
                <a:cubicBezTo>
                  <a:pt x="74" y="3"/>
                  <a:pt x="63" y="1"/>
                  <a:pt x="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367;p38">
            <a:extLst>
              <a:ext uri="{FF2B5EF4-FFF2-40B4-BE49-F238E27FC236}">
                <a16:creationId xmlns:a16="http://schemas.microsoft.com/office/drawing/2014/main" id="{D081AB61-1CA9-41F0-A497-71FE674F4A61}"/>
              </a:ext>
            </a:extLst>
          </p:cNvPr>
          <p:cNvSpPr/>
          <p:nvPr/>
        </p:nvSpPr>
        <p:spPr>
          <a:xfrm>
            <a:off x="2795331" y="1940616"/>
            <a:ext cx="92443" cy="47230"/>
          </a:xfrm>
          <a:custGeom>
            <a:avLst/>
            <a:gdLst/>
            <a:ahLst/>
            <a:cxnLst/>
            <a:rect l="l" t="t" r="r" b="b"/>
            <a:pathLst>
              <a:path w="1926" h="984" extrusionOk="0">
                <a:moveTo>
                  <a:pt x="63" y="0"/>
                </a:moveTo>
                <a:cubicBezTo>
                  <a:pt x="29" y="0"/>
                  <a:pt x="0" y="27"/>
                  <a:pt x="0" y="73"/>
                </a:cubicBezTo>
                <a:cubicBezTo>
                  <a:pt x="0" y="129"/>
                  <a:pt x="28" y="199"/>
                  <a:pt x="70" y="213"/>
                </a:cubicBezTo>
                <a:lnTo>
                  <a:pt x="1842" y="980"/>
                </a:lnTo>
                <a:cubicBezTo>
                  <a:pt x="1849" y="982"/>
                  <a:pt x="1856" y="984"/>
                  <a:pt x="1863" y="984"/>
                </a:cubicBezTo>
                <a:cubicBezTo>
                  <a:pt x="1897" y="984"/>
                  <a:pt x="1925" y="957"/>
                  <a:pt x="1925" y="910"/>
                </a:cubicBezTo>
                <a:cubicBezTo>
                  <a:pt x="1925" y="854"/>
                  <a:pt x="1897" y="785"/>
                  <a:pt x="1842" y="771"/>
                </a:cubicBezTo>
                <a:lnTo>
                  <a:pt x="84" y="4"/>
                </a:lnTo>
                <a:cubicBezTo>
                  <a:pt x="77" y="1"/>
                  <a:pt x="70" y="0"/>
                  <a:pt x="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368;p38">
            <a:extLst>
              <a:ext uri="{FF2B5EF4-FFF2-40B4-BE49-F238E27FC236}">
                <a16:creationId xmlns:a16="http://schemas.microsoft.com/office/drawing/2014/main" id="{67E577CF-6179-4E53-B4A6-5A64A32B7C32}"/>
              </a:ext>
            </a:extLst>
          </p:cNvPr>
          <p:cNvSpPr/>
          <p:nvPr/>
        </p:nvSpPr>
        <p:spPr>
          <a:xfrm>
            <a:off x="2739751" y="1630173"/>
            <a:ext cx="218965" cy="338766"/>
          </a:xfrm>
          <a:custGeom>
            <a:avLst/>
            <a:gdLst/>
            <a:ahLst/>
            <a:cxnLst/>
            <a:rect l="l" t="t" r="r" b="b"/>
            <a:pathLst>
              <a:path w="4562" h="7058" extrusionOk="0">
                <a:moveTo>
                  <a:pt x="2157" y="4497"/>
                </a:moveTo>
                <a:cubicBezTo>
                  <a:pt x="2175" y="4497"/>
                  <a:pt x="2200" y="4502"/>
                  <a:pt x="2232" y="4519"/>
                </a:cubicBezTo>
                <a:cubicBezTo>
                  <a:pt x="2679" y="4686"/>
                  <a:pt x="2567" y="5816"/>
                  <a:pt x="2456" y="6332"/>
                </a:cubicBezTo>
                <a:cubicBezTo>
                  <a:pt x="2414" y="6304"/>
                  <a:pt x="2358" y="6290"/>
                  <a:pt x="2302" y="6262"/>
                </a:cubicBezTo>
                <a:cubicBezTo>
                  <a:pt x="2191" y="6207"/>
                  <a:pt x="2065" y="6165"/>
                  <a:pt x="1940" y="6109"/>
                </a:cubicBezTo>
                <a:cubicBezTo>
                  <a:pt x="1884" y="5509"/>
                  <a:pt x="1898" y="4686"/>
                  <a:pt x="2107" y="4519"/>
                </a:cubicBezTo>
                <a:cubicBezTo>
                  <a:pt x="2115" y="4510"/>
                  <a:pt x="2129" y="4497"/>
                  <a:pt x="2157" y="4497"/>
                </a:cubicBezTo>
                <a:close/>
                <a:moveTo>
                  <a:pt x="1643" y="492"/>
                </a:moveTo>
                <a:cubicBezTo>
                  <a:pt x="1851" y="492"/>
                  <a:pt x="2080" y="537"/>
                  <a:pt x="2330" y="627"/>
                </a:cubicBezTo>
                <a:lnTo>
                  <a:pt x="2484" y="697"/>
                </a:lnTo>
                <a:cubicBezTo>
                  <a:pt x="2944" y="920"/>
                  <a:pt x="3334" y="1283"/>
                  <a:pt x="3669" y="1827"/>
                </a:cubicBezTo>
                <a:cubicBezTo>
                  <a:pt x="3795" y="2050"/>
                  <a:pt x="3934" y="2287"/>
                  <a:pt x="4018" y="2566"/>
                </a:cubicBezTo>
                <a:cubicBezTo>
                  <a:pt x="4116" y="2873"/>
                  <a:pt x="4157" y="3166"/>
                  <a:pt x="4157" y="3459"/>
                </a:cubicBezTo>
                <a:lnTo>
                  <a:pt x="4157" y="3598"/>
                </a:lnTo>
                <a:cubicBezTo>
                  <a:pt x="4116" y="3975"/>
                  <a:pt x="4060" y="4254"/>
                  <a:pt x="3948" y="4463"/>
                </a:cubicBezTo>
                <a:cubicBezTo>
                  <a:pt x="3837" y="4658"/>
                  <a:pt x="3711" y="4854"/>
                  <a:pt x="3599" y="5035"/>
                </a:cubicBezTo>
                <a:lnTo>
                  <a:pt x="3544" y="5105"/>
                </a:lnTo>
                <a:cubicBezTo>
                  <a:pt x="3516" y="5147"/>
                  <a:pt x="3488" y="5174"/>
                  <a:pt x="3460" y="5230"/>
                </a:cubicBezTo>
                <a:cubicBezTo>
                  <a:pt x="3348" y="5384"/>
                  <a:pt x="3209" y="5579"/>
                  <a:pt x="3139" y="5830"/>
                </a:cubicBezTo>
                <a:cubicBezTo>
                  <a:pt x="3111" y="5942"/>
                  <a:pt x="3083" y="6067"/>
                  <a:pt x="3069" y="6193"/>
                </a:cubicBezTo>
                <a:cubicBezTo>
                  <a:pt x="3069" y="6248"/>
                  <a:pt x="3055" y="6304"/>
                  <a:pt x="3042" y="6374"/>
                </a:cubicBezTo>
                <a:cubicBezTo>
                  <a:pt x="3028" y="6444"/>
                  <a:pt x="2986" y="6500"/>
                  <a:pt x="2916" y="6541"/>
                </a:cubicBezTo>
                <a:cubicBezTo>
                  <a:pt x="2860" y="6500"/>
                  <a:pt x="2790" y="6472"/>
                  <a:pt x="2721" y="6444"/>
                </a:cubicBezTo>
                <a:cubicBezTo>
                  <a:pt x="2790" y="6081"/>
                  <a:pt x="3069" y="4547"/>
                  <a:pt x="2330" y="4254"/>
                </a:cubicBezTo>
                <a:cubicBezTo>
                  <a:pt x="2271" y="4231"/>
                  <a:pt x="2217" y="4222"/>
                  <a:pt x="2168" y="4222"/>
                </a:cubicBezTo>
                <a:cubicBezTo>
                  <a:pt x="2066" y="4222"/>
                  <a:pt x="1987" y="4262"/>
                  <a:pt x="1940" y="4310"/>
                </a:cubicBezTo>
                <a:cubicBezTo>
                  <a:pt x="1591" y="4575"/>
                  <a:pt x="1619" y="5495"/>
                  <a:pt x="1661" y="5997"/>
                </a:cubicBezTo>
                <a:cubicBezTo>
                  <a:pt x="1563" y="5956"/>
                  <a:pt x="1479" y="5914"/>
                  <a:pt x="1382" y="5872"/>
                </a:cubicBezTo>
                <a:cubicBezTo>
                  <a:pt x="1340" y="5760"/>
                  <a:pt x="1312" y="5579"/>
                  <a:pt x="1298" y="5412"/>
                </a:cubicBezTo>
                <a:cubicBezTo>
                  <a:pt x="1284" y="5272"/>
                  <a:pt x="1270" y="5133"/>
                  <a:pt x="1242" y="4993"/>
                </a:cubicBezTo>
                <a:cubicBezTo>
                  <a:pt x="1172" y="4700"/>
                  <a:pt x="1075" y="4407"/>
                  <a:pt x="977" y="4156"/>
                </a:cubicBezTo>
                <a:cubicBezTo>
                  <a:pt x="949" y="4086"/>
                  <a:pt x="921" y="4031"/>
                  <a:pt x="907" y="3961"/>
                </a:cubicBezTo>
                <a:cubicBezTo>
                  <a:pt x="866" y="3877"/>
                  <a:pt x="838" y="3793"/>
                  <a:pt x="810" y="3710"/>
                </a:cubicBezTo>
                <a:cubicBezTo>
                  <a:pt x="601" y="3138"/>
                  <a:pt x="405" y="2608"/>
                  <a:pt x="405" y="1966"/>
                </a:cubicBezTo>
                <a:lnTo>
                  <a:pt x="405" y="1910"/>
                </a:lnTo>
                <a:cubicBezTo>
                  <a:pt x="433" y="1339"/>
                  <a:pt x="628" y="934"/>
                  <a:pt x="1005" y="683"/>
                </a:cubicBezTo>
                <a:cubicBezTo>
                  <a:pt x="1186" y="555"/>
                  <a:pt x="1399" y="492"/>
                  <a:pt x="1643" y="492"/>
                </a:cubicBezTo>
                <a:close/>
                <a:moveTo>
                  <a:pt x="1497" y="0"/>
                </a:moveTo>
                <a:cubicBezTo>
                  <a:pt x="1202" y="0"/>
                  <a:pt x="942" y="74"/>
                  <a:pt x="726" y="223"/>
                </a:cubicBezTo>
                <a:cubicBezTo>
                  <a:pt x="280" y="530"/>
                  <a:pt x="43" y="1018"/>
                  <a:pt x="1" y="1729"/>
                </a:cubicBezTo>
                <a:lnTo>
                  <a:pt x="1" y="1799"/>
                </a:lnTo>
                <a:cubicBezTo>
                  <a:pt x="15" y="2566"/>
                  <a:pt x="238" y="3180"/>
                  <a:pt x="447" y="3766"/>
                </a:cubicBezTo>
                <a:cubicBezTo>
                  <a:pt x="475" y="3849"/>
                  <a:pt x="517" y="3933"/>
                  <a:pt x="545" y="4017"/>
                </a:cubicBezTo>
                <a:cubicBezTo>
                  <a:pt x="559" y="4072"/>
                  <a:pt x="587" y="4142"/>
                  <a:pt x="614" y="4212"/>
                </a:cubicBezTo>
                <a:cubicBezTo>
                  <a:pt x="712" y="4463"/>
                  <a:pt x="796" y="4728"/>
                  <a:pt x="866" y="4979"/>
                </a:cubicBezTo>
                <a:cubicBezTo>
                  <a:pt x="879" y="5063"/>
                  <a:pt x="893" y="5188"/>
                  <a:pt x="907" y="5300"/>
                </a:cubicBezTo>
                <a:cubicBezTo>
                  <a:pt x="935" y="5593"/>
                  <a:pt x="963" y="5928"/>
                  <a:pt x="1172" y="6193"/>
                </a:cubicBezTo>
                <a:lnTo>
                  <a:pt x="1228" y="6262"/>
                </a:lnTo>
                <a:lnTo>
                  <a:pt x="1354" y="6318"/>
                </a:lnTo>
                <a:cubicBezTo>
                  <a:pt x="1521" y="6388"/>
                  <a:pt x="1675" y="6458"/>
                  <a:pt x="1828" y="6513"/>
                </a:cubicBezTo>
                <a:cubicBezTo>
                  <a:pt x="1981" y="6583"/>
                  <a:pt x="2135" y="6639"/>
                  <a:pt x="2288" y="6709"/>
                </a:cubicBezTo>
                <a:cubicBezTo>
                  <a:pt x="2553" y="6820"/>
                  <a:pt x="2763" y="6918"/>
                  <a:pt x="2958" y="7016"/>
                </a:cubicBezTo>
                <a:lnTo>
                  <a:pt x="2972" y="7016"/>
                </a:lnTo>
                <a:lnTo>
                  <a:pt x="3055" y="7057"/>
                </a:lnTo>
                <a:lnTo>
                  <a:pt x="3111" y="7016"/>
                </a:lnTo>
                <a:cubicBezTo>
                  <a:pt x="3251" y="6946"/>
                  <a:pt x="3390" y="6834"/>
                  <a:pt x="3432" y="6597"/>
                </a:cubicBezTo>
                <a:cubicBezTo>
                  <a:pt x="3446" y="6541"/>
                  <a:pt x="3446" y="6472"/>
                  <a:pt x="3460" y="6402"/>
                </a:cubicBezTo>
                <a:cubicBezTo>
                  <a:pt x="3474" y="6290"/>
                  <a:pt x="3488" y="6193"/>
                  <a:pt x="3516" y="6109"/>
                </a:cubicBezTo>
                <a:cubicBezTo>
                  <a:pt x="3572" y="5914"/>
                  <a:pt x="3683" y="5746"/>
                  <a:pt x="3795" y="5593"/>
                </a:cubicBezTo>
                <a:cubicBezTo>
                  <a:pt x="3823" y="5551"/>
                  <a:pt x="3851" y="5509"/>
                  <a:pt x="3878" y="5467"/>
                </a:cubicBezTo>
                <a:lnTo>
                  <a:pt x="3934" y="5398"/>
                </a:lnTo>
                <a:cubicBezTo>
                  <a:pt x="4060" y="5202"/>
                  <a:pt x="4185" y="5021"/>
                  <a:pt x="4297" y="4798"/>
                </a:cubicBezTo>
                <a:cubicBezTo>
                  <a:pt x="4436" y="4547"/>
                  <a:pt x="4506" y="4226"/>
                  <a:pt x="4548" y="3780"/>
                </a:cubicBezTo>
                <a:lnTo>
                  <a:pt x="4548" y="3612"/>
                </a:lnTo>
                <a:cubicBezTo>
                  <a:pt x="4562" y="3249"/>
                  <a:pt x="4506" y="2887"/>
                  <a:pt x="4381" y="2510"/>
                </a:cubicBezTo>
                <a:cubicBezTo>
                  <a:pt x="4269" y="2162"/>
                  <a:pt x="4116" y="1883"/>
                  <a:pt x="3948" y="1618"/>
                </a:cubicBezTo>
                <a:cubicBezTo>
                  <a:pt x="3558" y="962"/>
                  <a:pt x="3083" y="516"/>
                  <a:pt x="2498" y="237"/>
                </a:cubicBezTo>
                <a:lnTo>
                  <a:pt x="2344" y="167"/>
                </a:lnTo>
                <a:cubicBezTo>
                  <a:pt x="2038" y="56"/>
                  <a:pt x="1754" y="0"/>
                  <a:pt x="14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369;p38">
            <a:extLst>
              <a:ext uri="{FF2B5EF4-FFF2-40B4-BE49-F238E27FC236}">
                <a16:creationId xmlns:a16="http://schemas.microsoft.com/office/drawing/2014/main" id="{45445D6C-15AF-4960-857F-7BEF7A2E5160}"/>
              </a:ext>
            </a:extLst>
          </p:cNvPr>
          <p:cNvSpPr/>
          <p:nvPr/>
        </p:nvSpPr>
        <p:spPr>
          <a:xfrm>
            <a:off x="2447883" y="2362555"/>
            <a:ext cx="581154" cy="999596"/>
          </a:xfrm>
          <a:custGeom>
            <a:avLst/>
            <a:gdLst/>
            <a:ahLst/>
            <a:cxnLst/>
            <a:rect l="l" t="t" r="r" b="b"/>
            <a:pathLst>
              <a:path w="12108" h="20826" extrusionOk="0">
                <a:moveTo>
                  <a:pt x="0" y="0"/>
                </a:moveTo>
                <a:lnTo>
                  <a:pt x="0" y="19347"/>
                </a:lnTo>
                <a:lnTo>
                  <a:pt x="12108" y="20826"/>
                </a:lnTo>
                <a:lnTo>
                  <a:pt x="12108" y="52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370;p38">
            <a:extLst>
              <a:ext uri="{FF2B5EF4-FFF2-40B4-BE49-F238E27FC236}">
                <a16:creationId xmlns:a16="http://schemas.microsoft.com/office/drawing/2014/main" id="{CA71C3F6-C415-49E0-A4A2-1295EE4832DF}"/>
              </a:ext>
            </a:extLst>
          </p:cNvPr>
          <p:cNvSpPr/>
          <p:nvPr/>
        </p:nvSpPr>
        <p:spPr>
          <a:xfrm>
            <a:off x="1895539" y="2362555"/>
            <a:ext cx="553075" cy="993548"/>
          </a:xfrm>
          <a:custGeom>
            <a:avLst/>
            <a:gdLst/>
            <a:ahLst/>
            <a:cxnLst/>
            <a:rect l="l" t="t" r="r" b="b"/>
            <a:pathLst>
              <a:path w="11523" h="20700" extrusionOk="0">
                <a:moveTo>
                  <a:pt x="11522" y="0"/>
                </a:moveTo>
                <a:lnTo>
                  <a:pt x="1" y="4785"/>
                </a:lnTo>
                <a:lnTo>
                  <a:pt x="1" y="20700"/>
                </a:lnTo>
                <a:lnTo>
                  <a:pt x="11522" y="19347"/>
                </a:lnTo>
                <a:lnTo>
                  <a:pt x="115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371;p38">
            <a:extLst>
              <a:ext uri="{FF2B5EF4-FFF2-40B4-BE49-F238E27FC236}">
                <a16:creationId xmlns:a16="http://schemas.microsoft.com/office/drawing/2014/main" id="{45532250-B99B-4A01-8EC0-A7235B1D2620}"/>
              </a:ext>
            </a:extLst>
          </p:cNvPr>
          <p:cNvSpPr/>
          <p:nvPr/>
        </p:nvSpPr>
        <p:spPr>
          <a:xfrm>
            <a:off x="1895539" y="3290476"/>
            <a:ext cx="1133509" cy="142649"/>
          </a:xfrm>
          <a:custGeom>
            <a:avLst/>
            <a:gdLst/>
            <a:ahLst/>
            <a:cxnLst/>
            <a:rect l="l" t="t" r="r" b="b"/>
            <a:pathLst>
              <a:path w="23616" h="2972" extrusionOk="0">
                <a:moveTo>
                  <a:pt x="11522" y="0"/>
                </a:moveTo>
                <a:lnTo>
                  <a:pt x="1" y="1367"/>
                </a:lnTo>
                <a:lnTo>
                  <a:pt x="14842" y="2971"/>
                </a:lnTo>
                <a:lnTo>
                  <a:pt x="23616" y="1493"/>
                </a:lnTo>
                <a:lnTo>
                  <a:pt x="11522" y="0"/>
                </a:lnTo>
                <a:close/>
              </a:path>
            </a:pathLst>
          </a:custGeom>
          <a:solidFill>
            <a:srgbClr val="D59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372;p38">
            <a:extLst>
              <a:ext uri="{FF2B5EF4-FFF2-40B4-BE49-F238E27FC236}">
                <a16:creationId xmlns:a16="http://schemas.microsoft.com/office/drawing/2014/main" id="{D778A1B9-D2C4-4BAC-B6B7-BD1377010D56}"/>
              </a:ext>
            </a:extLst>
          </p:cNvPr>
          <p:cNvSpPr/>
          <p:nvPr/>
        </p:nvSpPr>
        <p:spPr>
          <a:xfrm>
            <a:off x="2016058" y="2669830"/>
            <a:ext cx="331423" cy="421850"/>
          </a:xfrm>
          <a:custGeom>
            <a:avLst/>
            <a:gdLst/>
            <a:ahLst/>
            <a:cxnLst/>
            <a:rect l="l" t="t" r="r" b="b"/>
            <a:pathLst>
              <a:path w="6905" h="8789" extrusionOk="0">
                <a:moveTo>
                  <a:pt x="6640" y="656"/>
                </a:moveTo>
                <a:lnTo>
                  <a:pt x="4854" y="3934"/>
                </a:lnTo>
                <a:lnTo>
                  <a:pt x="6668" y="6752"/>
                </a:lnTo>
                <a:lnTo>
                  <a:pt x="4548" y="4394"/>
                </a:lnTo>
                <a:lnTo>
                  <a:pt x="3334" y="6026"/>
                </a:lnTo>
                <a:lnTo>
                  <a:pt x="2330" y="5287"/>
                </a:lnTo>
                <a:lnTo>
                  <a:pt x="237" y="8189"/>
                </a:lnTo>
                <a:lnTo>
                  <a:pt x="1772" y="4966"/>
                </a:lnTo>
                <a:lnTo>
                  <a:pt x="237" y="3404"/>
                </a:lnTo>
                <a:lnTo>
                  <a:pt x="3250" y="5203"/>
                </a:lnTo>
                <a:lnTo>
                  <a:pt x="6640" y="656"/>
                </a:lnTo>
                <a:close/>
                <a:moveTo>
                  <a:pt x="6905" y="1"/>
                </a:moveTo>
                <a:lnTo>
                  <a:pt x="0" y="3069"/>
                </a:lnTo>
                <a:lnTo>
                  <a:pt x="0" y="8788"/>
                </a:lnTo>
                <a:lnTo>
                  <a:pt x="6905" y="7017"/>
                </a:lnTo>
                <a:lnTo>
                  <a:pt x="69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373;p38">
            <a:extLst>
              <a:ext uri="{FF2B5EF4-FFF2-40B4-BE49-F238E27FC236}">
                <a16:creationId xmlns:a16="http://schemas.microsoft.com/office/drawing/2014/main" id="{BC1B2D5A-E164-498C-9101-C2922B3694BF}"/>
              </a:ext>
            </a:extLst>
          </p:cNvPr>
          <p:cNvSpPr/>
          <p:nvPr/>
        </p:nvSpPr>
        <p:spPr>
          <a:xfrm>
            <a:off x="2214236" y="3309195"/>
            <a:ext cx="822821" cy="1410695"/>
          </a:xfrm>
          <a:custGeom>
            <a:avLst/>
            <a:gdLst/>
            <a:ahLst/>
            <a:cxnLst/>
            <a:rect l="l" t="t" r="r" b="b"/>
            <a:pathLst>
              <a:path w="17143" h="29391" extrusionOk="0">
                <a:moveTo>
                  <a:pt x="0" y="1"/>
                </a:moveTo>
                <a:lnTo>
                  <a:pt x="0" y="29390"/>
                </a:lnTo>
                <a:lnTo>
                  <a:pt x="17143" y="24313"/>
                </a:lnTo>
                <a:lnTo>
                  <a:pt x="17143" y="1981"/>
                </a:lnTo>
                <a:lnTo>
                  <a:pt x="0" y="1"/>
                </a:lnTo>
                <a:close/>
              </a:path>
            </a:pathLst>
          </a:custGeom>
          <a:solidFill>
            <a:srgbClr val="B18D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374;p38">
            <a:extLst>
              <a:ext uri="{FF2B5EF4-FFF2-40B4-BE49-F238E27FC236}">
                <a16:creationId xmlns:a16="http://schemas.microsoft.com/office/drawing/2014/main" id="{4E3E5F99-D6A3-48CA-8B44-58A30FBAD358}"/>
              </a:ext>
            </a:extLst>
          </p:cNvPr>
          <p:cNvSpPr/>
          <p:nvPr/>
        </p:nvSpPr>
        <p:spPr>
          <a:xfrm>
            <a:off x="1438275" y="3309195"/>
            <a:ext cx="776024" cy="1410695"/>
          </a:xfrm>
          <a:custGeom>
            <a:avLst/>
            <a:gdLst/>
            <a:ahLst/>
            <a:cxnLst/>
            <a:rect l="l" t="t" r="r" b="b"/>
            <a:pathLst>
              <a:path w="16168" h="29391" extrusionOk="0">
                <a:moveTo>
                  <a:pt x="16167" y="1"/>
                </a:moveTo>
                <a:lnTo>
                  <a:pt x="168" y="1981"/>
                </a:lnTo>
                <a:lnTo>
                  <a:pt x="1" y="24313"/>
                </a:lnTo>
                <a:lnTo>
                  <a:pt x="16167" y="29390"/>
                </a:lnTo>
                <a:lnTo>
                  <a:pt x="1616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375;p38">
            <a:extLst>
              <a:ext uri="{FF2B5EF4-FFF2-40B4-BE49-F238E27FC236}">
                <a16:creationId xmlns:a16="http://schemas.microsoft.com/office/drawing/2014/main" id="{431D7045-33D1-45EF-B280-2F38CA315250}"/>
              </a:ext>
            </a:extLst>
          </p:cNvPr>
          <p:cNvSpPr/>
          <p:nvPr/>
        </p:nvSpPr>
        <p:spPr>
          <a:xfrm>
            <a:off x="2370225" y="3657603"/>
            <a:ext cx="532292" cy="713483"/>
          </a:xfrm>
          <a:custGeom>
            <a:avLst/>
            <a:gdLst/>
            <a:ahLst/>
            <a:cxnLst/>
            <a:rect l="l" t="t" r="r" b="b"/>
            <a:pathLst>
              <a:path w="11090" h="14865" extrusionOk="0">
                <a:moveTo>
                  <a:pt x="5926" y="1"/>
                </a:moveTo>
                <a:cubicBezTo>
                  <a:pt x="4960" y="1"/>
                  <a:pt x="3971" y="409"/>
                  <a:pt x="3487" y="1390"/>
                </a:cubicBezTo>
                <a:cubicBezTo>
                  <a:pt x="3376" y="1627"/>
                  <a:pt x="3362" y="2171"/>
                  <a:pt x="3417" y="2743"/>
                </a:cubicBezTo>
                <a:cubicBezTo>
                  <a:pt x="3417" y="2743"/>
                  <a:pt x="3417" y="2743"/>
                  <a:pt x="3417" y="2757"/>
                </a:cubicBezTo>
                <a:cubicBezTo>
                  <a:pt x="3417" y="2771"/>
                  <a:pt x="3431" y="2785"/>
                  <a:pt x="3431" y="2799"/>
                </a:cubicBezTo>
                <a:lnTo>
                  <a:pt x="3431" y="2812"/>
                </a:lnTo>
                <a:cubicBezTo>
                  <a:pt x="3431" y="2812"/>
                  <a:pt x="3431" y="2826"/>
                  <a:pt x="3431" y="2840"/>
                </a:cubicBezTo>
                <a:lnTo>
                  <a:pt x="3431" y="2854"/>
                </a:lnTo>
                <a:cubicBezTo>
                  <a:pt x="3445" y="3050"/>
                  <a:pt x="3473" y="3259"/>
                  <a:pt x="3515" y="3454"/>
                </a:cubicBezTo>
                <a:cubicBezTo>
                  <a:pt x="3334" y="3496"/>
                  <a:pt x="3166" y="3622"/>
                  <a:pt x="3264" y="4124"/>
                </a:cubicBezTo>
                <a:cubicBezTo>
                  <a:pt x="3404" y="4807"/>
                  <a:pt x="3627" y="5295"/>
                  <a:pt x="3808" y="5309"/>
                </a:cubicBezTo>
                <a:cubicBezTo>
                  <a:pt x="3920" y="6090"/>
                  <a:pt x="4101" y="6830"/>
                  <a:pt x="4408" y="7220"/>
                </a:cubicBezTo>
                <a:cubicBezTo>
                  <a:pt x="5175" y="8225"/>
                  <a:pt x="3864" y="9354"/>
                  <a:pt x="3808" y="9382"/>
                </a:cubicBezTo>
                <a:cubicBezTo>
                  <a:pt x="3808" y="9382"/>
                  <a:pt x="1144" y="11154"/>
                  <a:pt x="670" y="11670"/>
                </a:cubicBezTo>
                <a:cubicBezTo>
                  <a:pt x="0" y="12423"/>
                  <a:pt x="154" y="14864"/>
                  <a:pt x="154" y="14864"/>
                </a:cubicBezTo>
                <a:lnTo>
                  <a:pt x="10950" y="12465"/>
                </a:lnTo>
                <a:cubicBezTo>
                  <a:pt x="10950" y="12465"/>
                  <a:pt x="11089" y="10805"/>
                  <a:pt x="10643" y="10373"/>
                </a:cubicBezTo>
                <a:cubicBezTo>
                  <a:pt x="10127" y="9884"/>
                  <a:pt x="9555" y="9773"/>
                  <a:pt x="8816" y="9368"/>
                </a:cubicBezTo>
                <a:lnTo>
                  <a:pt x="8076" y="8992"/>
                </a:lnTo>
                <a:cubicBezTo>
                  <a:pt x="8076" y="8992"/>
                  <a:pt x="6695" y="8225"/>
                  <a:pt x="7463" y="7220"/>
                </a:cubicBezTo>
                <a:cubicBezTo>
                  <a:pt x="7769" y="6830"/>
                  <a:pt x="7951" y="6090"/>
                  <a:pt x="8062" y="5309"/>
                </a:cubicBezTo>
                <a:cubicBezTo>
                  <a:pt x="8230" y="5295"/>
                  <a:pt x="8467" y="4793"/>
                  <a:pt x="8592" y="4124"/>
                </a:cubicBezTo>
                <a:cubicBezTo>
                  <a:pt x="8704" y="3580"/>
                  <a:pt x="8565" y="3398"/>
                  <a:pt x="8411" y="3315"/>
                </a:cubicBezTo>
                <a:cubicBezTo>
                  <a:pt x="8411" y="3315"/>
                  <a:pt x="8411" y="3301"/>
                  <a:pt x="8411" y="3301"/>
                </a:cubicBezTo>
                <a:cubicBezTo>
                  <a:pt x="8411" y="3217"/>
                  <a:pt x="8425" y="3133"/>
                  <a:pt x="8439" y="3050"/>
                </a:cubicBezTo>
                <a:cubicBezTo>
                  <a:pt x="8439" y="3036"/>
                  <a:pt x="8439" y="3022"/>
                  <a:pt x="8439" y="3008"/>
                </a:cubicBezTo>
                <a:cubicBezTo>
                  <a:pt x="8453" y="2952"/>
                  <a:pt x="8453" y="2882"/>
                  <a:pt x="8453" y="2812"/>
                </a:cubicBezTo>
                <a:cubicBezTo>
                  <a:pt x="8453" y="2812"/>
                  <a:pt x="8453" y="2812"/>
                  <a:pt x="8453" y="2799"/>
                </a:cubicBezTo>
                <a:lnTo>
                  <a:pt x="8453" y="2785"/>
                </a:lnTo>
                <a:cubicBezTo>
                  <a:pt x="8453" y="2785"/>
                  <a:pt x="8467" y="2771"/>
                  <a:pt x="8467" y="2771"/>
                </a:cubicBezTo>
                <a:cubicBezTo>
                  <a:pt x="8467" y="2757"/>
                  <a:pt x="8467" y="2757"/>
                  <a:pt x="8467" y="2757"/>
                </a:cubicBezTo>
                <a:lnTo>
                  <a:pt x="8467" y="2743"/>
                </a:lnTo>
                <a:cubicBezTo>
                  <a:pt x="8509" y="2171"/>
                  <a:pt x="8439" y="1641"/>
                  <a:pt x="8369" y="1390"/>
                </a:cubicBezTo>
                <a:cubicBezTo>
                  <a:pt x="8137" y="550"/>
                  <a:pt x="7047" y="1"/>
                  <a:pt x="59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مستطيل 1"/>
          <p:cNvSpPr/>
          <p:nvPr/>
        </p:nvSpPr>
        <p:spPr>
          <a:xfrm>
            <a:off x="3619558" y="2250511"/>
            <a:ext cx="4749298" cy="841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000" dirty="0">
                <a:solidFill>
                  <a:schemeClr val="accent1"/>
                </a:solidFill>
              </a:rPr>
              <a:t>إلى اللقاء مع درس آخر</a:t>
            </a:r>
          </a:p>
        </p:txBody>
      </p:sp>
    </p:spTree>
    <p:extLst>
      <p:ext uri="{BB962C8B-B14F-4D97-AF65-F5344CB8AC3E}">
        <p14:creationId xmlns:p14="http://schemas.microsoft.com/office/powerpoint/2010/main" val="336466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597;p42">
            <a:extLst>
              <a:ext uri="{FF2B5EF4-FFF2-40B4-BE49-F238E27FC236}">
                <a16:creationId xmlns:a16="http://schemas.microsoft.com/office/drawing/2014/main" id="{0C22FD29-0B1A-401E-9BFD-BA27862D6BA9}"/>
              </a:ext>
            </a:extLst>
          </p:cNvPr>
          <p:cNvGrpSpPr/>
          <p:nvPr/>
        </p:nvGrpSpPr>
        <p:grpSpPr>
          <a:xfrm>
            <a:off x="260043" y="4369213"/>
            <a:ext cx="355288" cy="312375"/>
            <a:chOff x="-46779900" y="3588000"/>
            <a:chExt cx="300125" cy="263875"/>
          </a:xfrm>
        </p:grpSpPr>
        <p:sp>
          <p:nvSpPr>
            <p:cNvPr id="4" name="Google Shape;1598;p42">
              <a:extLst>
                <a:ext uri="{FF2B5EF4-FFF2-40B4-BE49-F238E27FC236}">
                  <a16:creationId xmlns:a16="http://schemas.microsoft.com/office/drawing/2014/main" id="{4ED3BA15-7E9A-49AD-8641-FAEFE7D1B12D}"/>
                </a:ext>
              </a:extLst>
            </p:cNvPr>
            <p:cNvSpPr/>
            <p:nvPr/>
          </p:nvSpPr>
          <p:spPr>
            <a:xfrm>
              <a:off x="-46746025" y="3588000"/>
              <a:ext cx="230800" cy="263875"/>
            </a:xfrm>
            <a:custGeom>
              <a:avLst/>
              <a:gdLst/>
              <a:ahLst/>
              <a:cxnLst/>
              <a:rect l="l" t="t" r="r" b="b"/>
              <a:pathLst>
                <a:path w="9232" h="10555" extrusionOk="0">
                  <a:moveTo>
                    <a:pt x="4632" y="1"/>
                  </a:moveTo>
                  <a:cubicBezTo>
                    <a:pt x="3309" y="1"/>
                    <a:pt x="2017" y="442"/>
                    <a:pt x="1040" y="1355"/>
                  </a:cubicBezTo>
                  <a:cubicBezTo>
                    <a:pt x="694" y="1670"/>
                    <a:pt x="599" y="2206"/>
                    <a:pt x="851" y="2679"/>
                  </a:cubicBezTo>
                  <a:cubicBezTo>
                    <a:pt x="284" y="3403"/>
                    <a:pt x="1" y="4317"/>
                    <a:pt x="1" y="5262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cubicBezTo>
                    <a:pt x="1670" y="10555"/>
                    <a:pt x="2143" y="10082"/>
                    <a:pt x="2143" y="9484"/>
                  </a:cubicBezTo>
                  <a:lnTo>
                    <a:pt x="2143" y="6680"/>
                  </a:lnTo>
                  <a:cubicBezTo>
                    <a:pt x="2143" y="6081"/>
                    <a:pt x="1670" y="5609"/>
                    <a:pt x="1072" y="5609"/>
                  </a:cubicBezTo>
                  <a:cubicBezTo>
                    <a:pt x="946" y="5609"/>
                    <a:pt x="851" y="5672"/>
                    <a:pt x="725" y="5703"/>
                  </a:cubicBezTo>
                  <a:lnTo>
                    <a:pt x="725" y="5262"/>
                  </a:lnTo>
                  <a:cubicBezTo>
                    <a:pt x="725" y="4474"/>
                    <a:pt x="946" y="3750"/>
                    <a:pt x="1387" y="3151"/>
                  </a:cubicBezTo>
                  <a:cubicBezTo>
                    <a:pt x="1499" y="3182"/>
                    <a:pt x="1620" y="3199"/>
                    <a:pt x="1745" y="3199"/>
                  </a:cubicBezTo>
                  <a:cubicBezTo>
                    <a:pt x="2005" y="3199"/>
                    <a:pt x="2276" y="3123"/>
                    <a:pt x="2489" y="2931"/>
                  </a:cubicBezTo>
                  <a:cubicBezTo>
                    <a:pt x="3057" y="2427"/>
                    <a:pt x="3836" y="2175"/>
                    <a:pt x="4616" y="2175"/>
                  </a:cubicBezTo>
                  <a:cubicBezTo>
                    <a:pt x="5396" y="2175"/>
                    <a:pt x="6176" y="2427"/>
                    <a:pt x="6743" y="2931"/>
                  </a:cubicBezTo>
                  <a:cubicBezTo>
                    <a:pt x="6942" y="3107"/>
                    <a:pt x="7187" y="3207"/>
                    <a:pt x="7468" y="3207"/>
                  </a:cubicBezTo>
                  <a:cubicBezTo>
                    <a:pt x="7588" y="3207"/>
                    <a:pt x="7714" y="3189"/>
                    <a:pt x="7845" y="3151"/>
                  </a:cubicBezTo>
                  <a:cubicBezTo>
                    <a:pt x="8286" y="3781"/>
                    <a:pt x="8507" y="4506"/>
                    <a:pt x="8507" y="5262"/>
                  </a:cubicBezTo>
                  <a:lnTo>
                    <a:pt x="8507" y="5703"/>
                  </a:lnTo>
                  <a:cubicBezTo>
                    <a:pt x="8412" y="5640"/>
                    <a:pt x="8286" y="5609"/>
                    <a:pt x="8160" y="5609"/>
                  </a:cubicBezTo>
                  <a:cubicBezTo>
                    <a:pt x="7562" y="5609"/>
                    <a:pt x="7089" y="6081"/>
                    <a:pt x="7089" y="6680"/>
                  </a:cubicBezTo>
                  <a:lnTo>
                    <a:pt x="7089" y="9484"/>
                  </a:lnTo>
                  <a:cubicBezTo>
                    <a:pt x="7089" y="10082"/>
                    <a:pt x="7562" y="10555"/>
                    <a:pt x="8160" y="10555"/>
                  </a:cubicBezTo>
                  <a:cubicBezTo>
                    <a:pt x="8759" y="10555"/>
                    <a:pt x="9232" y="10082"/>
                    <a:pt x="9232" y="9484"/>
                  </a:cubicBezTo>
                  <a:lnTo>
                    <a:pt x="9232" y="5262"/>
                  </a:lnTo>
                  <a:cubicBezTo>
                    <a:pt x="9232" y="4317"/>
                    <a:pt x="8948" y="3466"/>
                    <a:pt x="8412" y="2679"/>
                  </a:cubicBezTo>
                  <a:cubicBezTo>
                    <a:pt x="8664" y="2206"/>
                    <a:pt x="8570" y="1670"/>
                    <a:pt x="8223" y="1355"/>
                  </a:cubicBezTo>
                  <a:cubicBezTo>
                    <a:pt x="7215" y="442"/>
                    <a:pt x="5955" y="1"/>
                    <a:pt x="4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599;p42">
              <a:extLst>
                <a:ext uri="{FF2B5EF4-FFF2-40B4-BE49-F238E27FC236}">
                  <a16:creationId xmlns:a16="http://schemas.microsoft.com/office/drawing/2014/main" id="{FFAD4D70-FF1E-4C80-B375-07F8D7070DD3}"/>
                </a:ext>
              </a:extLst>
            </p:cNvPr>
            <p:cNvSpPr/>
            <p:nvPr/>
          </p:nvSpPr>
          <p:spPr>
            <a:xfrm>
              <a:off x="-46674350" y="3710075"/>
              <a:ext cx="91400" cy="122900"/>
            </a:xfrm>
            <a:custGeom>
              <a:avLst/>
              <a:gdLst/>
              <a:ahLst/>
              <a:cxnLst/>
              <a:rect l="l" t="t" r="r" b="b"/>
              <a:pathLst>
                <a:path w="3656" h="4916" extrusionOk="0">
                  <a:moveTo>
                    <a:pt x="1765" y="1"/>
                  </a:moveTo>
                  <a:cubicBezTo>
                    <a:pt x="1544" y="1"/>
                    <a:pt x="1418" y="158"/>
                    <a:pt x="1418" y="348"/>
                  </a:cubicBezTo>
                  <a:lnTo>
                    <a:pt x="1418" y="2868"/>
                  </a:lnTo>
                  <a:cubicBezTo>
                    <a:pt x="1292" y="2805"/>
                    <a:pt x="1166" y="2773"/>
                    <a:pt x="1040" y="2773"/>
                  </a:cubicBezTo>
                  <a:cubicBezTo>
                    <a:pt x="473" y="2773"/>
                    <a:pt x="1" y="3246"/>
                    <a:pt x="1" y="3845"/>
                  </a:cubicBezTo>
                  <a:cubicBezTo>
                    <a:pt x="1" y="4443"/>
                    <a:pt x="473" y="4916"/>
                    <a:pt x="1040" y="4916"/>
                  </a:cubicBezTo>
                  <a:cubicBezTo>
                    <a:pt x="1639" y="4916"/>
                    <a:pt x="2111" y="4443"/>
                    <a:pt x="2111" y="3845"/>
                  </a:cubicBezTo>
                  <a:lnTo>
                    <a:pt x="2111" y="1450"/>
                  </a:lnTo>
                  <a:cubicBezTo>
                    <a:pt x="2363" y="1513"/>
                    <a:pt x="2521" y="1639"/>
                    <a:pt x="2584" y="1797"/>
                  </a:cubicBezTo>
                  <a:cubicBezTo>
                    <a:pt x="2868" y="2112"/>
                    <a:pt x="2931" y="2584"/>
                    <a:pt x="2836" y="3057"/>
                  </a:cubicBezTo>
                  <a:cubicBezTo>
                    <a:pt x="2773" y="3246"/>
                    <a:pt x="2899" y="3435"/>
                    <a:pt x="3057" y="3498"/>
                  </a:cubicBezTo>
                  <a:lnTo>
                    <a:pt x="3151" y="3498"/>
                  </a:lnTo>
                  <a:cubicBezTo>
                    <a:pt x="3309" y="3498"/>
                    <a:pt x="3466" y="3372"/>
                    <a:pt x="3498" y="3214"/>
                  </a:cubicBezTo>
                  <a:cubicBezTo>
                    <a:pt x="3655" y="2553"/>
                    <a:pt x="3529" y="1828"/>
                    <a:pt x="3151" y="1324"/>
                  </a:cubicBezTo>
                  <a:cubicBezTo>
                    <a:pt x="2899" y="1041"/>
                    <a:pt x="2552" y="820"/>
                    <a:pt x="2111" y="726"/>
                  </a:cubicBezTo>
                  <a:lnTo>
                    <a:pt x="2111" y="348"/>
                  </a:lnTo>
                  <a:cubicBezTo>
                    <a:pt x="2111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00;p42">
              <a:extLst>
                <a:ext uri="{FF2B5EF4-FFF2-40B4-BE49-F238E27FC236}">
                  <a16:creationId xmlns:a16="http://schemas.microsoft.com/office/drawing/2014/main" id="{03FBED28-EDC6-431B-A7D4-B2C6EE82FF54}"/>
                </a:ext>
              </a:extLst>
            </p:cNvPr>
            <p:cNvSpPr/>
            <p:nvPr/>
          </p:nvSpPr>
          <p:spPr>
            <a:xfrm>
              <a:off x="-46779900" y="3754200"/>
              <a:ext cx="17350" cy="70125"/>
            </a:xfrm>
            <a:custGeom>
              <a:avLst/>
              <a:gdLst/>
              <a:ahLst/>
              <a:cxnLst/>
              <a:rect l="l" t="t" r="r" b="b"/>
              <a:pathLst>
                <a:path w="694" h="2805" extrusionOk="0">
                  <a:moveTo>
                    <a:pt x="694" y="0"/>
                  </a:moveTo>
                  <a:cubicBezTo>
                    <a:pt x="253" y="347"/>
                    <a:pt x="1" y="819"/>
                    <a:pt x="1" y="1418"/>
                  </a:cubicBezTo>
                  <a:cubicBezTo>
                    <a:pt x="1" y="2017"/>
                    <a:pt x="253" y="2458"/>
                    <a:pt x="694" y="2804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01;p42">
              <a:extLst>
                <a:ext uri="{FF2B5EF4-FFF2-40B4-BE49-F238E27FC236}">
                  <a16:creationId xmlns:a16="http://schemas.microsoft.com/office/drawing/2014/main" id="{D74D6765-00A2-4BED-9E30-96F8CAEB6786}"/>
                </a:ext>
              </a:extLst>
            </p:cNvPr>
            <p:cNvSpPr/>
            <p:nvPr/>
          </p:nvSpPr>
          <p:spPr>
            <a:xfrm>
              <a:off x="-46497925" y="3754200"/>
              <a:ext cx="18150" cy="70125"/>
            </a:xfrm>
            <a:custGeom>
              <a:avLst/>
              <a:gdLst/>
              <a:ahLst/>
              <a:cxnLst/>
              <a:rect l="l" t="t" r="r" b="b"/>
              <a:pathLst>
                <a:path w="726" h="2805" extrusionOk="0">
                  <a:moveTo>
                    <a:pt x="1" y="0"/>
                  </a:moveTo>
                  <a:lnTo>
                    <a:pt x="1" y="2804"/>
                  </a:lnTo>
                  <a:cubicBezTo>
                    <a:pt x="442" y="2489"/>
                    <a:pt x="725" y="1954"/>
                    <a:pt x="725" y="1418"/>
                  </a:cubicBezTo>
                  <a:cubicBezTo>
                    <a:pt x="725" y="851"/>
                    <a:pt x="442" y="34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" name="Google Shape;1602;p42">
            <a:extLst>
              <a:ext uri="{FF2B5EF4-FFF2-40B4-BE49-F238E27FC236}">
                <a16:creationId xmlns:a16="http://schemas.microsoft.com/office/drawing/2014/main" id="{DD08D62B-14AE-4198-8AEF-BDA7B0CEBF6D}"/>
              </a:ext>
            </a:extLst>
          </p:cNvPr>
          <p:cNvCxnSpPr>
            <a:cxnSpLocks/>
          </p:cNvCxnSpPr>
          <p:nvPr/>
        </p:nvCxnSpPr>
        <p:spPr>
          <a:xfrm>
            <a:off x="377087" y="2206462"/>
            <a:ext cx="42214" cy="197721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diamond" w="med" len="med"/>
          </a:ln>
        </p:spPr>
      </p:cxnSp>
      <p:grpSp>
        <p:nvGrpSpPr>
          <p:cNvPr id="9" name="Google Shape;1604;p42">
            <a:extLst>
              <a:ext uri="{FF2B5EF4-FFF2-40B4-BE49-F238E27FC236}">
                <a16:creationId xmlns:a16="http://schemas.microsoft.com/office/drawing/2014/main" id="{0715A7D4-0065-4A3E-8CC2-7615926E60A2}"/>
              </a:ext>
            </a:extLst>
          </p:cNvPr>
          <p:cNvGrpSpPr/>
          <p:nvPr/>
        </p:nvGrpSpPr>
        <p:grpSpPr>
          <a:xfrm>
            <a:off x="0" y="2571750"/>
            <a:ext cx="1452629" cy="1214677"/>
            <a:chOff x="1414500" y="1706525"/>
            <a:chExt cx="1623956" cy="1357940"/>
          </a:xfrm>
        </p:grpSpPr>
        <p:sp>
          <p:nvSpPr>
            <p:cNvPr id="10" name="Google Shape;1605;p42">
              <a:extLst>
                <a:ext uri="{FF2B5EF4-FFF2-40B4-BE49-F238E27FC236}">
                  <a16:creationId xmlns:a16="http://schemas.microsoft.com/office/drawing/2014/main" id="{3036152A-CE46-407B-808D-7BD22C17BDC4}"/>
                </a:ext>
              </a:extLst>
            </p:cNvPr>
            <p:cNvSpPr/>
            <p:nvPr/>
          </p:nvSpPr>
          <p:spPr>
            <a:xfrm>
              <a:off x="1414500" y="2263159"/>
              <a:ext cx="981591" cy="801306"/>
            </a:xfrm>
            <a:custGeom>
              <a:avLst/>
              <a:gdLst/>
              <a:ahLst/>
              <a:cxnLst/>
              <a:rect l="l" t="t" r="r" b="b"/>
              <a:pathLst>
                <a:path w="16418" h="13402" extrusionOk="0">
                  <a:moveTo>
                    <a:pt x="8185" y="0"/>
                  </a:moveTo>
                  <a:lnTo>
                    <a:pt x="0" y="636"/>
                  </a:lnTo>
                  <a:lnTo>
                    <a:pt x="8234" y="13402"/>
                  </a:lnTo>
                  <a:lnTo>
                    <a:pt x="16418" y="12766"/>
                  </a:lnTo>
                  <a:lnTo>
                    <a:pt x="8185" y="0"/>
                  </a:lnTo>
                  <a:close/>
                </a:path>
              </a:pathLst>
            </a:custGeom>
            <a:solidFill>
              <a:srgbClr val="319CA9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06;p42">
              <a:extLst>
                <a:ext uri="{FF2B5EF4-FFF2-40B4-BE49-F238E27FC236}">
                  <a16:creationId xmlns:a16="http://schemas.microsoft.com/office/drawing/2014/main" id="{4AF1F2FC-7ABD-4234-9760-28ED3054F7A8}"/>
                </a:ext>
              </a:extLst>
            </p:cNvPr>
            <p:cNvSpPr/>
            <p:nvPr/>
          </p:nvSpPr>
          <p:spPr>
            <a:xfrm>
              <a:off x="1414500" y="1706525"/>
              <a:ext cx="1131718" cy="594731"/>
            </a:xfrm>
            <a:custGeom>
              <a:avLst/>
              <a:gdLst/>
              <a:ahLst/>
              <a:cxnLst/>
              <a:rect l="l" t="t" r="r" b="b"/>
              <a:pathLst>
                <a:path w="18929" h="9947" extrusionOk="0">
                  <a:moveTo>
                    <a:pt x="18929" y="1"/>
                  </a:moveTo>
                  <a:lnTo>
                    <a:pt x="10744" y="637"/>
                  </a:lnTo>
                  <a:lnTo>
                    <a:pt x="0" y="9946"/>
                  </a:lnTo>
                  <a:lnTo>
                    <a:pt x="8185" y="9310"/>
                  </a:lnTo>
                  <a:lnTo>
                    <a:pt x="18929" y="1"/>
                  </a:lnTo>
                  <a:close/>
                </a:path>
              </a:pathLst>
            </a:custGeom>
            <a:solidFill>
              <a:srgbClr val="76D7E3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07;p42">
              <a:extLst>
                <a:ext uri="{FF2B5EF4-FFF2-40B4-BE49-F238E27FC236}">
                  <a16:creationId xmlns:a16="http://schemas.microsoft.com/office/drawing/2014/main" id="{0B678E83-7433-4D8D-9981-2FE88A74D663}"/>
                </a:ext>
              </a:extLst>
            </p:cNvPr>
            <p:cNvSpPr/>
            <p:nvPr/>
          </p:nvSpPr>
          <p:spPr>
            <a:xfrm>
              <a:off x="1903809" y="1706525"/>
              <a:ext cx="1134647" cy="1319924"/>
            </a:xfrm>
            <a:custGeom>
              <a:avLst/>
              <a:gdLst/>
              <a:ahLst/>
              <a:cxnLst/>
              <a:rect l="l" t="t" r="r" b="b"/>
              <a:pathLst>
                <a:path w="18978" h="22076" extrusionOk="0">
                  <a:moveTo>
                    <a:pt x="10745" y="1"/>
                  </a:moveTo>
                  <a:lnTo>
                    <a:pt x="1" y="9310"/>
                  </a:lnTo>
                  <a:lnTo>
                    <a:pt x="8234" y="22076"/>
                  </a:lnTo>
                  <a:lnTo>
                    <a:pt x="18978" y="12767"/>
                  </a:lnTo>
                  <a:lnTo>
                    <a:pt x="1074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مستطيل 12"/>
          <p:cNvSpPr/>
          <p:nvPr/>
        </p:nvSpPr>
        <p:spPr>
          <a:xfrm>
            <a:off x="3575414" y="349321"/>
            <a:ext cx="2702103" cy="616450"/>
          </a:xfrm>
          <a:prstGeom prst="rect">
            <a:avLst/>
          </a:prstGeom>
          <a:solidFill>
            <a:srgbClr val="38B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200" dirty="0"/>
              <a:t>لنشاهد الفيديو معا</a:t>
            </a:r>
          </a:p>
        </p:txBody>
      </p:sp>
      <p:pic>
        <p:nvPicPr>
          <p:cNvPr id="2" name="WhatsApp Video 2022-10-31 at 7.58.23 PM">
            <a:hlinkClick r:id="" action="ppaction://media"/>
            <a:extLst>
              <a:ext uri="{FF2B5EF4-FFF2-40B4-BE49-F238E27FC236}">
                <a16:creationId xmlns:a16="http://schemas.microsoft.com/office/drawing/2014/main" id="{752EBF5C-8C6C-06D2-5D5C-003C29895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015" y="1178719"/>
            <a:ext cx="6700461" cy="367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FF4016EC-AEDF-4E61-98C0-F57A7B43C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9" y="2820074"/>
            <a:ext cx="2095500" cy="209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0CF7B2-CA81-45F1-91F7-7C2A7AB30F48}"/>
              </a:ext>
            </a:extLst>
          </p:cNvPr>
          <p:cNvSpPr/>
          <p:nvPr/>
        </p:nvSpPr>
        <p:spPr>
          <a:xfrm>
            <a:off x="3300319" y="3072092"/>
            <a:ext cx="900000" cy="900000"/>
          </a:xfrm>
          <a:prstGeom prst="rect">
            <a:avLst/>
          </a:prstGeom>
          <a:solidFill>
            <a:srgbClr val="A395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67969-0BAF-4407-8001-9A0A0966B43D}"/>
              </a:ext>
            </a:extLst>
          </p:cNvPr>
          <p:cNvSpPr/>
          <p:nvPr/>
        </p:nvSpPr>
        <p:spPr>
          <a:xfrm>
            <a:off x="3306945" y="2171863"/>
            <a:ext cx="900000" cy="900000"/>
          </a:xfrm>
          <a:prstGeom prst="rect">
            <a:avLst/>
          </a:prstGeom>
          <a:solidFill>
            <a:srgbClr val="A395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48AFF4-656C-4CF7-8F86-F9762C28D0F5}"/>
              </a:ext>
            </a:extLst>
          </p:cNvPr>
          <p:cNvSpPr/>
          <p:nvPr/>
        </p:nvSpPr>
        <p:spPr>
          <a:xfrm>
            <a:off x="4206945" y="2171863"/>
            <a:ext cx="900000" cy="900000"/>
          </a:xfrm>
          <a:prstGeom prst="rect">
            <a:avLst/>
          </a:prstGeom>
          <a:solidFill>
            <a:srgbClr val="59AA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2FFF51-71DF-4D77-9D9E-2864778D278D}"/>
              </a:ext>
            </a:extLst>
          </p:cNvPr>
          <p:cNvSpPr/>
          <p:nvPr/>
        </p:nvSpPr>
        <p:spPr>
          <a:xfrm>
            <a:off x="2399627" y="2171863"/>
            <a:ext cx="900000" cy="900000"/>
          </a:xfrm>
          <a:prstGeom prst="rect">
            <a:avLst/>
          </a:prstGeom>
          <a:solidFill>
            <a:srgbClr val="59AA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FBB87-FE8B-4282-AAEA-7B9793ED1B76}"/>
              </a:ext>
            </a:extLst>
          </p:cNvPr>
          <p:cNvSpPr txBox="1"/>
          <p:nvPr/>
        </p:nvSpPr>
        <p:spPr>
          <a:xfrm>
            <a:off x="6294474" y="361509"/>
            <a:ext cx="2536272" cy="584775"/>
          </a:xfrm>
          <a:prstGeom prst="rect">
            <a:avLst/>
          </a:prstGeom>
          <a:solidFill>
            <a:srgbClr val="A3954B"/>
          </a:solidFill>
        </p:spPr>
        <p:txBody>
          <a:bodyPr wrap="square" rtlCol="0">
            <a:spAutoFit/>
          </a:bodyPr>
          <a:lstStyle/>
          <a:p>
            <a:r>
              <a:rPr lang="ar-OM" sz="3200" dirty="0">
                <a:solidFill>
                  <a:schemeClr val="bg1"/>
                </a:solidFill>
              </a:rPr>
              <a:t>ما اسم هذا الشكل؟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500D25-87F2-4E84-9DAD-2C8DE0855380}"/>
              </a:ext>
            </a:extLst>
          </p:cNvPr>
          <p:cNvSpPr/>
          <p:nvPr/>
        </p:nvSpPr>
        <p:spPr>
          <a:xfrm>
            <a:off x="3305633" y="1271893"/>
            <a:ext cx="900000" cy="900000"/>
          </a:xfrm>
          <a:prstGeom prst="rect">
            <a:avLst/>
          </a:prstGeom>
          <a:solidFill>
            <a:srgbClr val="6D96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6D1654-494C-482C-AA42-02143444C366}"/>
              </a:ext>
            </a:extLst>
          </p:cNvPr>
          <p:cNvSpPr/>
          <p:nvPr/>
        </p:nvSpPr>
        <p:spPr>
          <a:xfrm>
            <a:off x="3302209" y="361508"/>
            <a:ext cx="900000" cy="900000"/>
          </a:xfrm>
          <a:prstGeom prst="rect">
            <a:avLst/>
          </a:prstGeom>
          <a:solidFill>
            <a:srgbClr val="A395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ACE81-28D6-458C-A91B-31980D0E75F2}"/>
              </a:ext>
            </a:extLst>
          </p:cNvPr>
          <p:cNvSpPr txBox="1"/>
          <p:nvPr/>
        </p:nvSpPr>
        <p:spPr>
          <a:xfrm>
            <a:off x="4572000" y="1271893"/>
            <a:ext cx="4413314" cy="461665"/>
          </a:xfrm>
          <a:prstGeom prst="rect">
            <a:avLst/>
          </a:prstGeom>
          <a:solidFill>
            <a:srgbClr val="A3954B"/>
          </a:solidFill>
        </p:spPr>
        <p:txBody>
          <a:bodyPr wrap="square" rtlCol="0">
            <a:spAutoFit/>
          </a:bodyPr>
          <a:lstStyle/>
          <a:p>
            <a:r>
              <a:rPr lang="ar-OM" sz="2400" dirty="0">
                <a:solidFill>
                  <a:schemeClr val="bg1"/>
                </a:solidFill>
              </a:rPr>
              <a:t>هل يمكن استخدام </a:t>
            </a:r>
            <a:r>
              <a:rPr lang="ku-Arab-IQ" sz="2400" dirty="0">
                <a:solidFill>
                  <a:schemeClr val="bg1"/>
                </a:solidFill>
              </a:rPr>
              <a:t>٦</a:t>
            </a:r>
            <a:r>
              <a:rPr lang="ar-OM" sz="2400" dirty="0">
                <a:solidFill>
                  <a:schemeClr val="bg1"/>
                </a:solidFill>
              </a:rPr>
              <a:t> مربعات لتكوين مجسم؟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7EE530-6EAD-4499-BFB3-5C6D864F8B60}"/>
              </a:ext>
            </a:extLst>
          </p:cNvPr>
          <p:cNvSpPr txBox="1"/>
          <p:nvPr/>
        </p:nvSpPr>
        <p:spPr>
          <a:xfrm>
            <a:off x="101122" y="2403498"/>
            <a:ext cx="101454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OM" sz="2400" dirty="0">
                <a:solidFill>
                  <a:schemeClr val="bg1"/>
                </a:solidFill>
              </a:rPr>
              <a:t>مكعب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7" name="Graphic 16" descr="Arrow Clockwise curve">
            <a:extLst>
              <a:ext uri="{FF2B5EF4-FFF2-40B4-BE49-F238E27FC236}">
                <a16:creationId xmlns:a16="http://schemas.microsoft.com/office/drawing/2014/main" id="{BBDC3A9F-DAF0-46B9-84E0-DFAD2CF23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693111" flipH="1">
            <a:off x="1347863" y="1804423"/>
            <a:ext cx="908014" cy="11822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0BBFCC-16A4-44DE-B896-A8845BE110EF}"/>
              </a:ext>
            </a:extLst>
          </p:cNvPr>
          <p:cNvSpPr txBox="1"/>
          <p:nvPr/>
        </p:nvSpPr>
        <p:spPr>
          <a:xfrm>
            <a:off x="2000288" y="4388668"/>
            <a:ext cx="4413314" cy="461665"/>
          </a:xfrm>
          <a:prstGeom prst="rect">
            <a:avLst/>
          </a:prstGeom>
          <a:solidFill>
            <a:srgbClr val="59AA72"/>
          </a:solidFill>
        </p:spPr>
        <p:txBody>
          <a:bodyPr wrap="square" rtlCol="0">
            <a:spAutoFit/>
          </a:bodyPr>
          <a:lstStyle/>
          <a:p>
            <a:r>
              <a:rPr lang="ar-OM" sz="2400" dirty="0">
                <a:solidFill>
                  <a:schemeClr val="bg1"/>
                </a:solidFill>
              </a:rPr>
              <a:t>المكعب يحتوي على</a:t>
            </a:r>
            <a:r>
              <a:rPr lang="ku-Arab-IQ" sz="2400" dirty="0">
                <a:solidFill>
                  <a:schemeClr val="bg1"/>
                </a:solidFill>
              </a:rPr>
              <a:t> ٦</a:t>
            </a:r>
            <a:r>
              <a:rPr lang="ar-OM" sz="2400" dirty="0">
                <a:solidFill>
                  <a:schemeClr val="bg1"/>
                </a:solidFill>
              </a:rPr>
              <a:t> أوجه (مربعات)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بحث الغلاف الجانبي للهرم الثلاثي - Origametria Origametria">
            <a:extLst>
              <a:ext uri="{FF2B5EF4-FFF2-40B4-BE49-F238E27FC236}">
                <a16:creationId xmlns:a16="http://schemas.microsoft.com/office/drawing/2014/main" id="{0DD3D46C-1E92-FBE1-479F-BFE509E74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t="22728" r="27324" b="9281"/>
          <a:stretch/>
        </p:blipFill>
        <p:spPr bwMode="auto">
          <a:xfrm>
            <a:off x="10519" y="2687430"/>
            <a:ext cx="2877239" cy="23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hape, polygon&#10;&#10;Description automatically generated">
            <a:extLst>
              <a:ext uri="{FF2B5EF4-FFF2-40B4-BE49-F238E27FC236}">
                <a16:creationId xmlns:a16="http://schemas.microsoft.com/office/drawing/2014/main" id="{77A91CD1-C581-3444-5545-9D5CA4FA7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8400" r="98000">
                        <a14:foregroundMark x1="15200" y1="27119" x2="66800" y2="30508"/>
                        <a14:foregroundMark x1="66800" y1="30508" x2="83600" y2="30226"/>
                        <a14:foregroundMark x1="83600" y1="30226" x2="63200" y2="60169"/>
                        <a14:foregroundMark x1="63200" y1="60169" x2="40000" y2="56780"/>
                        <a14:foregroundMark x1="40000" y1="56780" x2="25600" y2="43785"/>
                        <a14:foregroundMark x1="25600" y1="43785" x2="18000" y2="28249"/>
                        <a14:foregroundMark x1="48800" y1="41243" x2="58800" y2="39831"/>
                        <a14:foregroundMark x1="62000" y1="23164" x2="80000" y2="21751"/>
                        <a14:foregroundMark x1="80000" y1="21751" x2="81600" y2="21751"/>
                        <a14:foregroundMark x1="41600" y1="44915" x2="72000" y2="34181"/>
                        <a14:foregroundMark x1="58800" y1="70904" x2="73600" y2="55367"/>
                        <a14:foregroundMark x1="28400" y1="51977" x2="32000" y2="68362"/>
                        <a14:foregroundMark x1="32000" y1="68362" x2="46800" y2="76271"/>
                        <a14:foregroundMark x1="46800" y1="76271" x2="33200" y2="72034"/>
                        <a14:foregroundMark x1="33200" y1="72034" x2="9600" y2="33051"/>
                        <a14:foregroundMark x1="9600" y1="33051" x2="41200" y2="16949"/>
                        <a14:foregroundMark x1="41200" y1="16949" x2="88000" y2="19209"/>
                        <a14:foregroundMark x1="88000" y1="19209" x2="98000" y2="27684"/>
                        <a14:foregroundMark x1="98000" y1="27684" x2="58000" y2="78531"/>
                        <a14:foregroundMark x1="58000" y1="78531" x2="52000" y2="79661"/>
                        <a14:foregroundMark x1="30000" y1="21186" x2="1200" y2="18644"/>
                        <a14:foregroundMark x1="1200" y1="18644" x2="8400" y2="36723"/>
                        <a14:foregroundMark x1="8400" y1="36723" x2="13600" y2="37571"/>
                        <a14:foregroundMark x1="34800" y1="68644" x2="47600" y2="83333"/>
                        <a14:foregroundMark x1="47600" y1="83333" x2="58800" y2="79379"/>
                        <a14:backgroundMark x1="29472" y1="68636" x2="30116" y2="69590"/>
                        <a14:backgroundMark x1="10488" y1="40525" x2="20553" y2="55429"/>
                        <a14:backgroundMark x1="33943" y1="79107" x2="25200" y2="92938"/>
                        <a14:backgroundMark x1="25200" y1="92938" x2="8400" y2="82203"/>
                        <a14:backgroundMark x1="8400" y1="82203" x2="1600" y2="72316"/>
                        <a14:backgroundMark x1="72000" y1="90678" x2="93893" y2="45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569" y="718651"/>
            <a:ext cx="3822907" cy="39375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3A4150-C784-4E95-B07E-406DFB88F4EC}"/>
              </a:ext>
            </a:extLst>
          </p:cNvPr>
          <p:cNvSpPr txBox="1"/>
          <p:nvPr/>
        </p:nvSpPr>
        <p:spPr>
          <a:xfrm>
            <a:off x="5858539" y="259843"/>
            <a:ext cx="2800687" cy="584775"/>
          </a:xfrm>
          <a:prstGeom prst="rect">
            <a:avLst/>
          </a:prstGeom>
          <a:solidFill>
            <a:srgbClr val="38B8C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OM" sz="3200" dirty="0">
                <a:solidFill>
                  <a:schemeClr val="bg1"/>
                </a:solidFill>
              </a:rPr>
              <a:t>ما اسم هذه الأشكال؟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8470FC-4660-4B07-9157-4CDCA7856604}"/>
              </a:ext>
            </a:extLst>
          </p:cNvPr>
          <p:cNvSpPr txBox="1"/>
          <p:nvPr/>
        </p:nvSpPr>
        <p:spPr>
          <a:xfrm>
            <a:off x="5441462" y="3612906"/>
            <a:ext cx="3438420" cy="830997"/>
          </a:xfrm>
          <a:prstGeom prst="rect">
            <a:avLst/>
          </a:prstGeom>
          <a:solidFill>
            <a:srgbClr val="38B8C8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OM" sz="2400" dirty="0">
                <a:solidFill>
                  <a:schemeClr val="bg1"/>
                </a:solidFill>
              </a:rPr>
              <a:t>يحتوي الهرم الثلاثي على</a:t>
            </a:r>
            <a:r>
              <a:rPr lang="ku-Arab-IQ" sz="2400" dirty="0">
                <a:solidFill>
                  <a:schemeClr val="bg1"/>
                </a:solidFill>
              </a:rPr>
              <a:t> </a:t>
            </a:r>
            <a:r>
              <a:rPr lang="ar-OM" sz="2400" dirty="0">
                <a:solidFill>
                  <a:schemeClr val="bg1"/>
                </a:solidFill>
              </a:rPr>
              <a:t>أربعة أوجه.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69D3CD-B100-470C-A57D-DC6EF3FA7ACC}"/>
              </a:ext>
            </a:extLst>
          </p:cNvPr>
          <p:cNvSpPr txBox="1"/>
          <p:nvPr/>
        </p:nvSpPr>
        <p:spPr>
          <a:xfrm>
            <a:off x="4836319" y="249211"/>
            <a:ext cx="3822907" cy="954107"/>
          </a:xfrm>
          <a:prstGeom prst="rect">
            <a:avLst/>
          </a:prstGeom>
          <a:solidFill>
            <a:srgbClr val="38B8C8"/>
          </a:solidFill>
          <a:ln>
            <a:solidFill>
              <a:srgbClr val="C000B3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OM" sz="2800" dirty="0">
                <a:solidFill>
                  <a:schemeClr val="bg1"/>
                </a:solidFill>
              </a:rPr>
              <a:t>تنبأ ما المجسم الناتج من طيّ هذه الشبكة؟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EA991-E5B7-5D4D-9B07-EFAEE5EAB168}"/>
              </a:ext>
            </a:extLst>
          </p:cNvPr>
          <p:cNvSpPr txBox="1"/>
          <p:nvPr/>
        </p:nvSpPr>
        <p:spPr>
          <a:xfrm>
            <a:off x="222639" y="2102952"/>
            <a:ext cx="1828800" cy="400110"/>
          </a:xfrm>
          <a:prstGeom prst="rect">
            <a:avLst/>
          </a:prstGeom>
          <a:solidFill>
            <a:srgbClr val="38B8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OM" sz="2000" dirty="0">
                <a:solidFill>
                  <a:schemeClr val="bg1"/>
                </a:solidFill>
              </a:rPr>
              <a:t>هرم ثلاثـــــي </a:t>
            </a:r>
            <a:endParaRPr lang="en-OM" sz="200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BF64F4-A03E-773A-73D5-DA4D9AE5319E}"/>
              </a:ext>
            </a:extLst>
          </p:cNvPr>
          <p:cNvGrpSpPr/>
          <p:nvPr/>
        </p:nvGrpSpPr>
        <p:grpSpPr>
          <a:xfrm>
            <a:off x="-171729" y="-42861"/>
            <a:ext cx="1880702" cy="1749528"/>
            <a:chOff x="-104248" y="2029160"/>
            <a:chExt cx="2755491" cy="2755491"/>
          </a:xfrm>
        </p:grpSpPr>
        <p:grpSp>
          <p:nvGrpSpPr>
            <p:cNvPr id="19" name="Google Shape;1849;p39">
              <a:extLst>
                <a:ext uri="{FF2B5EF4-FFF2-40B4-BE49-F238E27FC236}">
                  <a16:creationId xmlns:a16="http://schemas.microsoft.com/office/drawing/2014/main" id="{F3DDA64D-0C40-F5D3-6BA4-C6B632120A0E}"/>
                </a:ext>
              </a:extLst>
            </p:cNvPr>
            <p:cNvGrpSpPr/>
            <p:nvPr/>
          </p:nvGrpSpPr>
          <p:grpSpPr>
            <a:xfrm>
              <a:off x="276447" y="2897283"/>
              <a:ext cx="1994104" cy="1887368"/>
              <a:chOff x="656582" y="1555868"/>
              <a:chExt cx="2945123" cy="2923064"/>
            </a:xfrm>
          </p:grpSpPr>
          <p:sp>
            <p:nvSpPr>
              <p:cNvPr id="24" name="Google Shape;1850;p39">
                <a:extLst>
                  <a:ext uri="{FF2B5EF4-FFF2-40B4-BE49-F238E27FC236}">
                    <a16:creationId xmlns:a16="http://schemas.microsoft.com/office/drawing/2014/main" id="{7460F7F6-FCF2-419C-3FAB-F484AE5E6466}"/>
                  </a:ext>
                </a:extLst>
              </p:cNvPr>
              <p:cNvSpPr/>
              <p:nvPr/>
            </p:nvSpPr>
            <p:spPr>
              <a:xfrm>
                <a:off x="656582" y="1555868"/>
                <a:ext cx="2945123" cy="2923064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29413" extrusionOk="0">
                    <a:moveTo>
                      <a:pt x="15313" y="0"/>
                    </a:moveTo>
                    <a:cubicBezTo>
                      <a:pt x="15116" y="0"/>
                      <a:pt x="14919" y="5"/>
                      <a:pt x="14722" y="14"/>
                    </a:cubicBezTo>
                    <a:cubicBezTo>
                      <a:pt x="11260" y="14"/>
                      <a:pt x="7134" y="1693"/>
                      <a:pt x="4861" y="3791"/>
                    </a:cubicBezTo>
                    <a:cubicBezTo>
                      <a:pt x="2588" y="5924"/>
                      <a:pt x="0" y="9595"/>
                      <a:pt x="70" y="13232"/>
                    </a:cubicBezTo>
                    <a:cubicBezTo>
                      <a:pt x="140" y="16903"/>
                      <a:pt x="385" y="19701"/>
                      <a:pt x="3043" y="23687"/>
                    </a:cubicBezTo>
                    <a:cubicBezTo>
                      <a:pt x="4476" y="25960"/>
                      <a:pt x="6679" y="27638"/>
                      <a:pt x="9267" y="28407"/>
                    </a:cubicBezTo>
                    <a:cubicBezTo>
                      <a:pt x="10186" y="28714"/>
                      <a:pt x="12542" y="29412"/>
                      <a:pt x="15108" y="29412"/>
                    </a:cubicBezTo>
                    <a:cubicBezTo>
                      <a:pt x="16055" y="29412"/>
                      <a:pt x="17031" y="29317"/>
                      <a:pt x="17973" y="29072"/>
                    </a:cubicBezTo>
                    <a:cubicBezTo>
                      <a:pt x="21470" y="28128"/>
                      <a:pt x="24163" y="26869"/>
                      <a:pt x="25981" y="24176"/>
                    </a:cubicBezTo>
                    <a:cubicBezTo>
                      <a:pt x="27764" y="21484"/>
                      <a:pt x="29548" y="18861"/>
                      <a:pt x="29443" y="14700"/>
                    </a:cubicBezTo>
                    <a:cubicBezTo>
                      <a:pt x="29338" y="10574"/>
                      <a:pt x="27904" y="7602"/>
                      <a:pt x="26680" y="6134"/>
                    </a:cubicBezTo>
                    <a:cubicBezTo>
                      <a:pt x="25456" y="4665"/>
                      <a:pt x="23428" y="2602"/>
                      <a:pt x="21121" y="1483"/>
                    </a:cubicBezTo>
                    <a:cubicBezTo>
                      <a:pt x="19335" y="495"/>
                      <a:pt x="17346" y="0"/>
                      <a:pt x="15313" y="0"/>
                    </a:cubicBezTo>
                    <a:close/>
                  </a:path>
                </a:pathLst>
              </a:custGeom>
              <a:solidFill>
                <a:srgbClr val="DAECFA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51;p39">
                <a:extLst>
                  <a:ext uri="{FF2B5EF4-FFF2-40B4-BE49-F238E27FC236}">
                    <a16:creationId xmlns:a16="http://schemas.microsoft.com/office/drawing/2014/main" id="{FFCB37D9-F86D-BB43-7461-8B6BB04D41FF}"/>
                  </a:ext>
                </a:extLst>
              </p:cNvPr>
              <p:cNvSpPr/>
              <p:nvPr/>
            </p:nvSpPr>
            <p:spPr>
              <a:xfrm>
                <a:off x="1055670" y="1932966"/>
                <a:ext cx="2146946" cy="2168869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21824" extrusionOk="0">
                    <a:moveTo>
                      <a:pt x="10454" y="0"/>
                    </a:moveTo>
                    <a:cubicBezTo>
                      <a:pt x="9933" y="0"/>
                      <a:pt x="9386" y="37"/>
                      <a:pt x="8812" y="115"/>
                    </a:cubicBezTo>
                    <a:cubicBezTo>
                      <a:pt x="3637" y="814"/>
                      <a:pt x="0" y="4486"/>
                      <a:pt x="0" y="10535"/>
                    </a:cubicBezTo>
                    <a:cubicBezTo>
                      <a:pt x="0" y="17248"/>
                      <a:pt x="5910" y="21095"/>
                      <a:pt x="9232" y="21619"/>
                    </a:cubicBezTo>
                    <a:cubicBezTo>
                      <a:pt x="9993" y="21740"/>
                      <a:pt x="10896" y="21823"/>
                      <a:pt x="11853" y="21823"/>
                    </a:cubicBezTo>
                    <a:cubicBezTo>
                      <a:pt x="15072" y="21823"/>
                      <a:pt x="18904" y="20879"/>
                      <a:pt x="20036" y="17213"/>
                    </a:cubicBezTo>
                    <a:cubicBezTo>
                      <a:pt x="21540" y="12458"/>
                      <a:pt x="21155" y="7108"/>
                      <a:pt x="18288" y="3961"/>
                    </a:cubicBezTo>
                    <a:cubicBezTo>
                      <a:pt x="16281" y="1650"/>
                      <a:pt x="13930" y="0"/>
                      <a:pt x="10454" y="0"/>
                    </a:cubicBezTo>
                    <a:close/>
                  </a:path>
                </a:pathLst>
              </a:custGeom>
              <a:solidFill>
                <a:srgbClr val="C6D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1856;p39">
                <a:extLst>
                  <a:ext uri="{FF2B5EF4-FFF2-40B4-BE49-F238E27FC236}">
                    <a16:creationId xmlns:a16="http://schemas.microsoft.com/office/drawing/2014/main" id="{4EE9C396-ABB3-B6B6-C696-09E35040CFA9}"/>
                  </a:ext>
                </a:extLst>
              </p:cNvPr>
              <p:cNvSpPr/>
              <p:nvPr/>
            </p:nvSpPr>
            <p:spPr>
              <a:xfrm>
                <a:off x="1900742" y="2786192"/>
                <a:ext cx="460190" cy="455361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4582" fill="none" extrusionOk="0">
                    <a:moveTo>
                      <a:pt x="4582" y="2309"/>
                    </a:moveTo>
                    <a:cubicBezTo>
                      <a:pt x="4582" y="1749"/>
                      <a:pt x="4372" y="1190"/>
                      <a:pt x="3987" y="770"/>
                    </a:cubicBezTo>
                    <a:cubicBezTo>
                      <a:pt x="3637" y="350"/>
                      <a:pt x="3113" y="71"/>
                      <a:pt x="2554" y="36"/>
                    </a:cubicBezTo>
                    <a:cubicBezTo>
                      <a:pt x="1959" y="1"/>
                      <a:pt x="1400" y="176"/>
                      <a:pt x="910" y="490"/>
                    </a:cubicBezTo>
                    <a:cubicBezTo>
                      <a:pt x="560" y="700"/>
                      <a:pt x="281" y="1050"/>
                      <a:pt x="176" y="1469"/>
                    </a:cubicBezTo>
                    <a:cubicBezTo>
                      <a:pt x="36" y="1889"/>
                      <a:pt x="1" y="2344"/>
                      <a:pt x="71" y="2798"/>
                    </a:cubicBezTo>
                    <a:cubicBezTo>
                      <a:pt x="176" y="3323"/>
                      <a:pt x="421" y="3742"/>
                      <a:pt x="840" y="4057"/>
                    </a:cubicBezTo>
                    <a:cubicBezTo>
                      <a:pt x="1260" y="4407"/>
                      <a:pt x="1784" y="4581"/>
                      <a:pt x="2309" y="4581"/>
                    </a:cubicBezTo>
                    <a:cubicBezTo>
                      <a:pt x="2798" y="4581"/>
                      <a:pt x="3253" y="4442"/>
                      <a:pt x="3637" y="4162"/>
                    </a:cubicBezTo>
                    <a:cubicBezTo>
                      <a:pt x="3917" y="3917"/>
                      <a:pt x="4162" y="3602"/>
                      <a:pt x="4337" y="3288"/>
                    </a:cubicBezTo>
                    <a:cubicBezTo>
                      <a:pt x="4512" y="2973"/>
                      <a:pt x="4617" y="2658"/>
                      <a:pt x="4582" y="230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0" name="Picture 2" descr="علامة استفهام ❓🍕🍕 (@estfham4) | Twitter">
              <a:extLst>
                <a:ext uri="{FF2B5EF4-FFF2-40B4-BE49-F238E27FC236}">
                  <a16:creationId xmlns:a16="http://schemas.microsoft.com/office/drawing/2014/main" id="{B31F7F87-875D-341A-C0DA-18BDDBC0D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00" b="89778" l="9778" r="89778">
                          <a14:foregroundMark x1="56444" y1="7556" x2="56444" y2="7556"/>
                          <a14:foregroundMark x1="61333" y1="4000" x2="61333" y2="4000"/>
                          <a14:foregroundMark x1="50667" y1="68000" x2="50667" y2="68000"/>
                          <a14:foregroundMark x1="46222" y1="42667" x2="39556" y2="65778"/>
                          <a14:foregroundMark x1="56444" y1="46667" x2="53778" y2="60000"/>
                          <a14:foregroundMark x1="76889" y1="50667" x2="76889" y2="50667"/>
                          <a14:foregroundMark x1="34222" y1="54222" x2="34222" y2="54222"/>
                          <a14:foregroundMark x1="41778" y1="51556" x2="41778" y2="51556"/>
                          <a14:foregroundMark x1="15556" y1="55111" x2="15556" y2="55111"/>
                          <a14:foregroundMark x1="36889" y1="45778" x2="36889" y2="45778"/>
                          <a14:foregroundMark x1="36000" y1="48444" x2="36000" y2="48444"/>
                          <a14:foregroundMark x1="41778" y1="43556" x2="37778" y2="57333"/>
                          <a14:foregroundMark x1="36889" y1="60000" x2="36889" y2="60000"/>
                          <a14:foregroundMark x1="35111" y1="50667" x2="35111" y2="50667"/>
                          <a14:foregroundMark x1="34222" y1="48000" x2="34222" y2="48000"/>
                          <a14:foregroundMark x1="34667" y1="44444" x2="34667" y2="44444"/>
                          <a14:foregroundMark x1="36444" y1="42667" x2="36444" y2="42667"/>
                          <a14:foregroundMark x1="39556" y1="41778" x2="39556" y2="41778"/>
                          <a14:foregroundMark x1="33778" y1="56889" x2="33778" y2="56889"/>
                          <a14:foregroundMark x1="33778" y1="53333" x2="33778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248" y="2029160"/>
              <a:ext cx="2755491" cy="2755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Graphic 26" descr="Arrow Clockwise curve">
            <a:extLst>
              <a:ext uri="{FF2B5EF4-FFF2-40B4-BE49-F238E27FC236}">
                <a16:creationId xmlns:a16="http://schemas.microsoft.com/office/drawing/2014/main" id="{263CBB38-204B-C8E3-D496-4493AB08D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693111" flipH="1">
            <a:off x="2089562" y="1798963"/>
            <a:ext cx="908014" cy="11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yramid GIF - Find on GIFER">
            <a:extLst>
              <a:ext uri="{FF2B5EF4-FFF2-40B4-BE49-F238E27FC236}">
                <a16:creationId xmlns:a16="http://schemas.microsoft.com/office/drawing/2014/main" id="{9243CC23-FCC0-4EFF-85FF-63481355A6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8" y="2801583"/>
            <a:ext cx="2406282" cy="21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4EF08C3-971D-487D-BCA2-542501053152}"/>
              </a:ext>
            </a:extLst>
          </p:cNvPr>
          <p:cNvGrpSpPr/>
          <p:nvPr/>
        </p:nvGrpSpPr>
        <p:grpSpPr>
          <a:xfrm>
            <a:off x="2661153" y="1283657"/>
            <a:ext cx="3600000" cy="3600000"/>
            <a:chOff x="4677863" y="972084"/>
            <a:chExt cx="3249039" cy="325515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E57BA8-9AC4-4873-9700-0DD2872ED201}"/>
                </a:ext>
              </a:extLst>
            </p:cNvPr>
            <p:cNvSpPr/>
            <p:nvPr/>
          </p:nvSpPr>
          <p:spPr>
            <a:xfrm>
              <a:off x="5769472" y="2052084"/>
              <a:ext cx="1080000" cy="1080000"/>
            </a:xfrm>
            <a:prstGeom prst="rect">
              <a:avLst/>
            </a:prstGeom>
            <a:solidFill>
              <a:srgbClr val="A57ACC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9E564438-869C-4F00-BC80-1FBC4AFC62A8}"/>
                </a:ext>
              </a:extLst>
            </p:cNvPr>
            <p:cNvSpPr/>
            <p:nvPr/>
          </p:nvSpPr>
          <p:spPr>
            <a:xfrm>
              <a:off x="5769472" y="972084"/>
              <a:ext cx="1080000" cy="1080000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FC975C0-3FAE-45A9-81C7-6D62688E07E2}"/>
                </a:ext>
              </a:extLst>
            </p:cNvPr>
            <p:cNvSpPr/>
            <p:nvPr/>
          </p:nvSpPr>
          <p:spPr>
            <a:xfrm rot="10800000">
              <a:off x="5769472" y="3147239"/>
              <a:ext cx="1080000" cy="1080000"/>
            </a:xfrm>
            <a:prstGeom prst="triangle">
              <a:avLst/>
            </a:prstGeom>
            <a:solidFill>
              <a:srgbClr val="C1A9D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DDC1B0C-B0DB-42DA-A7CC-89BF7785B22B}"/>
                </a:ext>
              </a:extLst>
            </p:cNvPr>
            <p:cNvSpPr/>
            <p:nvPr/>
          </p:nvSpPr>
          <p:spPr>
            <a:xfrm rot="5400000">
              <a:off x="6846902" y="2060152"/>
              <a:ext cx="1080000" cy="1080000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0EC562DB-FE1B-4261-B593-277B815CF0AF}"/>
                </a:ext>
              </a:extLst>
            </p:cNvPr>
            <p:cNvSpPr/>
            <p:nvPr/>
          </p:nvSpPr>
          <p:spPr>
            <a:xfrm rot="16200000">
              <a:off x="4677863" y="2049519"/>
              <a:ext cx="1080000" cy="1080000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6E19AD-417D-482C-AED9-610C66AAA7ED}"/>
              </a:ext>
            </a:extLst>
          </p:cNvPr>
          <p:cNvSpPr txBox="1"/>
          <p:nvPr/>
        </p:nvSpPr>
        <p:spPr>
          <a:xfrm>
            <a:off x="5624843" y="3750396"/>
            <a:ext cx="3438420" cy="830997"/>
          </a:xfrm>
          <a:prstGeom prst="rect">
            <a:avLst/>
          </a:prstGeom>
          <a:solidFill>
            <a:srgbClr val="8D61B6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OM" sz="2400" dirty="0">
                <a:solidFill>
                  <a:schemeClr val="bg1"/>
                </a:solidFill>
              </a:rPr>
              <a:t>الهرم الرباعي يحتوي على</a:t>
            </a:r>
            <a:r>
              <a:rPr lang="ku-Arab-IQ" sz="2400" dirty="0">
                <a:solidFill>
                  <a:schemeClr val="bg1"/>
                </a:solidFill>
              </a:rPr>
              <a:t> </a:t>
            </a:r>
            <a:r>
              <a:rPr lang="ar-OM" sz="2400" dirty="0">
                <a:solidFill>
                  <a:schemeClr val="bg1"/>
                </a:solidFill>
              </a:rPr>
              <a:t>وجه مربع و</a:t>
            </a:r>
            <a:r>
              <a:rPr lang="ku-Arab-IQ" sz="2400" dirty="0">
                <a:solidFill>
                  <a:schemeClr val="bg1"/>
                </a:solidFill>
              </a:rPr>
              <a:t>٤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ar-OM" sz="2400" dirty="0">
                <a:solidFill>
                  <a:schemeClr val="bg1"/>
                </a:solidFill>
              </a:rPr>
              <a:t>مثلثات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3" name="Graphic 12" descr="Arrow Clockwise curve">
            <a:extLst>
              <a:ext uri="{FF2B5EF4-FFF2-40B4-BE49-F238E27FC236}">
                <a16:creationId xmlns:a16="http://schemas.microsoft.com/office/drawing/2014/main" id="{052BF450-F0C9-4A17-A206-734E9D793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693111" flipH="1">
            <a:off x="2575752" y="1158645"/>
            <a:ext cx="908014" cy="11822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FBFB69-DF30-470C-9227-485EEA391753}"/>
              </a:ext>
            </a:extLst>
          </p:cNvPr>
          <p:cNvSpPr txBox="1"/>
          <p:nvPr/>
        </p:nvSpPr>
        <p:spPr>
          <a:xfrm>
            <a:off x="514351" y="2044723"/>
            <a:ext cx="1998474" cy="461665"/>
          </a:xfrm>
          <a:prstGeom prst="rect">
            <a:avLst/>
          </a:prstGeom>
          <a:solidFill>
            <a:srgbClr val="8D61B6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OM" sz="2400" dirty="0">
                <a:solidFill>
                  <a:schemeClr val="tx1"/>
                </a:solidFill>
              </a:rPr>
              <a:t>هرم رباعي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909CE-976D-4C29-B27C-EF19A3B45353}"/>
              </a:ext>
            </a:extLst>
          </p:cNvPr>
          <p:cNvSpPr txBox="1"/>
          <p:nvPr/>
        </p:nvSpPr>
        <p:spPr>
          <a:xfrm>
            <a:off x="4350545" y="259843"/>
            <a:ext cx="4308682" cy="830997"/>
          </a:xfrm>
          <a:prstGeom prst="rect">
            <a:avLst/>
          </a:prstGeom>
          <a:solidFill>
            <a:srgbClr val="8D61B6"/>
          </a:solidFill>
          <a:ln>
            <a:solidFill>
              <a:srgbClr val="C000B3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OM" sz="2400" dirty="0">
                <a:solidFill>
                  <a:schemeClr val="bg1"/>
                </a:solidFill>
              </a:rPr>
              <a:t>تنبأ ما المجسم الناتج من طيّ هذه</a:t>
            </a:r>
          </a:p>
          <a:p>
            <a:pPr algn="ctr" rtl="1"/>
            <a:r>
              <a:rPr lang="ar-OM" sz="2400" dirty="0">
                <a:solidFill>
                  <a:schemeClr val="bg1"/>
                </a:solidFill>
              </a:rPr>
              <a:t> الشبكة؟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BC88FA-45C5-602E-E59D-3B4CDA4857B4}"/>
              </a:ext>
            </a:extLst>
          </p:cNvPr>
          <p:cNvGrpSpPr/>
          <p:nvPr/>
        </p:nvGrpSpPr>
        <p:grpSpPr>
          <a:xfrm>
            <a:off x="-188186" y="111294"/>
            <a:ext cx="1897159" cy="1638234"/>
            <a:chOff x="-104248" y="2029160"/>
            <a:chExt cx="2755491" cy="2755491"/>
          </a:xfrm>
        </p:grpSpPr>
        <p:grpSp>
          <p:nvGrpSpPr>
            <p:cNvPr id="21" name="Google Shape;1849;p39">
              <a:extLst>
                <a:ext uri="{FF2B5EF4-FFF2-40B4-BE49-F238E27FC236}">
                  <a16:creationId xmlns:a16="http://schemas.microsoft.com/office/drawing/2014/main" id="{3FE04F19-DEF1-BC3A-005C-B90A95182809}"/>
                </a:ext>
              </a:extLst>
            </p:cNvPr>
            <p:cNvGrpSpPr/>
            <p:nvPr/>
          </p:nvGrpSpPr>
          <p:grpSpPr>
            <a:xfrm>
              <a:off x="276447" y="2897283"/>
              <a:ext cx="1994104" cy="1887368"/>
              <a:chOff x="656582" y="1555868"/>
              <a:chExt cx="2945123" cy="2923064"/>
            </a:xfrm>
          </p:grpSpPr>
          <p:sp>
            <p:nvSpPr>
              <p:cNvPr id="23" name="Google Shape;1850;p39">
                <a:extLst>
                  <a:ext uri="{FF2B5EF4-FFF2-40B4-BE49-F238E27FC236}">
                    <a16:creationId xmlns:a16="http://schemas.microsoft.com/office/drawing/2014/main" id="{187D18B6-D45C-FE46-D7B3-C07F3CBFF2CF}"/>
                  </a:ext>
                </a:extLst>
              </p:cNvPr>
              <p:cNvSpPr/>
              <p:nvPr/>
            </p:nvSpPr>
            <p:spPr>
              <a:xfrm>
                <a:off x="656582" y="1555868"/>
                <a:ext cx="2945123" cy="2923064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29413" extrusionOk="0">
                    <a:moveTo>
                      <a:pt x="15313" y="0"/>
                    </a:moveTo>
                    <a:cubicBezTo>
                      <a:pt x="15116" y="0"/>
                      <a:pt x="14919" y="5"/>
                      <a:pt x="14722" y="14"/>
                    </a:cubicBezTo>
                    <a:cubicBezTo>
                      <a:pt x="11260" y="14"/>
                      <a:pt x="7134" y="1693"/>
                      <a:pt x="4861" y="3791"/>
                    </a:cubicBezTo>
                    <a:cubicBezTo>
                      <a:pt x="2588" y="5924"/>
                      <a:pt x="0" y="9595"/>
                      <a:pt x="70" y="13232"/>
                    </a:cubicBezTo>
                    <a:cubicBezTo>
                      <a:pt x="140" y="16903"/>
                      <a:pt x="385" y="19701"/>
                      <a:pt x="3043" y="23687"/>
                    </a:cubicBezTo>
                    <a:cubicBezTo>
                      <a:pt x="4476" y="25960"/>
                      <a:pt x="6679" y="27638"/>
                      <a:pt x="9267" y="28407"/>
                    </a:cubicBezTo>
                    <a:cubicBezTo>
                      <a:pt x="10186" y="28714"/>
                      <a:pt x="12542" y="29412"/>
                      <a:pt x="15108" y="29412"/>
                    </a:cubicBezTo>
                    <a:cubicBezTo>
                      <a:pt x="16055" y="29412"/>
                      <a:pt x="17031" y="29317"/>
                      <a:pt x="17973" y="29072"/>
                    </a:cubicBezTo>
                    <a:cubicBezTo>
                      <a:pt x="21470" y="28128"/>
                      <a:pt x="24163" y="26869"/>
                      <a:pt x="25981" y="24176"/>
                    </a:cubicBezTo>
                    <a:cubicBezTo>
                      <a:pt x="27764" y="21484"/>
                      <a:pt x="29548" y="18861"/>
                      <a:pt x="29443" y="14700"/>
                    </a:cubicBezTo>
                    <a:cubicBezTo>
                      <a:pt x="29338" y="10574"/>
                      <a:pt x="27904" y="7602"/>
                      <a:pt x="26680" y="6134"/>
                    </a:cubicBezTo>
                    <a:cubicBezTo>
                      <a:pt x="25456" y="4665"/>
                      <a:pt x="23428" y="2602"/>
                      <a:pt x="21121" y="1483"/>
                    </a:cubicBezTo>
                    <a:cubicBezTo>
                      <a:pt x="19335" y="495"/>
                      <a:pt x="17346" y="0"/>
                      <a:pt x="15313" y="0"/>
                    </a:cubicBezTo>
                    <a:close/>
                  </a:path>
                </a:pathLst>
              </a:custGeom>
              <a:solidFill>
                <a:srgbClr val="DAECFA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51;p39">
                <a:extLst>
                  <a:ext uri="{FF2B5EF4-FFF2-40B4-BE49-F238E27FC236}">
                    <a16:creationId xmlns:a16="http://schemas.microsoft.com/office/drawing/2014/main" id="{77928366-9CED-B755-29FC-81568A90D768}"/>
                  </a:ext>
                </a:extLst>
              </p:cNvPr>
              <p:cNvSpPr/>
              <p:nvPr/>
            </p:nvSpPr>
            <p:spPr>
              <a:xfrm>
                <a:off x="1055670" y="1932966"/>
                <a:ext cx="2146946" cy="2168869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21824" extrusionOk="0">
                    <a:moveTo>
                      <a:pt x="10454" y="0"/>
                    </a:moveTo>
                    <a:cubicBezTo>
                      <a:pt x="9933" y="0"/>
                      <a:pt x="9386" y="37"/>
                      <a:pt x="8812" y="115"/>
                    </a:cubicBezTo>
                    <a:cubicBezTo>
                      <a:pt x="3637" y="814"/>
                      <a:pt x="0" y="4486"/>
                      <a:pt x="0" y="10535"/>
                    </a:cubicBezTo>
                    <a:cubicBezTo>
                      <a:pt x="0" y="17248"/>
                      <a:pt x="5910" y="21095"/>
                      <a:pt x="9232" y="21619"/>
                    </a:cubicBezTo>
                    <a:cubicBezTo>
                      <a:pt x="9993" y="21740"/>
                      <a:pt x="10896" y="21823"/>
                      <a:pt x="11853" y="21823"/>
                    </a:cubicBezTo>
                    <a:cubicBezTo>
                      <a:pt x="15072" y="21823"/>
                      <a:pt x="18904" y="20879"/>
                      <a:pt x="20036" y="17213"/>
                    </a:cubicBezTo>
                    <a:cubicBezTo>
                      <a:pt x="21540" y="12458"/>
                      <a:pt x="21155" y="7108"/>
                      <a:pt x="18288" y="3961"/>
                    </a:cubicBezTo>
                    <a:cubicBezTo>
                      <a:pt x="16281" y="1650"/>
                      <a:pt x="13930" y="0"/>
                      <a:pt x="10454" y="0"/>
                    </a:cubicBezTo>
                    <a:close/>
                  </a:path>
                </a:pathLst>
              </a:custGeom>
              <a:solidFill>
                <a:srgbClr val="C6D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856;p39">
                <a:extLst>
                  <a:ext uri="{FF2B5EF4-FFF2-40B4-BE49-F238E27FC236}">
                    <a16:creationId xmlns:a16="http://schemas.microsoft.com/office/drawing/2014/main" id="{0179E56A-D847-A13D-BD52-D097FA39CB0D}"/>
                  </a:ext>
                </a:extLst>
              </p:cNvPr>
              <p:cNvSpPr/>
              <p:nvPr/>
            </p:nvSpPr>
            <p:spPr>
              <a:xfrm>
                <a:off x="1900742" y="2786192"/>
                <a:ext cx="460190" cy="455361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4582" fill="none" extrusionOk="0">
                    <a:moveTo>
                      <a:pt x="4582" y="2309"/>
                    </a:moveTo>
                    <a:cubicBezTo>
                      <a:pt x="4582" y="1749"/>
                      <a:pt x="4372" y="1190"/>
                      <a:pt x="3987" y="770"/>
                    </a:cubicBezTo>
                    <a:cubicBezTo>
                      <a:pt x="3637" y="350"/>
                      <a:pt x="3113" y="71"/>
                      <a:pt x="2554" y="36"/>
                    </a:cubicBezTo>
                    <a:cubicBezTo>
                      <a:pt x="1959" y="1"/>
                      <a:pt x="1400" y="176"/>
                      <a:pt x="910" y="490"/>
                    </a:cubicBezTo>
                    <a:cubicBezTo>
                      <a:pt x="560" y="700"/>
                      <a:pt x="281" y="1050"/>
                      <a:pt x="176" y="1469"/>
                    </a:cubicBezTo>
                    <a:cubicBezTo>
                      <a:pt x="36" y="1889"/>
                      <a:pt x="1" y="2344"/>
                      <a:pt x="71" y="2798"/>
                    </a:cubicBezTo>
                    <a:cubicBezTo>
                      <a:pt x="176" y="3323"/>
                      <a:pt x="421" y="3742"/>
                      <a:pt x="840" y="4057"/>
                    </a:cubicBezTo>
                    <a:cubicBezTo>
                      <a:pt x="1260" y="4407"/>
                      <a:pt x="1784" y="4581"/>
                      <a:pt x="2309" y="4581"/>
                    </a:cubicBezTo>
                    <a:cubicBezTo>
                      <a:pt x="2798" y="4581"/>
                      <a:pt x="3253" y="4442"/>
                      <a:pt x="3637" y="4162"/>
                    </a:cubicBezTo>
                    <a:cubicBezTo>
                      <a:pt x="3917" y="3917"/>
                      <a:pt x="4162" y="3602"/>
                      <a:pt x="4337" y="3288"/>
                    </a:cubicBezTo>
                    <a:cubicBezTo>
                      <a:pt x="4512" y="2973"/>
                      <a:pt x="4617" y="2658"/>
                      <a:pt x="4582" y="230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2" name="Picture 2" descr="علامة استفهام ❓🍕🍕 (@estfham4) | Twitter">
              <a:extLst>
                <a:ext uri="{FF2B5EF4-FFF2-40B4-BE49-F238E27FC236}">
                  <a16:creationId xmlns:a16="http://schemas.microsoft.com/office/drawing/2014/main" id="{5FE44CA6-EA3F-BA4A-8248-58663FE19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00" b="89778" l="9778" r="89778">
                          <a14:foregroundMark x1="56444" y1="7556" x2="56444" y2="7556"/>
                          <a14:foregroundMark x1="61333" y1="4000" x2="61333" y2="4000"/>
                          <a14:foregroundMark x1="50667" y1="68000" x2="50667" y2="68000"/>
                          <a14:foregroundMark x1="46222" y1="42667" x2="39556" y2="65778"/>
                          <a14:foregroundMark x1="56444" y1="46667" x2="53778" y2="60000"/>
                          <a14:foregroundMark x1="76889" y1="50667" x2="76889" y2="50667"/>
                          <a14:foregroundMark x1="34222" y1="54222" x2="34222" y2="54222"/>
                          <a14:foregroundMark x1="41778" y1="51556" x2="41778" y2="51556"/>
                          <a14:foregroundMark x1="15556" y1="55111" x2="15556" y2="55111"/>
                          <a14:foregroundMark x1="36889" y1="45778" x2="36889" y2="45778"/>
                          <a14:foregroundMark x1="36000" y1="48444" x2="36000" y2="48444"/>
                          <a14:foregroundMark x1="41778" y1="43556" x2="37778" y2="57333"/>
                          <a14:foregroundMark x1="36889" y1="60000" x2="36889" y2="60000"/>
                          <a14:foregroundMark x1="35111" y1="50667" x2="35111" y2="50667"/>
                          <a14:foregroundMark x1="34222" y1="48000" x2="34222" y2="48000"/>
                          <a14:foregroundMark x1="34667" y1="44444" x2="34667" y2="44444"/>
                          <a14:foregroundMark x1="36444" y1="42667" x2="36444" y2="42667"/>
                          <a14:foregroundMark x1="39556" y1="41778" x2="39556" y2="41778"/>
                          <a14:foregroundMark x1="33778" y1="56889" x2="33778" y2="56889"/>
                          <a14:foregroundMark x1="33778" y1="53333" x2="33778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248" y="2029160"/>
              <a:ext cx="2755491" cy="2755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79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C6E19AD-417D-482C-AED9-610C66AAA7ED}"/>
              </a:ext>
            </a:extLst>
          </p:cNvPr>
          <p:cNvSpPr txBox="1"/>
          <p:nvPr/>
        </p:nvSpPr>
        <p:spPr>
          <a:xfrm>
            <a:off x="5624843" y="3750396"/>
            <a:ext cx="343842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OM" sz="2400" dirty="0">
                <a:solidFill>
                  <a:schemeClr val="bg1"/>
                </a:solidFill>
              </a:rPr>
              <a:t>الهرم السداسي يحتوي على</a:t>
            </a:r>
            <a:r>
              <a:rPr lang="ku-Arab-IQ" sz="2400" dirty="0">
                <a:solidFill>
                  <a:schemeClr val="bg1"/>
                </a:solidFill>
              </a:rPr>
              <a:t> </a:t>
            </a:r>
            <a:r>
              <a:rPr lang="ar-OM" sz="2400" dirty="0">
                <a:solidFill>
                  <a:schemeClr val="bg1"/>
                </a:solidFill>
              </a:rPr>
              <a:t>سبعة أوجه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3" name="Graphic 12" descr="Arrow Clockwise curve">
            <a:extLst>
              <a:ext uri="{FF2B5EF4-FFF2-40B4-BE49-F238E27FC236}">
                <a16:creationId xmlns:a16="http://schemas.microsoft.com/office/drawing/2014/main" id="{052BF450-F0C9-4A17-A206-734E9D793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693111" flipH="1">
            <a:off x="2080410" y="982401"/>
            <a:ext cx="908014" cy="11822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FBFB69-DF30-470C-9227-485EEA391753}"/>
              </a:ext>
            </a:extLst>
          </p:cNvPr>
          <p:cNvSpPr txBox="1"/>
          <p:nvPr/>
        </p:nvSpPr>
        <p:spPr>
          <a:xfrm>
            <a:off x="632122" y="2044723"/>
            <a:ext cx="1880702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OM" sz="2400" dirty="0">
                <a:solidFill>
                  <a:schemeClr val="tx1"/>
                </a:solidFill>
              </a:rPr>
              <a:t>هرم سداسي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909CE-976D-4C29-B27C-EF19A3B45353}"/>
              </a:ext>
            </a:extLst>
          </p:cNvPr>
          <p:cNvSpPr txBox="1"/>
          <p:nvPr/>
        </p:nvSpPr>
        <p:spPr>
          <a:xfrm>
            <a:off x="4350545" y="259843"/>
            <a:ext cx="4308682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OM" sz="2400" dirty="0">
                <a:solidFill>
                  <a:schemeClr val="bg1"/>
                </a:solidFill>
              </a:rPr>
              <a:t>تنبأ ما المجسم الناتج من طيّ هذه</a:t>
            </a:r>
          </a:p>
          <a:p>
            <a:pPr algn="ctr" rtl="1"/>
            <a:r>
              <a:rPr lang="ar-OM" sz="2400" dirty="0">
                <a:solidFill>
                  <a:schemeClr val="bg1"/>
                </a:solidFill>
              </a:rPr>
              <a:t> الشبكة؟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1D21C1-B86B-0DA7-027C-E13739F856BD}"/>
              </a:ext>
            </a:extLst>
          </p:cNvPr>
          <p:cNvGrpSpPr/>
          <p:nvPr/>
        </p:nvGrpSpPr>
        <p:grpSpPr>
          <a:xfrm>
            <a:off x="-171729" y="-21430"/>
            <a:ext cx="1880702" cy="1749528"/>
            <a:chOff x="-104248" y="2029160"/>
            <a:chExt cx="2755491" cy="2755491"/>
          </a:xfrm>
        </p:grpSpPr>
        <p:grpSp>
          <p:nvGrpSpPr>
            <p:cNvPr id="10" name="Google Shape;1849;p39">
              <a:extLst>
                <a:ext uri="{FF2B5EF4-FFF2-40B4-BE49-F238E27FC236}">
                  <a16:creationId xmlns:a16="http://schemas.microsoft.com/office/drawing/2014/main" id="{37C0E7DD-B35C-BF54-84EE-4929E8B42222}"/>
                </a:ext>
              </a:extLst>
            </p:cNvPr>
            <p:cNvGrpSpPr/>
            <p:nvPr/>
          </p:nvGrpSpPr>
          <p:grpSpPr>
            <a:xfrm>
              <a:off x="276447" y="2897283"/>
              <a:ext cx="1994104" cy="1887368"/>
              <a:chOff x="656582" y="1555868"/>
              <a:chExt cx="2945123" cy="2923064"/>
            </a:xfrm>
          </p:grpSpPr>
          <p:sp>
            <p:nvSpPr>
              <p:cNvPr id="17" name="Google Shape;1850;p39">
                <a:extLst>
                  <a:ext uri="{FF2B5EF4-FFF2-40B4-BE49-F238E27FC236}">
                    <a16:creationId xmlns:a16="http://schemas.microsoft.com/office/drawing/2014/main" id="{3C2E1CB5-D258-3121-7251-D23AC94A56ED}"/>
                  </a:ext>
                </a:extLst>
              </p:cNvPr>
              <p:cNvSpPr/>
              <p:nvPr/>
            </p:nvSpPr>
            <p:spPr>
              <a:xfrm>
                <a:off x="656582" y="1555868"/>
                <a:ext cx="2945123" cy="2923064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29413" extrusionOk="0">
                    <a:moveTo>
                      <a:pt x="15313" y="0"/>
                    </a:moveTo>
                    <a:cubicBezTo>
                      <a:pt x="15116" y="0"/>
                      <a:pt x="14919" y="5"/>
                      <a:pt x="14722" y="14"/>
                    </a:cubicBezTo>
                    <a:cubicBezTo>
                      <a:pt x="11260" y="14"/>
                      <a:pt x="7134" y="1693"/>
                      <a:pt x="4861" y="3791"/>
                    </a:cubicBezTo>
                    <a:cubicBezTo>
                      <a:pt x="2588" y="5924"/>
                      <a:pt x="0" y="9595"/>
                      <a:pt x="70" y="13232"/>
                    </a:cubicBezTo>
                    <a:cubicBezTo>
                      <a:pt x="140" y="16903"/>
                      <a:pt x="385" y="19701"/>
                      <a:pt x="3043" y="23687"/>
                    </a:cubicBezTo>
                    <a:cubicBezTo>
                      <a:pt x="4476" y="25960"/>
                      <a:pt x="6679" y="27638"/>
                      <a:pt x="9267" y="28407"/>
                    </a:cubicBezTo>
                    <a:cubicBezTo>
                      <a:pt x="10186" y="28714"/>
                      <a:pt x="12542" y="29412"/>
                      <a:pt x="15108" y="29412"/>
                    </a:cubicBezTo>
                    <a:cubicBezTo>
                      <a:pt x="16055" y="29412"/>
                      <a:pt x="17031" y="29317"/>
                      <a:pt x="17973" y="29072"/>
                    </a:cubicBezTo>
                    <a:cubicBezTo>
                      <a:pt x="21470" y="28128"/>
                      <a:pt x="24163" y="26869"/>
                      <a:pt x="25981" y="24176"/>
                    </a:cubicBezTo>
                    <a:cubicBezTo>
                      <a:pt x="27764" y="21484"/>
                      <a:pt x="29548" y="18861"/>
                      <a:pt x="29443" y="14700"/>
                    </a:cubicBezTo>
                    <a:cubicBezTo>
                      <a:pt x="29338" y="10574"/>
                      <a:pt x="27904" y="7602"/>
                      <a:pt x="26680" y="6134"/>
                    </a:cubicBezTo>
                    <a:cubicBezTo>
                      <a:pt x="25456" y="4665"/>
                      <a:pt x="23428" y="2602"/>
                      <a:pt x="21121" y="1483"/>
                    </a:cubicBezTo>
                    <a:cubicBezTo>
                      <a:pt x="19335" y="495"/>
                      <a:pt x="17346" y="0"/>
                      <a:pt x="15313" y="0"/>
                    </a:cubicBezTo>
                    <a:close/>
                  </a:path>
                </a:pathLst>
              </a:custGeom>
              <a:solidFill>
                <a:srgbClr val="DAECFA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51;p39">
                <a:extLst>
                  <a:ext uri="{FF2B5EF4-FFF2-40B4-BE49-F238E27FC236}">
                    <a16:creationId xmlns:a16="http://schemas.microsoft.com/office/drawing/2014/main" id="{1386132F-DACC-2C8D-5E1F-DCACC18A132E}"/>
                  </a:ext>
                </a:extLst>
              </p:cNvPr>
              <p:cNvSpPr/>
              <p:nvPr/>
            </p:nvSpPr>
            <p:spPr>
              <a:xfrm>
                <a:off x="1055670" y="1932966"/>
                <a:ext cx="2146946" cy="2168869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21824" extrusionOk="0">
                    <a:moveTo>
                      <a:pt x="10454" y="0"/>
                    </a:moveTo>
                    <a:cubicBezTo>
                      <a:pt x="9933" y="0"/>
                      <a:pt x="9386" y="37"/>
                      <a:pt x="8812" y="115"/>
                    </a:cubicBezTo>
                    <a:cubicBezTo>
                      <a:pt x="3637" y="814"/>
                      <a:pt x="0" y="4486"/>
                      <a:pt x="0" y="10535"/>
                    </a:cubicBezTo>
                    <a:cubicBezTo>
                      <a:pt x="0" y="17248"/>
                      <a:pt x="5910" y="21095"/>
                      <a:pt x="9232" y="21619"/>
                    </a:cubicBezTo>
                    <a:cubicBezTo>
                      <a:pt x="9993" y="21740"/>
                      <a:pt x="10896" y="21823"/>
                      <a:pt x="11853" y="21823"/>
                    </a:cubicBezTo>
                    <a:cubicBezTo>
                      <a:pt x="15072" y="21823"/>
                      <a:pt x="18904" y="20879"/>
                      <a:pt x="20036" y="17213"/>
                    </a:cubicBezTo>
                    <a:cubicBezTo>
                      <a:pt x="21540" y="12458"/>
                      <a:pt x="21155" y="7108"/>
                      <a:pt x="18288" y="3961"/>
                    </a:cubicBezTo>
                    <a:cubicBezTo>
                      <a:pt x="16281" y="1650"/>
                      <a:pt x="13930" y="0"/>
                      <a:pt x="10454" y="0"/>
                    </a:cubicBezTo>
                    <a:close/>
                  </a:path>
                </a:pathLst>
              </a:custGeom>
              <a:solidFill>
                <a:srgbClr val="C6D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856;p39">
                <a:extLst>
                  <a:ext uri="{FF2B5EF4-FFF2-40B4-BE49-F238E27FC236}">
                    <a16:creationId xmlns:a16="http://schemas.microsoft.com/office/drawing/2014/main" id="{BA23F2B0-CC55-2C79-8238-99AEA3251FB2}"/>
                  </a:ext>
                </a:extLst>
              </p:cNvPr>
              <p:cNvSpPr/>
              <p:nvPr/>
            </p:nvSpPr>
            <p:spPr>
              <a:xfrm>
                <a:off x="1900742" y="2786192"/>
                <a:ext cx="460190" cy="455361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4582" fill="none" extrusionOk="0">
                    <a:moveTo>
                      <a:pt x="4582" y="2309"/>
                    </a:moveTo>
                    <a:cubicBezTo>
                      <a:pt x="4582" y="1749"/>
                      <a:pt x="4372" y="1190"/>
                      <a:pt x="3987" y="770"/>
                    </a:cubicBezTo>
                    <a:cubicBezTo>
                      <a:pt x="3637" y="350"/>
                      <a:pt x="3113" y="71"/>
                      <a:pt x="2554" y="36"/>
                    </a:cubicBezTo>
                    <a:cubicBezTo>
                      <a:pt x="1959" y="1"/>
                      <a:pt x="1400" y="176"/>
                      <a:pt x="910" y="490"/>
                    </a:cubicBezTo>
                    <a:cubicBezTo>
                      <a:pt x="560" y="700"/>
                      <a:pt x="281" y="1050"/>
                      <a:pt x="176" y="1469"/>
                    </a:cubicBezTo>
                    <a:cubicBezTo>
                      <a:pt x="36" y="1889"/>
                      <a:pt x="1" y="2344"/>
                      <a:pt x="71" y="2798"/>
                    </a:cubicBezTo>
                    <a:cubicBezTo>
                      <a:pt x="176" y="3323"/>
                      <a:pt x="421" y="3742"/>
                      <a:pt x="840" y="4057"/>
                    </a:cubicBezTo>
                    <a:cubicBezTo>
                      <a:pt x="1260" y="4407"/>
                      <a:pt x="1784" y="4581"/>
                      <a:pt x="2309" y="4581"/>
                    </a:cubicBezTo>
                    <a:cubicBezTo>
                      <a:pt x="2798" y="4581"/>
                      <a:pt x="3253" y="4442"/>
                      <a:pt x="3637" y="4162"/>
                    </a:cubicBezTo>
                    <a:cubicBezTo>
                      <a:pt x="3917" y="3917"/>
                      <a:pt x="4162" y="3602"/>
                      <a:pt x="4337" y="3288"/>
                    </a:cubicBezTo>
                    <a:cubicBezTo>
                      <a:pt x="4512" y="2973"/>
                      <a:pt x="4617" y="2658"/>
                      <a:pt x="4582" y="230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6" name="Picture 2" descr="علامة استفهام ❓🍕🍕 (@estfham4) | Twitter">
              <a:extLst>
                <a:ext uri="{FF2B5EF4-FFF2-40B4-BE49-F238E27FC236}">
                  <a16:creationId xmlns:a16="http://schemas.microsoft.com/office/drawing/2014/main" id="{2E94CA6D-4C86-D7A9-8713-79F5FB425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00" b="89778" l="9778" r="89778">
                          <a14:foregroundMark x1="56444" y1="7556" x2="56444" y2="7556"/>
                          <a14:foregroundMark x1="61333" y1="4000" x2="61333" y2="4000"/>
                          <a14:foregroundMark x1="50667" y1="68000" x2="50667" y2="68000"/>
                          <a14:foregroundMark x1="46222" y1="42667" x2="39556" y2="65778"/>
                          <a14:foregroundMark x1="56444" y1="46667" x2="53778" y2="60000"/>
                          <a14:foregroundMark x1="76889" y1="50667" x2="76889" y2="50667"/>
                          <a14:foregroundMark x1="34222" y1="54222" x2="34222" y2="54222"/>
                          <a14:foregroundMark x1="41778" y1="51556" x2="41778" y2="51556"/>
                          <a14:foregroundMark x1="15556" y1="55111" x2="15556" y2="55111"/>
                          <a14:foregroundMark x1="36889" y1="45778" x2="36889" y2="45778"/>
                          <a14:foregroundMark x1="36000" y1="48444" x2="36000" y2="48444"/>
                          <a14:foregroundMark x1="41778" y1="43556" x2="37778" y2="57333"/>
                          <a14:foregroundMark x1="36889" y1="60000" x2="36889" y2="60000"/>
                          <a14:foregroundMark x1="35111" y1="50667" x2="35111" y2="50667"/>
                          <a14:foregroundMark x1="34222" y1="48000" x2="34222" y2="48000"/>
                          <a14:foregroundMark x1="34667" y1="44444" x2="34667" y2="44444"/>
                          <a14:foregroundMark x1="36444" y1="42667" x2="36444" y2="42667"/>
                          <a14:foregroundMark x1="39556" y1="41778" x2="39556" y2="41778"/>
                          <a14:foregroundMark x1="33778" y1="56889" x2="33778" y2="56889"/>
                          <a14:foregroundMark x1="33778" y1="53333" x2="33778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248" y="2029160"/>
              <a:ext cx="2755491" cy="2755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Shape, polygon&#10;&#10;Description automatically generated">
            <a:extLst>
              <a:ext uri="{FF2B5EF4-FFF2-40B4-BE49-F238E27FC236}">
                <a16:creationId xmlns:a16="http://schemas.microsoft.com/office/drawing/2014/main" id="{2081ACE7-5FD4-BE76-213D-F23DD3E204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84500" l="7742" r="94839">
                        <a14:foregroundMark x1="59355" y1="82000" x2="41935" y2="80000"/>
                        <a14:foregroundMark x1="41935" y1="80000" x2="32903" y2="65000"/>
                        <a14:foregroundMark x1="32903" y1="65000" x2="12258" y2="68000"/>
                        <a14:foregroundMark x1="12258" y1="68000" x2="16774" y2="48000"/>
                        <a14:foregroundMark x1="16774" y1="48000" x2="12903" y2="34000"/>
                        <a14:foregroundMark x1="12903" y1="34000" x2="43871" y2="15500"/>
                        <a14:foregroundMark x1="43871" y1="15500" x2="52903" y2="3000"/>
                        <a14:foregroundMark x1="52903" y1="3000" x2="66452" y2="19000"/>
                        <a14:foregroundMark x1="66452" y1="19000" x2="82581" y2="24000"/>
                        <a14:foregroundMark x1="82581" y1="24000" x2="82581" y2="41500"/>
                        <a14:foregroundMark x1="82581" y1="41500" x2="92903" y2="53000"/>
                        <a14:foregroundMark x1="92903" y1="53000" x2="94194" y2="66000"/>
                        <a14:foregroundMark x1="94194" y1="66000" x2="77419" y2="69500"/>
                        <a14:foregroundMark x1="77419" y1="69500" x2="60000" y2="69000"/>
                        <a14:foregroundMark x1="60000" y1="69000" x2="60000" y2="82500"/>
                        <a14:foregroundMark x1="85806" y1="47500" x2="94839" y2="60500"/>
                        <a14:foregroundMark x1="94839" y1="60500" x2="84516" y2="67000"/>
                        <a14:foregroundMark x1="57419" y1="9000" x2="40645" y2="6000"/>
                        <a14:foregroundMark x1="40645" y1="6000" x2="43871" y2="15000"/>
                        <a14:foregroundMark x1="23871" y1="21500" x2="6452" y2="24500"/>
                        <a14:foregroundMark x1="6452" y1="24500" x2="12258" y2="37500"/>
                        <a14:foregroundMark x1="12258" y1="37500" x2="13548" y2="38500"/>
                        <a14:foregroundMark x1="8387" y1="58000" x2="15484" y2="71000"/>
                        <a14:foregroundMark x1="15484" y1="71000" x2="17419" y2="70500"/>
                        <a14:foregroundMark x1="42581" y1="80500" x2="59355" y2="84500"/>
                      </a14:backgroundRemoval>
                    </a14:imgEffect>
                  </a14:imgLayer>
                </a14:imgProps>
              </a:ext>
            </a:extLst>
          </a:blip>
          <a:srcRect l="5427" t="3295" r="5448" b="14176"/>
          <a:stretch/>
        </p:blipFill>
        <p:spPr>
          <a:xfrm>
            <a:off x="3107817" y="1393104"/>
            <a:ext cx="2493169" cy="2978871"/>
          </a:xfrm>
          <a:prstGeom prst="rect">
            <a:avLst/>
          </a:prstGeom>
        </p:spPr>
      </p:pic>
      <p:pic>
        <p:nvPicPr>
          <p:cNvPr id="3074" name="Picture 2" descr="هرم (هندسة) - Wikiwand">
            <a:extLst>
              <a:ext uri="{FF2B5EF4-FFF2-40B4-BE49-F238E27FC236}">
                <a16:creationId xmlns:a16="http://schemas.microsoft.com/office/drawing/2014/main" id="{2058467F-16E0-F718-76E7-D9A79D632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2710099"/>
            <a:ext cx="1955612" cy="23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3183D2B9-D0BC-0830-94CE-B8C8361E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620" y="578622"/>
            <a:ext cx="3328988" cy="3776643"/>
          </a:xfrm>
          <a:prstGeom prst="rect">
            <a:avLst/>
          </a:prstGeom>
        </p:spPr>
      </p:pic>
      <p:pic>
        <p:nvPicPr>
          <p:cNvPr id="14" name="Graphic 13" descr="Arrow Clockwise curve">
            <a:extLst>
              <a:ext uri="{FF2B5EF4-FFF2-40B4-BE49-F238E27FC236}">
                <a16:creationId xmlns:a16="http://schemas.microsoft.com/office/drawing/2014/main" id="{BE5A11AC-74F9-4385-9B67-5F4C37A5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693111" flipH="1">
            <a:off x="2139816" y="1371466"/>
            <a:ext cx="908014" cy="1182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81E52F-6E94-4F57-A239-3BDE8F4E4867}"/>
              </a:ext>
            </a:extLst>
          </p:cNvPr>
          <p:cNvSpPr txBox="1"/>
          <p:nvPr/>
        </p:nvSpPr>
        <p:spPr>
          <a:xfrm>
            <a:off x="503434" y="2236112"/>
            <a:ext cx="1573453" cy="461665"/>
          </a:xfrm>
          <a:prstGeom prst="rect">
            <a:avLst/>
          </a:prstGeom>
          <a:solidFill>
            <a:srgbClr val="F61BF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OM" sz="2400" dirty="0">
                <a:solidFill>
                  <a:schemeClr val="tx1"/>
                </a:solidFill>
              </a:rPr>
              <a:t>منشور ثلاثي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D546A-6699-4C10-89E2-5CD193BF5CDF}"/>
              </a:ext>
            </a:extLst>
          </p:cNvPr>
          <p:cNvSpPr txBox="1"/>
          <p:nvPr/>
        </p:nvSpPr>
        <p:spPr>
          <a:xfrm>
            <a:off x="5624843" y="3739764"/>
            <a:ext cx="3438420" cy="830997"/>
          </a:xfrm>
          <a:prstGeom prst="rect">
            <a:avLst/>
          </a:prstGeom>
          <a:solidFill>
            <a:srgbClr val="F61BFC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OM" sz="2400" dirty="0">
                <a:solidFill>
                  <a:schemeClr val="bg1"/>
                </a:solidFill>
              </a:rPr>
              <a:t>يحتوي منشور الرباعي على</a:t>
            </a:r>
            <a:r>
              <a:rPr lang="ku-Arab-IQ" sz="2400" dirty="0">
                <a:solidFill>
                  <a:schemeClr val="bg1"/>
                </a:solidFill>
              </a:rPr>
              <a:t> </a:t>
            </a:r>
            <a:r>
              <a:rPr lang="ar-OM" sz="2400" dirty="0">
                <a:solidFill>
                  <a:schemeClr val="bg1"/>
                </a:solidFill>
              </a:rPr>
              <a:t>خمسة أوجه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79B01-026D-4B23-8A34-9A7E0E6DA41F}"/>
              </a:ext>
            </a:extLst>
          </p:cNvPr>
          <p:cNvSpPr txBox="1"/>
          <p:nvPr/>
        </p:nvSpPr>
        <p:spPr>
          <a:xfrm>
            <a:off x="5550694" y="305028"/>
            <a:ext cx="3512569" cy="1077218"/>
          </a:xfrm>
          <a:prstGeom prst="rect">
            <a:avLst/>
          </a:prstGeom>
          <a:solidFill>
            <a:srgbClr val="F61BF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OM" sz="3200" dirty="0">
                <a:solidFill>
                  <a:schemeClr val="bg1"/>
                </a:solidFill>
              </a:rPr>
              <a:t>تنبأ ما المجسم الناتج من طيّ هذه الشبكة؟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3A0C88-F3CE-E911-A17F-2C9C39C7DBC8}"/>
              </a:ext>
            </a:extLst>
          </p:cNvPr>
          <p:cNvGrpSpPr/>
          <p:nvPr/>
        </p:nvGrpSpPr>
        <p:grpSpPr>
          <a:xfrm>
            <a:off x="-171729" y="-42862"/>
            <a:ext cx="1880702" cy="1749528"/>
            <a:chOff x="-104248" y="2029160"/>
            <a:chExt cx="2755491" cy="2755491"/>
          </a:xfrm>
        </p:grpSpPr>
        <p:grpSp>
          <p:nvGrpSpPr>
            <p:cNvPr id="21" name="Google Shape;1849;p39">
              <a:extLst>
                <a:ext uri="{FF2B5EF4-FFF2-40B4-BE49-F238E27FC236}">
                  <a16:creationId xmlns:a16="http://schemas.microsoft.com/office/drawing/2014/main" id="{277BF362-DA76-34B2-46BE-348380AA7322}"/>
                </a:ext>
              </a:extLst>
            </p:cNvPr>
            <p:cNvGrpSpPr/>
            <p:nvPr/>
          </p:nvGrpSpPr>
          <p:grpSpPr>
            <a:xfrm>
              <a:off x="276447" y="2897283"/>
              <a:ext cx="1994104" cy="1887368"/>
              <a:chOff x="656582" y="1555868"/>
              <a:chExt cx="2945123" cy="2923064"/>
            </a:xfrm>
          </p:grpSpPr>
          <p:sp>
            <p:nvSpPr>
              <p:cNvPr id="23" name="Google Shape;1850;p39">
                <a:extLst>
                  <a:ext uri="{FF2B5EF4-FFF2-40B4-BE49-F238E27FC236}">
                    <a16:creationId xmlns:a16="http://schemas.microsoft.com/office/drawing/2014/main" id="{7DFC2D50-9C44-6204-AD44-979FE2B422F3}"/>
                  </a:ext>
                </a:extLst>
              </p:cNvPr>
              <p:cNvSpPr/>
              <p:nvPr/>
            </p:nvSpPr>
            <p:spPr>
              <a:xfrm>
                <a:off x="656582" y="1555868"/>
                <a:ext cx="2945123" cy="2923064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29413" extrusionOk="0">
                    <a:moveTo>
                      <a:pt x="15313" y="0"/>
                    </a:moveTo>
                    <a:cubicBezTo>
                      <a:pt x="15116" y="0"/>
                      <a:pt x="14919" y="5"/>
                      <a:pt x="14722" y="14"/>
                    </a:cubicBezTo>
                    <a:cubicBezTo>
                      <a:pt x="11260" y="14"/>
                      <a:pt x="7134" y="1693"/>
                      <a:pt x="4861" y="3791"/>
                    </a:cubicBezTo>
                    <a:cubicBezTo>
                      <a:pt x="2588" y="5924"/>
                      <a:pt x="0" y="9595"/>
                      <a:pt x="70" y="13232"/>
                    </a:cubicBezTo>
                    <a:cubicBezTo>
                      <a:pt x="140" y="16903"/>
                      <a:pt x="385" y="19701"/>
                      <a:pt x="3043" y="23687"/>
                    </a:cubicBezTo>
                    <a:cubicBezTo>
                      <a:pt x="4476" y="25960"/>
                      <a:pt x="6679" y="27638"/>
                      <a:pt x="9267" y="28407"/>
                    </a:cubicBezTo>
                    <a:cubicBezTo>
                      <a:pt x="10186" y="28714"/>
                      <a:pt x="12542" y="29412"/>
                      <a:pt x="15108" y="29412"/>
                    </a:cubicBezTo>
                    <a:cubicBezTo>
                      <a:pt x="16055" y="29412"/>
                      <a:pt x="17031" y="29317"/>
                      <a:pt x="17973" y="29072"/>
                    </a:cubicBezTo>
                    <a:cubicBezTo>
                      <a:pt x="21470" y="28128"/>
                      <a:pt x="24163" y="26869"/>
                      <a:pt x="25981" y="24176"/>
                    </a:cubicBezTo>
                    <a:cubicBezTo>
                      <a:pt x="27764" y="21484"/>
                      <a:pt x="29548" y="18861"/>
                      <a:pt x="29443" y="14700"/>
                    </a:cubicBezTo>
                    <a:cubicBezTo>
                      <a:pt x="29338" y="10574"/>
                      <a:pt x="27904" y="7602"/>
                      <a:pt x="26680" y="6134"/>
                    </a:cubicBezTo>
                    <a:cubicBezTo>
                      <a:pt x="25456" y="4665"/>
                      <a:pt x="23428" y="2602"/>
                      <a:pt x="21121" y="1483"/>
                    </a:cubicBezTo>
                    <a:cubicBezTo>
                      <a:pt x="19335" y="495"/>
                      <a:pt x="17346" y="0"/>
                      <a:pt x="15313" y="0"/>
                    </a:cubicBezTo>
                    <a:close/>
                  </a:path>
                </a:pathLst>
              </a:custGeom>
              <a:solidFill>
                <a:srgbClr val="DAECFA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51;p39">
                <a:extLst>
                  <a:ext uri="{FF2B5EF4-FFF2-40B4-BE49-F238E27FC236}">
                    <a16:creationId xmlns:a16="http://schemas.microsoft.com/office/drawing/2014/main" id="{858F13B7-74E9-A309-41FA-42D863A2C932}"/>
                  </a:ext>
                </a:extLst>
              </p:cNvPr>
              <p:cNvSpPr/>
              <p:nvPr/>
            </p:nvSpPr>
            <p:spPr>
              <a:xfrm>
                <a:off x="1055670" y="1932966"/>
                <a:ext cx="2146946" cy="2168869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21824" extrusionOk="0">
                    <a:moveTo>
                      <a:pt x="10454" y="0"/>
                    </a:moveTo>
                    <a:cubicBezTo>
                      <a:pt x="9933" y="0"/>
                      <a:pt x="9386" y="37"/>
                      <a:pt x="8812" y="115"/>
                    </a:cubicBezTo>
                    <a:cubicBezTo>
                      <a:pt x="3637" y="814"/>
                      <a:pt x="0" y="4486"/>
                      <a:pt x="0" y="10535"/>
                    </a:cubicBezTo>
                    <a:cubicBezTo>
                      <a:pt x="0" y="17248"/>
                      <a:pt x="5910" y="21095"/>
                      <a:pt x="9232" y="21619"/>
                    </a:cubicBezTo>
                    <a:cubicBezTo>
                      <a:pt x="9993" y="21740"/>
                      <a:pt x="10896" y="21823"/>
                      <a:pt x="11853" y="21823"/>
                    </a:cubicBezTo>
                    <a:cubicBezTo>
                      <a:pt x="15072" y="21823"/>
                      <a:pt x="18904" y="20879"/>
                      <a:pt x="20036" y="17213"/>
                    </a:cubicBezTo>
                    <a:cubicBezTo>
                      <a:pt x="21540" y="12458"/>
                      <a:pt x="21155" y="7108"/>
                      <a:pt x="18288" y="3961"/>
                    </a:cubicBezTo>
                    <a:cubicBezTo>
                      <a:pt x="16281" y="1650"/>
                      <a:pt x="13930" y="0"/>
                      <a:pt x="10454" y="0"/>
                    </a:cubicBezTo>
                    <a:close/>
                  </a:path>
                </a:pathLst>
              </a:custGeom>
              <a:solidFill>
                <a:srgbClr val="C6D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856;p39">
                <a:extLst>
                  <a:ext uri="{FF2B5EF4-FFF2-40B4-BE49-F238E27FC236}">
                    <a16:creationId xmlns:a16="http://schemas.microsoft.com/office/drawing/2014/main" id="{C4E6F724-F5A6-AF39-9F06-9F1929C054C5}"/>
                  </a:ext>
                </a:extLst>
              </p:cNvPr>
              <p:cNvSpPr/>
              <p:nvPr/>
            </p:nvSpPr>
            <p:spPr>
              <a:xfrm>
                <a:off x="1900742" y="2786192"/>
                <a:ext cx="460190" cy="455361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4582" fill="none" extrusionOk="0">
                    <a:moveTo>
                      <a:pt x="4582" y="2309"/>
                    </a:moveTo>
                    <a:cubicBezTo>
                      <a:pt x="4582" y="1749"/>
                      <a:pt x="4372" y="1190"/>
                      <a:pt x="3987" y="770"/>
                    </a:cubicBezTo>
                    <a:cubicBezTo>
                      <a:pt x="3637" y="350"/>
                      <a:pt x="3113" y="71"/>
                      <a:pt x="2554" y="36"/>
                    </a:cubicBezTo>
                    <a:cubicBezTo>
                      <a:pt x="1959" y="1"/>
                      <a:pt x="1400" y="176"/>
                      <a:pt x="910" y="490"/>
                    </a:cubicBezTo>
                    <a:cubicBezTo>
                      <a:pt x="560" y="700"/>
                      <a:pt x="281" y="1050"/>
                      <a:pt x="176" y="1469"/>
                    </a:cubicBezTo>
                    <a:cubicBezTo>
                      <a:pt x="36" y="1889"/>
                      <a:pt x="1" y="2344"/>
                      <a:pt x="71" y="2798"/>
                    </a:cubicBezTo>
                    <a:cubicBezTo>
                      <a:pt x="176" y="3323"/>
                      <a:pt x="421" y="3742"/>
                      <a:pt x="840" y="4057"/>
                    </a:cubicBezTo>
                    <a:cubicBezTo>
                      <a:pt x="1260" y="4407"/>
                      <a:pt x="1784" y="4581"/>
                      <a:pt x="2309" y="4581"/>
                    </a:cubicBezTo>
                    <a:cubicBezTo>
                      <a:pt x="2798" y="4581"/>
                      <a:pt x="3253" y="4442"/>
                      <a:pt x="3637" y="4162"/>
                    </a:cubicBezTo>
                    <a:cubicBezTo>
                      <a:pt x="3917" y="3917"/>
                      <a:pt x="4162" y="3602"/>
                      <a:pt x="4337" y="3288"/>
                    </a:cubicBezTo>
                    <a:cubicBezTo>
                      <a:pt x="4512" y="2973"/>
                      <a:pt x="4617" y="2658"/>
                      <a:pt x="4582" y="230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2" name="Picture 2" descr="علامة استفهام ❓🍕🍕 (@estfham4) | Twitter">
              <a:extLst>
                <a:ext uri="{FF2B5EF4-FFF2-40B4-BE49-F238E27FC236}">
                  <a16:creationId xmlns:a16="http://schemas.microsoft.com/office/drawing/2014/main" id="{662EC9BF-5DFB-6B27-E127-6BCA7447E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00" b="89778" l="9778" r="89778">
                          <a14:foregroundMark x1="56444" y1="7556" x2="56444" y2="7556"/>
                          <a14:foregroundMark x1="61333" y1="4000" x2="61333" y2="4000"/>
                          <a14:foregroundMark x1="50667" y1="68000" x2="50667" y2="68000"/>
                          <a14:foregroundMark x1="46222" y1="42667" x2="39556" y2="65778"/>
                          <a14:foregroundMark x1="56444" y1="46667" x2="53778" y2="60000"/>
                          <a14:foregroundMark x1="76889" y1="50667" x2="76889" y2="50667"/>
                          <a14:foregroundMark x1="34222" y1="54222" x2="34222" y2="54222"/>
                          <a14:foregroundMark x1="41778" y1="51556" x2="41778" y2="51556"/>
                          <a14:foregroundMark x1="15556" y1="55111" x2="15556" y2="55111"/>
                          <a14:foregroundMark x1="36889" y1="45778" x2="36889" y2="45778"/>
                          <a14:foregroundMark x1="36000" y1="48444" x2="36000" y2="48444"/>
                          <a14:foregroundMark x1="41778" y1="43556" x2="37778" y2="57333"/>
                          <a14:foregroundMark x1="36889" y1="60000" x2="36889" y2="60000"/>
                          <a14:foregroundMark x1="35111" y1="50667" x2="35111" y2="50667"/>
                          <a14:foregroundMark x1="34222" y1="48000" x2="34222" y2="48000"/>
                          <a14:foregroundMark x1="34667" y1="44444" x2="34667" y2="44444"/>
                          <a14:foregroundMark x1="36444" y1="42667" x2="36444" y2="42667"/>
                          <a14:foregroundMark x1="39556" y1="41778" x2="39556" y2="41778"/>
                          <a14:foregroundMark x1="33778" y1="56889" x2="33778" y2="56889"/>
                          <a14:foregroundMark x1="33778" y1="53333" x2="33778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248" y="2029160"/>
              <a:ext cx="2755491" cy="2755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بحث عن المنشور الثلاثي - رياضيات">
            <a:extLst>
              <a:ext uri="{FF2B5EF4-FFF2-40B4-BE49-F238E27FC236}">
                <a16:creationId xmlns:a16="http://schemas.microsoft.com/office/drawing/2014/main" id="{DC7F18C5-87A9-199C-C7D8-10037A38E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9895" r="18971" b="6779"/>
          <a:stretch/>
        </p:blipFill>
        <p:spPr bwMode="auto">
          <a:xfrm>
            <a:off x="178595" y="3057525"/>
            <a:ext cx="2721768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مساحة المناشير القائمة by muhamad.younis002 on emaze">
            <a:extLst>
              <a:ext uri="{FF2B5EF4-FFF2-40B4-BE49-F238E27FC236}">
                <a16:creationId xmlns:a16="http://schemas.microsoft.com/office/drawing/2014/main" id="{85FAE572-0E5B-48E2-8E47-41549EFECD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0" y="3461470"/>
            <a:ext cx="2286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528087-D6D5-4A56-B489-54358D92A933}"/>
              </a:ext>
            </a:extLst>
          </p:cNvPr>
          <p:cNvSpPr/>
          <p:nvPr/>
        </p:nvSpPr>
        <p:spPr>
          <a:xfrm>
            <a:off x="3508741" y="627321"/>
            <a:ext cx="1800000" cy="900000"/>
          </a:xfrm>
          <a:prstGeom prst="rect">
            <a:avLst/>
          </a:prstGeom>
          <a:solidFill>
            <a:srgbClr val="E2443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47A7CF-B4AC-478D-8FFC-7C20862A0545}"/>
              </a:ext>
            </a:extLst>
          </p:cNvPr>
          <p:cNvSpPr/>
          <p:nvPr/>
        </p:nvSpPr>
        <p:spPr>
          <a:xfrm>
            <a:off x="3508741" y="1527321"/>
            <a:ext cx="1800000" cy="900000"/>
          </a:xfrm>
          <a:prstGeom prst="rect">
            <a:avLst/>
          </a:prstGeom>
          <a:solidFill>
            <a:srgbClr val="0B6E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58A2B4-BFF2-4936-8A9E-A933AEE928F8}"/>
              </a:ext>
            </a:extLst>
          </p:cNvPr>
          <p:cNvSpPr/>
          <p:nvPr/>
        </p:nvSpPr>
        <p:spPr>
          <a:xfrm>
            <a:off x="3508741" y="2437954"/>
            <a:ext cx="1800000" cy="900000"/>
          </a:xfrm>
          <a:prstGeom prst="rect">
            <a:avLst/>
          </a:prstGeom>
          <a:solidFill>
            <a:srgbClr val="5EA5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E0913A-5B16-4E2F-81CB-88AD114EEE50}"/>
              </a:ext>
            </a:extLst>
          </p:cNvPr>
          <p:cNvSpPr/>
          <p:nvPr/>
        </p:nvSpPr>
        <p:spPr>
          <a:xfrm>
            <a:off x="3508741" y="3348587"/>
            <a:ext cx="1800000" cy="900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1C5BC-A1F9-435E-85DD-289C56F4E5FB}"/>
              </a:ext>
            </a:extLst>
          </p:cNvPr>
          <p:cNvSpPr/>
          <p:nvPr/>
        </p:nvSpPr>
        <p:spPr>
          <a:xfrm>
            <a:off x="5308741" y="2448587"/>
            <a:ext cx="900000" cy="90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5DBF2A-A100-4720-80FC-E1BD346ECB01}"/>
              </a:ext>
            </a:extLst>
          </p:cNvPr>
          <p:cNvSpPr/>
          <p:nvPr/>
        </p:nvSpPr>
        <p:spPr>
          <a:xfrm>
            <a:off x="2611607" y="2441497"/>
            <a:ext cx="900000" cy="900000"/>
          </a:xfrm>
          <a:prstGeom prst="rect">
            <a:avLst/>
          </a:prstGeom>
          <a:solidFill>
            <a:srgbClr val="0B6E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 descr="Arrow Clockwise curve">
            <a:extLst>
              <a:ext uri="{FF2B5EF4-FFF2-40B4-BE49-F238E27FC236}">
                <a16:creationId xmlns:a16="http://schemas.microsoft.com/office/drawing/2014/main" id="{BE5A11AC-74F9-4385-9B67-5F4C37A5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693111" flipH="1">
            <a:off x="2139816" y="1371466"/>
            <a:ext cx="908014" cy="1182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81E52F-6E94-4F57-A239-3BDE8F4E4867}"/>
              </a:ext>
            </a:extLst>
          </p:cNvPr>
          <p:cNvSpPr txBox="1"/>
          <p:nvPr/>
        </p:nvSpPr>
        <p:spPr>
          <a:xfrm>
            <a:off x="503434" y="2236112"/>
            <a:ext cx="1573453" cy="461665"/>
          </a:xfrm>
          <a:prstGeom prst="rect">
            <a:avLst/>
          </a:prstGeom>
          <a:solidFill>
            <a:srgbClr val="5EA5B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OM" sz="2400" dirty="0">
                <a:solidFill>
                  <a:schemeClr val="tx1"/>
                </a:solidFill>
              </a:rPr>
              <a:t>منشور رباعي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D546A-6699-4C10-89E2-5CD193BF5CDF}"/>
              </a:ext>
            </a:extLst>
          </p:cNvPr>
          <p:cNvSpPr txBox="1"/>
          <p:nvPr/>
        </p:nvSpPr>
        <p:spPr>
          <a:xfrm>
            <a:off x="5624843" y="3739764"/>
            <a:ext cx="3438420" cy="830997"/>
          </a:xfrm>
          <a:prstGeom prst="rect">
            <a:avLst/>
          </a:prstGeom>
          <a:solidFill>
            <a:srgbClr val="0B6ED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OM" sz="2400" dirty="0">
                <a:solidFill>
                  <a:schemeClr val="bg1"/>
                </a:solidFill>
              </a:rPr>
              <a:t>يحتوي منشور الرباعي (متوازي المستطيلات) على</a:t>
            </a:r>
            <a:r>
              <a:rPr lang="ku-Arab-IQ" sz="2400" dirty="0">
                <a:solidFill>
                  <a:schemeClr val="bg1"/>
                </a:solidFill>
              </a:rPr>
              <a:t> </a:t>
            </a:r>
            <a:r>
              <a:rPr lang="ar-OM" sz="2400" dirty="0">
                <a:solidFill>
                  <a:schemeClr val="bg1"/>
                </a:solidFill>
              </a:rPr>
              <a:t>ستة أوجه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79B01-026D-4B23-8A34-9A7E0E6DA41F}"/>
              </a:ext>
            </a:extLst>
          </p:cNvPr>
          <p:cNvSpPr txBox="1"/>
          <p:nvPr/>
        </p:nvSpPr>
        <p:spPr>
          <a:xfrm>
            <a:off x="5550694" y="305028"/>
            <a:ext cx="3512569" cy="1077218"/>
          </a:xfrm>
          <a:prstGeom prst="rect">
            <a:avLst/>
          </a:prstGeom>
          <a:solidFill>
            <a:srgbClr val="5EA5B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OM" sz="3200" dirty="0">
                <a:solidFill>
                  <a:schemeClr val="bg1"/>
                </a:solidFill>
              </a:rPr>
              <a:t>تنبأ ما المجسم الناتج من طيّ هذه الشبكة؟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3A0C88-F3CE-E911-A17F-2C9C39C7DBC8}"/>
              </a:ext>
            </a:extLst>
          </p:cNvPr>
          <p:cNvGrpSpPr/>
          <p:nvPr/>
        </p:nvGrpSpPr>
        <p:grpSpPr>
          <a:xfrm>
            <a:off x="-171729" y="-21430"/>
            <a:ext cx="1880702" cy="1749528"/>
            <a:chOff x="-104248" y="2029160"/>
            <a:chExt cx="2755491" cy="2755491"/>
          </a:xfrm>
        </p:grpSpPr>
        <p:grpSp>
          <p:nvGrpSpPr>
            <p:cNvPr id="21" name="Google Shape;1849;p39">
              <a:extLst>
                <a:ext uri="{FF2B5EF4-FFF2-40B4-BE49-F238E27FC236}">
                  <a16:creationId xmlns:a16="http://schemas.microsoft.com/office/drawing/2014/main" id="{277BF362-DA76-34B2-46BE-348380AA7322}"/>
                </a:ext>
              </a:extLst>
            </p:cNvPr>
            <p:cNvGrpSpPr/>
            <p:nvPr/>
          </p:nvGrpSpPr>
          <p:grpSpPr>
            <a:xfrm>
              <a:off x="276447" y="2897283"/>
              <a:ext cx="1994104" cy="1887368"/>
              <a:chOff x="656582" y="1555868"/>
              <a:chExt cx="2945123" cy="2923064"/>
            </a:xfrm>
          </p:grpSpPr>
          <p:sp>
            <p:nvSpPr>
              <p:cNvPr id="23" name="Google Shape;1850;p39">
                <a:extLst>
                  <a:ext uri="{FF2B5EF4-FFF2-40B4-BE49-F238E27FC236}">
                    <a16:creationId xmlns:a16="http://schemas.microsoft.com/office/drawing/2014/main" id="{7DFC2D50-9C44-6204-AD44-979FE2B422F3}"/>
                  </a:ext>
                </a:extLst>
              </p:cNvPr>
              <p:cNvSpPr/>
              <p:nvPr/>
            </p:nvSpPr>
            <p:spPr>
              <a:xfrm>
                <a:off x="656582" y="1555868"/>
                <a:ext cx="2945123" cy="2923064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29413" extrusionOk="0">
                    <a:moveTo>
                      <a:pt x="15313" y="0"/>
                    </a:moveTo>
                    <a:cubicBezTo>
                      <a:pt x="15116" y="0"/>
                      <a:pt x="14919" y="5"/>
                      <a:pt x="14722" y="14"/>
                    </a:cubicBezTo>
                    <a:cubicBezTo>
                      <a:pt x="11260" y="14"/>
                      <a:pt x="7134" y="1693"/>
                      <a:pt x="4861" y="3791"/>
                    </a:cubicBezTo>
                    <a:cubicBezTo>
                      <a:pt x="2588" y="5924"/>
                      <a:pt x="0" y="9595"/>
                      <a:pt x="70" y="13232"/>
                    </a:cubicBezTo>
                    <a:cubicBezTo>
                      <a:pt x="140" y="16903"/>
                      <a:pt x="385" y="19701"/>
                      <a:pt x="3043" y="23687"/>
                    </a:cubicBezTo>
                    <a:cubicBezTo>
                      <a:pt x="4476" y="25960"/>
                      <a:pt x="6679" y="27638"/>
                      <a:pt x="9267" y="28407"/>
                    </a:cubicBezTo>
                    <a:cubicBezTo>
                      <a:pt x="10186" y="28714"/>
                      <a:pt x="12542" y="29412"/>
                      <a:pt x="15108" y="29412"/>
                    </a:cubicBezTo>
                    <a:cubicBezTo>
                      <a:pt x="16055" y="29412"/>
                      <a:pt x="17031" y="29317"/>
                      <a:pt x="17973" y="29072"/>
                    </a:cubicBezTo>
                    <a:cubicBezTo>
                      <a:pt x="21470" y="28128"/>
                      <a:pt x="24163" y="26869"/>
                      <a:pt x="25981" y="24176"/>
                    </a:cubicBezTo>
                    <a:cubicBezTo>
                      <a:pt x="27764" y="21484"/>
                      <a:pt x="29548" y="18861"/>
                      <a:pt x="29443" y="14700"/>
                    </a:cubicBezTo>
                    <a:cubicBezTo>
                      <a:pt x="29338" y="10574"/>
                      <a:pt x="27904" y="7602"/>
                      <a:pt x="26680" y="6134"/>
                    </a:cubicBezTo>
                    <a:cubicBezTo>
                      <a:pt x="25456" y="4665"/>
                      <a:pt x="23428" y="2602"/>
                      <a:pt x="21121" y="1483"/>
                    </a:cubicBezTo>
                    <a:cubicBezTo>
                      <a:pt x="19335" y="495"/>
                      <a:pt x="17346" y="0"/>
                      <a:pt x="15313" y="0"/>
                    </a:cubicBezTo>
                    <a:close/>
                  </a:path>
                </a:pathLst>
              </a:custGeom>
              <a:solidFill>
                <a:srgbClr val="DAECFA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51;p39">
                <a:extLst>
                  <a:ext uri="{FF2B5EF4-FFF2-40B4-BE49-F238E27FC236}">
                    <a16:creationId xmlns:a16="http://schemas.microsoft.com/office/drawing/2014/main" id="{858F13B7-74E9-A309-41FA-42D863A2C932}"/>
                  </a:ext>
                </a:extLst>
              </p:cNvPr>
              <p:cNvSpPr/>
              <p:nvPr/>
            </p:nvSpPr>
            <p:spPr>
              <a:xfrm>
                <a:off x="1055670" y="1932966"/>
                <a:ext cx="2146946" cy="2168869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21824" extrusionOk="0">
                    <a:moveTo>
                      <a:pt x="10454" y="0"/>
                    </a:moveTo>
                    <a:cubicBezTo>
                      <a:pt x="9933" y="0"/>
                      <a:pt x="9386" y="37"/>
                      <a:pt x="8812" y="115"/>
                    </a:cubicBezTo>
                    <a:cubicBezTo>
                      <a:pt x="3637" y="814"/>
                      <a:pt x="0" y="4486"/>
                      <a:pt x="0" y="10535"/>
                    </a:cubicBezTo>
                    <a:cubicBezTo>
                      <a:pt x="0" y="17248"/>
                      <a:pt x="5910" y="21095"/>
                      <a:pt x="9232" y="21619"/>
                    </a:cubicBezTo>
                    <a:cubicBezTo>
                      <a:pt x="9993" y="21740"/>
                      <a:pt x="10896" y="21823"/>
                      <a:pt x="11853" y="21823"/>
                    </a:cubicBezTo>
                    <a:cubicBezTo>
                      <a:pt x="15072" y="21823"/>
                      <a:pt x="18904" y="20879"/>
                      <a:pt x="20036" y="17213"/>
                    </a:cubicBezTo>
                    <a:cubicBezTo>
                      <a:pt x="21540" y="12458"/>
                      <a:pt x="21155" y="7108"/>
                      <a:pt x="18288" y="3961"/>
                    </a:cubicBezTo>
                    <a:cubicBezTo>
                      <a:pt x="16281" y="1650"/>
                      <a:pt x="13930" y="0"/>
                      <a:pt x="10454" y="0"/>
                    </a:cubicBezTo>
                    <a:close/>
                  </a:path>
                </a:pathLst>
              </a:custGeom>
              <a:solidFill>
                <a:srgbClr val="C6D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856;p39">
                <a:extLst>
                  <a:ext uri="{FF2B5EF4-FFF2-40B4-BE49-F238E27FC236}">
                    <a16:creationId xmlns:a16="http://schemas.microsoft.com/office/drawing/2014/main" id="{C4E6F724-F5A6-AF39-9F06-9F1929C054C5}"/>
                  </a:ext>
                </a:extLst>
              </p:cNvPr>
              <p:cNvSpPr/>
              <p:nvPr/>
            </p:nvSpPr>
            <p:spPr>
              <a:xfrm>
                <a:off x="1900742" y="2786192"/>
                <a:ext cx="460190" cy="455361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4582" fill="none" extrusionOk="0">
                    <a:moveTo>
                      <a:pt x="4582" y="2309"/>
                    </a:moveTo>
                    <a:cubicBezTo>
                      <a:pt x="4582" y="1749"/>
                      <a:pt x="4372" y="1190"/>
                      <a:pt x="3987" y="770"/>
                    </a:cubicBezTo>
                    <a:cubicBezTo>
                      <a:pt x="3637" y="350"/>
                      <a:pt x="3113" y="71"/>
                      <a:pt x="2554" y="36"/>
                    </a:cubicBezTo>
                    <a:cubicBezTo>
                      <a:pt x="1959" y="1"/>
                      <a:pt x="1400" y="176"/>
                      <a:pt x="910" y="490"/>
                    </a:cubicBezTo>
                    <a:cubicBezTo>
                      <a:pt x="560" y="700"/>
                      <a:pt x="281" y="1050"/>
                      <a:pt x="176" y="1469"/>
                    </a:cubicBezTo>
                    <a:cubicBezTo>
                      <a:pt x="36" y="1889"/>
                      <a:pt x="1" y="2344"/>
                      <a:pt x="71" y="2798"/>
                    </a:cubicBezTo>
                    <a:cubicBezTo>
                      <a:pt x="176" y="3323"/>
                      <a:pt x="421" y="3742"/>
                      <a:pt x="840" y="4057"/>
                    </a:cubicBezTo>
                    <a:cubicBezTo>
                      <a:pt x="1260" y="4407"/>
                      <a:pt x="1784" y="4581"/>
                      <a:pt x="2309" y="4581"/>
                    </a:cubicBezTo>
                    <a:cubicBezTo>
                      <a:pt x="2798" y="4581"/>
                      <a:pt x="3253" y="4442"/>
                      <a:pt x="3637" y="4162"/>
                    </a:cubicBezTo>
                    <a:cubicBezTo>
                      <a:pt x="3917" y="3917"/>
                      <a:pt x="4162" y="3602"/>
                      <a:pt x="4337" y="3288"/>
                    </a:cubicBezTo>
                    <a:cubicBezTo>
                      <a:pt x="4512" y="2973"/>
                      <a:pt x="4617" y="2658"/>
                      <a:pt x="4582" y="230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2" name="Picture 2" descr="علامة استفهام ❓🍕🍕 (@estfham4) | Twitter">
              <a:extLst>
                <a:ext uri="{FF2B5EF4-FFF2-40B4-BE49-F238E27FC236}">
                  <a16:creationId xmlns:a16="http://schemas.microsoft.com/office/drawing/2014/main" id="{662EC9BF-5DFB-6B27-E127-6BCA7447E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00" b="89778" l="9778" r="89778">
                          <a14:foregroundMark x1="56444" y1="7556" x2="56444" y2="7556"/>
                          <a14:foregroundMark x1="61333" y1="4000" x2="61333" y2="4000"/>
                          <a14:foregroundMark x1="50667" y1="68000" x2="50667" y2="68000"/>
                          <a14:foregroundMark x1="46222" y1="42667" x2="39556" y2="65778"/>
                          <a14:foregroundMark x1="56444" y1="46667" x2="53778" y2="60000"/>
                          <a14:foregroundMark x1="76889" y1="50667" x2="76889" y2="50667"/>
                          <a14:foregroundMark x1="34222" y1="54222" x2="34222" y2="54222"/>
                          <a14:foregroundMark x1="41778" y1="51556" x2="41778" y2="51556"/>
                          <a14:foregroundMark x1="15556" y1="55111" x2="15556" y2="55111"/>
                          <a14:foregroundMark x1="36889" y1="45778" x2="36889" y2="45778"/>
                          <a14:foregroundMark x1="36000" y1="48444" x2="36000" y2="48444"/>
                          <a14:foregroundMark x1="41778" y1="43556" x2="37778" y2="57333"/>
                          <a14:foregroundMark x1="36889" y1="60000" x2="36889" y2="60000"/>
                          <a14:foregroundMark x1="35111" y1="50667" x2="35111" y2="50667"/>
                          <a14:foregroundMark x1="34222" y1="48000" x2="34222" y2="48000"/>
                          <a14:foregroundMark x1="34667" y1="44444" x2="34667" y2="44444"/>
                          <a14:foregroundMark x1="36444" y1="42667" x2="36444" y2="42667"/>
                          <a14:foregroundMark x1="39556" y1="41778" x2="39556" y2="41778"/>
                          <a14:foregroundMark x1="33778" y1="56889" x2="33778" y2="56889"/>
                          <a14:foregroundMark x1="33778" y1="53333" x2="33778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248" y="2029160"/>
              <a:ext cx="2755491" cy="2755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24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3;p17">
            <a:extLst>
              <a:ext uri="{FF2B5EF4-FFF2-40B4-BE49-F238E27FC236}">
                <a16:creationId xmlns:a16="http://schemas.microsoft.com/office/drawing/2014/main" id="{2EFB8530-9BCF-49FF-A1CD-F055AF771ABE}"/>
              </a:ext>
            </a:extLst>
          </p:cNvPr>
          <p:cNvSpPr/>
          <p:nvPr/>
        </p:nvSpPr>
        <p:spPr>
          <a:xfrm flipH="1">
            <a:off x="965185" y="3315565"/>
            <a:ext cx="1217858" cy="457395"/>
          </a:xfrm>
          <a:custGeom>
            <a:avLst/>
            <a:gdLst/>
            <a:ahLst/>
            <a:cxnLst/>
            <a:rect l="l" t="t" r="r" b="b"/>
            <a:pathLst>
              <a:path w="17185" h="6454" extrusionOk="0">
                <a:moveTo>
                  <a:pt x="11366" y="0"/>
                </a:moveTo>
                <a:lnTo>
                  <a:pt x="0" y="5663"/>
                </a:lnTo>
                <a:lnTo>
                  <a:pt x="5820" y="6454"/>
                </a:lnTo>
                <a:lnTo>
                  <a:pt x="17185" y="791"/>
                </a:lnTo>
                <a:lnTo>
                  <a:pt x="1136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64;p17">
            <a:extLst>
              <a:ext uri="{FF2B5EF4-FFF2-40B4-BE49-F238E27FC236}">
                <a16:creationId xmlns:a16="http://schemas.microsoft.com/office/drawing/2014/main" id="{951CC71A-A4EA-4D1C-98A1-985E1C613219}"/>
              </a:ext>
            </a:extLst>
          </p:cNvPr>
          <p:cNvSpPr/>
          <p:nvPr/>
        </p:nvSpPr>
        <p:spPr>
          <a:xfrm flipH="1">
            <a:off x="1741829" y="2520761"/>
            <a:ext cx="1198228" cy="318277"/>
          </a:xfrm>
          <a:custGeom>
            <a:avLst/>
            <a:gdLst/>
            <a:ahLst/>
            <a:cxnLst/>
            <a:rect l="l" t="t" r="r" b="b"/>
            <a:pathLst>
              <a:path w="16908" h="4491" extrusionOk="0">
                <a:moveTo>
                  <a:pt x="4045" y="0"/>
                </a:moveTo>
                <a:lnTo>
                  <a:pt x="0" y="1980"/>
                </a:lnTo>
                <a:lnTo>
                  <a:pt x="12864" y="4490"/>
                </a:lnTo>
                <a:lnTo>
                  <a:pt x="16907" y="2510"/>
                </a:lnTo>
                <a:lnTo>
                  <a:pt x="40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65;p17">
            <a:extLst>
              <a:ext uri="{FF2B5EF4-FFF2-40B4-BE49-F238E27FC236}">
                <a16:creationId xmlns:a16="http://schemas.microsoft.com/office/drawing/2014/main" id="{9B11ED42-A9F3-4EDA-80C7-7EC187F0A67C}"/>
              </a:ext>
            </a:extLst>
          </p:cNvPr>
          <p:cNvSpPr/>
          <p:nvPr/>
        </p:nvSpPr>
        <p:spPr>
          <a:xfrm flipH="1">
            <a:off x="618568" y="3371623"/>
            <a:ext cx="1152022" cy="1273038"/>
          </a:xfrm>
          <a:custGeom>
            <a:avLst/>
            <a:gdLst/>
            <a:ahLst/>
            <a:cxnLst/>
            <a:rect l="l" t="t" r="r" b="b"/>
            <a:pathLst>
              <a:path w="16256" h="17963" extrusionOk="0">
                <a:moveTo>
                  <a:pt x="11365" y="0"/>
                </a:moveTo>
                <a:lnTo>
                  <a:pt x="0" y="5663"/>
                </a:lnTo>
                <a:lnTo>
                  <a:pt x="4891" y="17962"/>
                </a:lnTo>
                <a:lnTo>
                  <a:pt x="16256" y="12300"/>
                </a:lnTo>
                <a:lnTo>
                  <a:pt x="11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66;p17">
            <a:extLst>
              <a:ext uri="{FF2B5EF4-FFF2-40B4-BE49-F238E27FC236}">
                <a16:creationId xmlns:a16="http://schemas.microsoft.com/office/drawing/2014/main" id="{B3572CEC-D3F8-4241-8018-4563B029DE77}"/>
              </a:ext>
            </a:extLst>
          </p:cNvPr>
          <p:cNvSpPr/>
          <p:nvPr/>
        </p:nvSpPr>
        <p:spPr>
          <a:xfrm flipH="1">
            <a:off x="1423981" y="3716829"/>
            <a:ext cx="759062" cy="927830"/>
          </a:xfrm>
          <a:custGeom>
            <a:avLst/>
            <a:gdLst/>
            <a:ahLst/>
            <a:cxnLst/>
            <a:rect l="l" t="t" r="r" b="b"/>
            <a:pathLst>
              <a:path w="10711" h="13092" extrusionOk="0">
                <a:moveTo>
                  <a:pt x="0" y="1"/>
                </a:moveTo>
                <a:lnTo>
                  <a:pt x="4891" y="12301"/>
                </a:lnTo>
                <a:lnTo>
                  <a:pt x="10711" y="13091"/>
                </a:lnTo>
                <a:lnTo>
                  <a:pt x="5820" y="79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67;p17">
            <a:extLst>
              <a:ext uri="{FF2B5EF4-FFF2-40B4-BE49-F238E27FC236}">
                <a16:creationId xmlns:a16="http://schemas.microsoft.com/office/drawing/2014/main" id="{BB0D9D0C-E2AF-4B7A-A792-D206E3CDF97A}"/>
              </a:ext>
            </a:extLst>
          </p:cNvPr>
          <p:cNvSpPr/>
          <p:nvPr/>
        </p:nvSpPr>
        <p:spPr>
          <a:xfrm flipH="1">
            <a:off x="965185" y="3315565"/>
            <a:ext cx="1217858" cy="457395"/>
          </a:xfrm>
          <a:custGeom>
            <a:avLst/>
            <a:gdLst/>
            <a:ahLst/>
            <a:cxnLst/>
            <a:rect l="l" t="t" r="r" b="b"/>
            <a:pathLst>
              <a:path w="17185" h="6454" extrusionOk="0">
                <a:moveTo>
                  <a:pt x="11366" y="0"/>
                </a:moveTo>
                <a:lnTo>
                  <a:pt x="0" y="5663"/>
                </a:lnTo>
                <a:lnTo>
                  <a:pt x="5820" y="6454"/>
                </a:lnTo>
                <a:lnTo>
                  <a:pt x="17185" y="791"/>
                </a:lnTo>
                <a:lnTo>
                  <a:pt x="11366" y="0"/>
                </a:lnTo>
                <a:close/>
              </a:path>
            </a:pathLst>
          </a:custGeom>
          <a:solidFill>
            <a:srgbClr val="434343">
              <a:alpha val="36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68;p17">
            <a:extLst>
              <a:ext uri="{FF2B5EF4-FFF2-40B4-BE49-F238E27FC236}">
                <a16:creationId xmlns:a16="http://schemas.microsoft.com/office/drawing/2014/main" id="{938F75AF-5686-4719-89CE-5BCEB3982689}"/>
              </a:ext>
            </a:extLst>
          </p:cNvPr>
          <p:cNvSpPr/>
          <p:nvPr/>
        </p:nvSpPr>
        <p:spPr>
          <a:xfrm flipH="1">
            <a:off x="2028418" y="2661083"/>
            <a:ext cx="1045792" cy="1112872"/>
          </a:xfrm>
          <a:custGeom>
            <a:avLst/>
            <a:gdLst/>
            <a:ahLst/>
            <a:cxnLst/>
            <a:rect l="l" t="t" r="r" b="b"/>
            <a:pathLst>
              <a:path w="14757" h="15703" extrusionOk="0">
                <a:moveTo>
                  <a:pt x="1893" y="0"/>
                </a:moveTo>
                <a:lnTo>
                  <a:pt x="0" y="13194"/>
                </a:lnTo>
                <a:lnTo>
                  <a:pt x="12864" y="15702"/>
                </a:lnTo>
                <a:lnTo>
                  <a:pt x="14757" y="2510"/>
                </a:lnTo>
                <a:lnTo>
                  <a:pt x="189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69;p17">
            <a:extLst>
              <a:ext uri="{FF2B5EF4-FFF2-40B4-BE49-F238E27FC236}">
                <a16:creationId xmlns:a16="http://schemas.microsoft.com/office/drawing/2014/main" id="{9965C58B-7E80-4914-B309-C27DED8AD869}"/>
              </a:ext>
            </a:extLst>
          </p:cNvPr>
          <p:cNvSpPr/>
          <p:nvPr/>
        </p:nvSpPr>
        <p:spPr>
          <a:xfrm flipH="1">
            <a:off x="1741822" y="2698644"/>
            <a:ext cx="420811" cy="1075311"/>
          </a:xfrm>
          <a:custGeom>
            <a:avLst/>
            <a:gdLst/>
            <a:ahLst/>
            <a:cxnLst/>
            <a:rect l="l" t="t" r="r" b="b"/>
            <a:pathLst>
              <a:path w="5938" h="15173" extrusionOk="0">
                <a:moveTo>
                  <a:pt x="5937" y="0"/>
                </a:moveTo>
                <a:lnTo>
                  <a:pt x="1894" y="1980"/>
                </a:lnTo>
                <a:lnTo>
                  <a:pt x="1" y="15172"/>
                </a:lnTo>
                <a:lnTo>
                  <a:pt x="4044" y="13192"/>
                </a:lnTo>
                <a:lnTo>
                  <a:pt x="593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0;p17">
            <a:extLst>
              <a:ext uri="{FF2B5EF4-FFF2-40B4-BE49-F238E27FC236}">
                <a16:creationId xmlns:a16="http://schemas.microsoft.com/office/drawing/2014/main" id="{E3E7864D-EA22-4AE7-851A-669D7D8049BC}"/>
              </a:ext>
            </a:extLst>
          </p:cNvPr>
          <p:cNvSpPr/>
          <p:nvPr/>
        </p:nvSpPr>
        <p:spPr>
          <a:xfrm flipH="1">
            <a:off x="1741829" y="2520761"/>
            <a:ext cx="1198228" cy="318277"/>
          </a:xfrm>
          <a:custGeom>
            <a:avLst/>
            <a:gdLst/>
            <a:ahLst/>
            <a:cxnLst/>
            <a:rect l="l" t="t" r="r" b="b"/>
            <a:pathLst>
              <a:path w="16908" h="4491" extrusionOk="0">
                <a:moveTo>
                  <a:pt x="4045" y="0"/>
                </a:moveTo>
                <a:lnTo>
                  <a:pt x="0" y="1980"/>
                </a:lnTo>
                <a:lnTo>
                  <a:pt x="12864" y="4490"/>
                </a:lnTo>
                <a:lnTo>
                  <a:pt x="16907" y="2510"/>
                </a:lnTo>
                <a:lnTo>
                  <a:pt x="4045" y="0"/>
                </a:lnTo>
                <a:close/>
              </a:path>
            </a:pathLst>
          </a:custGeom>
          <a:solidFill>
            <a:srgbClr val="434343">
              <a:alpha val="36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7;p17">
            <a:extLst>
              <a:ext uri="{FF2B5EF4-FFF2-40B4-BE49-F238E27FC236}">
                <a16:creationId xmlns:a16="http://schemas.microsoft.com/office/drawing/2014/main" id="{504BB7CA-EBEA-423D-85BF-9D1BCED381AA}"/>
              </a:ext>
            </a:extLst>
          </p:cNvPr>
          <p:cNvSpPr/>
          <p:nvPr/>
        </p:nvSpPr>
        <p:spPr>
          <a:xfrm flipH="1">
            <a:off x="618568" y="3371623"/>
            <a:ext cx="1152022" cy="1273038"/>
          </a:xfrm>
          <a:custGeom>
            <a:avLst/>
            <a:gdLst/>
            <a:ahLst/>
            <a:cxnLst/>
            <a:rect l="l" t="t" r="r" b="b"/>
            <a:pathLst>
              <a:path w="16256" h="17963" extrusionOk="0">
                <a:moveTo>
                  <a:pt x="11365" y="0"/>
                </a:moveTo>
                <a:lnTo>
                  <a:pt x="0" y="5663"/>
                </a:lnTo>
                <a:lnTo>
                  <a:pt x="4891" y="17962"/>
                </a:lnTo>
                <a:lnTo>
                  <a:pt x="16256" y="12300"/>
                </a:lnTo>
                <a:lnTo>
                  <a:pt x="11365" y="0"/>
                </a:lnTo>
                <a:close/>
              </a:path>
            </a:pathLst>
          </a:custGeom>
          <a:solidFill>
            <a:srgbClr val="FFFFFF">
              <a:alpha val="15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8;p17">
            <a:extLst>
              <a:ext uri="{FF2B5EF4-FFF2-40B4-BE49-F238E27FC236}">
                <a16:creationId xmlns:a16="http://schemas.microsoft.com/office/drawing/2014/main" id="{D5E17F73-6057-47D8-9364-A8E893C2A344}"/>
              </a:ext>
            </a:extLst>
          </p:cNvPr>
          <p:cNvSpPr/>
          <p:nvPr/>
        </p:nvSpPr>
        <p:spPr>
          <a:xfrm flipH="1">
            <a:off x="2028418" y="2661083"/>
            <a:ext cx="1045792" cy="1112872"/>
          </a:xfrm>
          <a:custGeom>
            <a:avLst/>
            <a:gdLst/>
            <a:ahLst/>
            <a:cxnLst/>
            <a:rect l="l" t="t" r="r" b="b"/>
            <a:pathLst>
              <a:path w="14757" h="15703" extrusionOk="0">
                <a:moveTo>
                  <a:pt x="1893" y="0"/>
                </a:moveTo>
                <a:lnTo>
                  <a:pt x="0" y="13194"/>
                </a:lnTo>
                <a:lnTo>
                  <a:pt x="12864" y="15702"/>
                </a:lnTo>
                <a:lnTo>
                  <a:pt x="14757" y="2510"/>
                </a:lnTo>
                <a:lnTo>
                  <a:pt x="1893" y="0"/>
                </a:lnTo>
                <a:close/>
              </a:path>
            </a:pathLst>
          </a:custGeom>
          <a:solidFill>
            <a:srgbClr val="FFFFFF">
              <a:alpha val="15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279;p17">
            <a:extLst>
              <a:ext uri="{FF2B5EF4-FFF2-40B4-BE49-F238E27FC236}">
                <a16:creationId xmlns:a16="http://schemas.microsoft.com/office/drawing/2014/main" id="{65E41654-7BBE-413D-BD4D-2217A76FF7A8}"/>
              </a:ext>
            </a:extLst>
          </p:cNvPr>
          <p:cNvGrpSpPr/>
          <p:nvPr/>
        </p:nvGrpSpPr>
        <p:grpSpPr>
          <a:xfrm>
            <a:off x="899245" y="1417440"/>
            <a:ext cx="1445482" cy="1285260"/>
            <a:chOff x="3432104" y="1024100"/>
            <a:chExt cx="1651036" cy="1468030"/>
          </a:xfrm>
        </p:grpSpPr>
        <p:sp>
          <p:nvSpPr>
            <p:cNvPr id="14" name="Google Shape;280;p17">
              <a:extLst>
                <a:ext uri="{FF2B5EF4-FFF2-40B4-BE49-F238E27FC236}">
                  <a16:creationId xmlns:a16="http://schemas.microsoft.com/office/drawing/2014/main" id="{D379BBAD-1813-43E7-9687-68852E22935F}"/>
                </a:ext>
              </a:extLst>
            </p:cNvPr>
            <p:cNvSpPr/>
            <p:nvPr/>
          </p:nvSpPr>
          <p:spPr>
            <a:xfrm flipH="1">
              <a:off x="3432105" y="2083277"/>
              <a:ext cx="1415647" cy="408853"/>
            </a:xfrm>
            <a:custGeom>
              <a:avLst/>
              <a:gdLst/>
              <a:ahLst/>
              <a:cxnLst/>
              <a:rect l="l" t="t" r="r" b="b"/>
              <a:pathLst>
                <a:path w="17489" h="5051" extrusionOk="0">
                  <a:moveTo>
                    <a:pt x="17489" y="0"/>
                  </a:moveTo>
                  <a:lnTo>
                    <a:pt x="5210" y="1868"/>
                  </a:lnTo>
                  <a:lnTo>
                    <a:pt x="0" y="5050"/>
                  </a:lnTo>
                  <a:lnTo>
                    <a:pt x="12277" y="3182"/>
                  </a:lnTo>
                  <a:lnTo>
                    <a:pt x="17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1;p17">
              <a:extLst>
                <a:ext uri="{FF2B5EF4-FFF2-40B4-BE49-F238E27FC236}">
                  <a16:creationId xmlns:a16="http://schemas.microsoft.com/office/drawing/2014/main" id="{3C3130D9-2F92-4004-8DC0-33C07B33177D}"/>
                </a:ext>
              </a:extLst>
            </p:cNvPr>
            <p:cNvSpPr/>
            <p:nvPr/>
          </p:nvSpPr>
          <p:spPr>
            <a:xfrm flipH="1">
              <a:off x="3432104" y="1024100"/>
              <a:ext cx="1229150" cy="1210452"/>
            </a:xfrm>
            <a:custGeom>
              <a:avLst/>
              <a:gdLst/>
              <a:ahLst/>
              <a:cxnLst/>
              <a:rect l="l" t="t" r="r" b="b"/>
              <a:pathLst>
                <a:path w="15185" h="14954" extrusionOk="0">
                  <a:moveTo>
                    <a:pt x="12278" y="0"/>
                  </a:moveTo>
                  <a:lnTo>
                    <a:pt x="1" y="1869"/>
                  </a:lnTo>
                  <a:lnTo>
                    <a:pt x="2906" y="14953"/>
                  </a:lnTo>
                  <a:lnTo>
                    <a:pt x="15185" y="13085"/>
                  </a:lnTo>
                  <a:lnTo>
                    <a:pt x="12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2;p17">
              <a:extLst>
                <a:ext uri="{FF2B5EF4-FFF2-40B4-BE49-F238E27FC236}">
                  <a16:creationId xmlns:a16="http://schemas.microsoft.com/office/drawing/2014/main" id="{60DBF549-8DC7-4F20-835F-D63F3F65391D}"/>
                </a:ext>
              </a:extLst>
            </p:cNvPr>
            <p:cNvSpPr/>
            <p:nvPr/>
          </p:nvSpPr>
          <p:spPr>
            <a:xfrm flipH="1">
              <a:off x="3432105" y="2083277"/>
              <a:ext cx="1415647" cy="408853"/>
            </a:xfrm>
            <a:custGeom>
              <a:avLst/>
              <a:gdLst/>
              <a:ahLst/>
              <a:cxnLst/>
              <a:rect l="l" t="t" r="r" b="b"/>
              <a:pathLst>
                <a:path w="17489" h="5051" extrusionOk="0">
                  <a:moveTo>
                    <a:pt x="17489" y="0"/>
                  </a:moveTo>
                  <a:lnTo>
                    <a:pt x="5210" y="1868"/>
                  </a:lnTo>
                  <a:lnTo>
                    <a:pt x="0" y="5050"/>
                  </a:lnTo>
                  <a:lnTo>
                    <a:pt x="12277" y="3182"/>
                  </a:lnTo>
                  <a:lnTo>
                    <a:pt x="17489" y="0"/>
                  </a:lnTo>
                  <a:close/>
                </a:path>
              </a:pathLst>
            </a:custGeom>
            <a:solidFill>
              <a:srgbClr val="434343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3;p17">
              <a:extLst>
                <a:ext uri="{FF2B5EF4-FFF2-40B4-BE49-F238E27FC236}">
                  <a16:creationId xmlns:a16="http://schemas.microsoft.com/office/drawing/2014/main" id="{2C57C9C7-15FD-4416-BF30-2A1DEB753181}"/>
                </a:ext>
              </a:extLst>
            </p:cNvPr>
            <p:cNvSpPr/>
            <p:nvPr/>
          </p:nvSpPr>
          <p:spPr>
            <a:xfrm flipH="1">
              <a:off x="4425948" y="1175307"/>
              <a:ext cx="657192" cy="1316813"/>
            </a:xfrm>
            <a:custGeom>
              <a:avLst/>
              <a:gdLst/>
              <a:ahLst/>
              <a:cxnLst/>
              <a:rect l="l" t="t" r="r" b="b"/>
              <a:pathLst>
                <a:path w="8119" h="16268" extrusionOk="0">
                  <a:moveTo>
                    <a:pt x="5213" y="1"/>
                  </a:moveTo>
                  <a:lnTo>
                    <a:pt x="1" y="3182"/>
                  </a:lnTo>
                  <a:lnTo>
                    <a:pt x="2908" y="16267"/>
                  </a:lnTo>
                  <a:lnTo>
                    <a:pt x="8118" y="13085"/>
                  </a:lnTo>
                  <a:lnTo>
                    <a:pt x="52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4;p17">
              <a:extLst>
                <a:ext uri="{FF2B5EF4-FFF2-40B4-BE49-F238E27FC236}">
                  <a16:creationId xmlns:a16="http://schemas.microsoft.com/office/drawing/2014/main" id="{D2836700-779B-48C7-BE0F-7B477EE589DF}"/>
                </a:ext>
              </a:extLst>
            </p:cNvPr>
            <p:cNvSpPr/>
            <p:nvPr/>
          </p:nvSpPr>
          <p:spPr>
            <a:xfrm flipH="1">
              <a:off x="3432104" y="1024100"/>
              <a:ext cx="1229150" cy="1210452"/>
            </a:xfrm>
            <a:custGeom>
              <a:avLst/>
              <a:gdLst/>
              <a:ahLst/>
              <a:cxnLst/>
              <a:rect l="l" t="t" r="r" b="b"/>
              <a:pathLst>
                <a:path w="15185" h="14954" extrusionOk="0">
                  <a:moveTo>
                    <a:pt x="12278" y="0"/>
                  </a:moveTo>
                  <a:lnTo>
                    <a:pt x="1" y="1869"/>
                  </a:lnTo>
                  <a:lnTo>
                    <a:pt x="2906" y="14953"/>
                  </a:lnTo>
                  <a:lnTo>
                    <a:pt x="15185" y="13085"/>
                  </a:lnTo>
                  <a:lnTo>
                    <a:pt x="1227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مربع نص 18"/>
          <p:cNvSpPr txBox="1"/>
          <p:nvPr/>
        </p:nvSpPr>
        <p:spPr>
          <a:xfrm>
            <a:off x="3104944" y="1762512"/>
            <a:ext cx="4695200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OM" sz="2800" dirty="0">
                <a:solidFill>
                  <a:schemeClr val="bg1"/>
                </a:solidFill>
              </a:rPr>
              <a:t>أيها العبقري قم بتصميم مجسم باستخدام</a:t>
            </a:r>
          </a:p>
          <a:p>
            <a:pPr algn="ctr"/>
            <a:r>
              <a:rPr lang="ar-OM" sz="2800" dirty="0">
                <a:solidFill>
                  <a:schemeClr val="bg1"/>
                </a:solidFill>
              </a:rPr>
              <a:t> المواد المتوفرة لديك في المنزل</a:t>
            </a:r>
            <a:endParaRPr lang="ar-OM" sz="2800" dirty="0">
              <a:noFill/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423" y="3544262"/>
            <a:ext cx="1340806" cy="1431466"/>
          </a:xfrm>
          <a:prstGeom prst="rect">
            <a:avLst/>
          </a:prstGeom>
        </p:spPr>
      </p:pic>
      <p:sp>
        <p:nvSpPr>
          <p:cNvPr id="21" name="مستطيل 20"/>
          <p:cNvSpPr/>
          <p:nvPr/>
        </p:nvSpPr>
        <p:spPr>
          <a:xfrm>
            <a:off x="4315146" y="598335"/>
            <a:ext cx="2825369" cy="673067"/>
          </a:xfrm>
          <a:prstGeom prst="rect">
            <a:avLst/>
          </a:prstGeom>
          <a:solidFill>
            <a:srgbClr val="9E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200" dirty="0">
                <a:solidFill>
                  <a:schemeClr val="bg1"/>
                </a:solidFill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216076804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D61B6"/>
      </a:accent1>
      <a:accent2>
        <a:srgbClr val="C68DFB"/>
      </a:accent2>
      <a:accent3>
        <a:srgbClr val="FCBA06"/>
      </a:accent3>
      <a:accent4>
        <a:srgbClr val="0690B5"/>
      </a:accent4>
      <a:accent5>
        <a:srgbClr val="38B8C8"/>
      </a:accent5>
      <a:accent6>
        <a:srgbClr val="FFD45E"/>
      </a:accent6>
      <a:hlink>
        <a:srgbClr val="38B8C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161</Words>
  <Application>Microsoft Office PowerPoint</Application>
  <PresentationFormat>On-screen Show (16:9)</PresentationFormat>
  <Paragraphs>30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Fira Sans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Ekhlas</dc:creator>
  <cp:lastModifiedBy>sultan Alrawahi</cp:lastModifiedBy>
  <cp:revision>54</cp:revision>
  <dcterms:modified xsi:type="dcterms:W3CDTF">2022-10-31T19:40:26Z</dcterms:modified>
</cp:coreProperties>
</file>