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7"/>
  </p:notesMasterIdLst>
  <p:sldIdLst>
    <p:sldId id="338" r:id="rId2"/>
    <p:sldId id="307" r:id="rId3"/>
    <p:sldId id="309" r:id="rId4"/>
    <p:sldId id="315" r:id="rId5"/>
    <p:sldId id="258" r:id="rId6"/>
    <p:sldId id="317" r:id="rId7"/>
    <p:sldId id="311" r:id="rId8"/>
    <p:sldId id="319" r:id="rId9"/>
    <p:sldId id="312" r:id="rId10"/>
    <p:sldId id="320" r:id="rId11"/>
    <p:sldId id="313" r:id="rId12"/>
    <p:sldId id="322" r:id="rId13"/>
    <p:sldId id="323" r:id="rId14"/>
    <p:sldId id="325" r:id="rId15"/>
    <p:sldId id="326" r:id="rId16"/>
    <p:sldId id="327" r:id="rId17"/>
    <p:sldId id="328" r:id="rId18"/>
    <p:sldId id="324" r:id="rId19"/>
    <p:sldId id="330" r:id="rId20"/>
    <p:sldId id="331" r:id="rId21"/>
    <p:sldId id="329" r:id="rId22"/>
    <p:sldId id="333" r:id="rId23"/>
    <p:sldId id="334" r:id="rId24"/>
    <p:sldId id="335" r:id="rId25"/>
    <p:sldId id="336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tserrat Light" panose="00000400000000000000" pitchFamily="2" charset="0"/>
      <p:regular r:id="rId32"/>
      <p:bold r:id="rId33"/>
      <p:italic r:id="rId34"/>
      <p:boldItalic r:id="rId35"/>
    </p:embeddedFont>
    <p:embeddedFont>
      <p:font typeface="Raleway Light" panose="020B0403030101060003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D5F"/>
    <a:srgbClr val="FFFEFA"/>
    <a:srgbClr val="CBCBC2"/>
    <a:srgbClr val="343534"/>
    <a:srgbClr val="42A338"/>
    <a:srgbClr val="E28712"/>
    <a:srgbClr val="542706"/>
    <a:srgbClr val="D4FAFB"/>
    <a:srgbClr val="7AEFDC"/>
    <a:srgbClr val="433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2D27C7-AD9C-474B-8C51-D4CFA89065BC}">
  <a:tblStyle styleId="{7D2D27C7-AD9C-474B-8C51-D4CFA89065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>
        <p:scale>
          <a:sx n="83" d="100"/>
          <a:sy n="83" d="100"/>
        </p:scale>
        <p:origin x="81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2" name="Google Shape;9662;gdbe5788e9e_0_2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3" name="Google Shape;9663;gdbe5788e9e_0_2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90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8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7"/>
          <p:cNvSpPr txBox="1">
            <a:spLocks noGrp="1"/>
          </p:cNvSpPr>
          <p:nvPr>
            <p:ph type="title"/>
          </p:nvPr>
        </p:nvSpPr>
        <p:spPr>
          <a:xfrm>
            <a:off x="720000" y="1330800"/>
            <a:ext cx="4052100" cy="15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480" name="Google Shape;1480;p7"/>
          <p:cNvGrpSpPr/>
          <p:nvPr/>
        </p:nvGrpSpPr>
        <p:grpSpPr>
          <a:xfrm rot="1728618" flipH="1">
            <a:off x="-43694" y="4169263"/>
            <a:ext cx="768414" cy="1317823"/>
            <a:chOff x="7032664" y="-7277142"/>
            <a:chExt cx="768431" cy="1317853"/>
          </a:xfrm>
        </p:grpSpPr>
        <p:sp>
          <p:nvSpPr>
            <p:cNvPr id="1481" name="Google Shape;1481;p7"/>
            <p:cNvSpPr/>
            <p:nvPr/>
          </p:nvSpPr>
          <p:spPr>
            <a:xfrm>
              <a:off x="7032664" y="-7116717"/>
              <a:ext cx="686824" cy="1157429"/>
            </a:xfrm>
            <a:custGeom>
              <a:avLst/>
              <a:gdLst/>
              <a:ahLst/>
              <a:cxnLst/>
              <a:rect l="l" t="t" r="r" b="b"/>
              <a:pathLst>
                <a:path w="11337" h="19105" extrusionOk="0">
                  <a:moveTo>
                    <a:pt x="3066" y="2085"/>
                  </a:moveTo>
                  <a:cubicBezTo>
                    <a:pt x="3064" y="2260"/>
                    <a:pt x="3059" y="2435"/>
                    <a:pt x="3059" y="2610"/>
                  </a:cubicBezTo>
                  <a:cubicBezTo>
                    <a:pt x="3059" y="2432"/>
                    <a:pt x="3059" y="2258"/>
                    <a:pt x="3066" y="2085"/>
                  </a:cubicBezTo>
                  <a:close/>
                  <a:moveTo>
                    <a:pt x="3303" y="5387"/>
                  </a:moveTo>
                  <a:lnTo>
                    <a:pt x="3310" y="5395"/>
                  </a:lnTo>
                  <a:cubicBezTo>
                    <a:pt x="3333" y="5554"/>
                    <a:pt x="3364" y="5707"/>
                    <a:pt x="3386" y="5866"/>
                  </a:cubicBezTo>
                  <a:cubicBezTo>
                    <a:pt x="3356" y="5699"/>
                    <a:pt x="3333" y="5539"/>
                    <a:pt x="3303" y="5387"/>
                  </a:cubicBezTo>
                  <a:close/>
                  <a:moveTo>
                    <a:pt x="4725" y="7943"/>
                  </a:moveTo>
                  <a:cubicBezTo>
                    <a:pt x="4733" y="7943"/>
                    <a:pt x="4748" y="7943"/>
                    <a:pt x="4763" y="7951"/>
                  </a:cubicBezTo>
                  <a:cubicBezTo>
                    <a:pt x="4794" y="7951"/>
                    <a:pt x="4817" y="7966"/>
                    <a:pt x="4840" y="7981"/>
                  </a:cubicBezTo>
                  <a:lnTo>
                    <a:pt x="4885" y="8019"/>
                  </a:lnTo>
                  <a:lnTo>
                    <a:pt x="4885" y="8027"/>
                  </a:lnTo>
                  <a:cubicBezTo>
                    <a:pt x="4916" y="8065"/>
                    <a:pt x="4938" y="8103"/>
                    <a:pt x="4954" y="8149"/>
                  </a:cubicBezTo>
                  <a:cubicBezTo>
                    <a:pt x="4954" y="8171"/>
                    <a:pt x="4961" y="8194"/>
                    <a:pt x="4961" y="8217"/>
                  </a:cubicBezTo>
                  <a:cubicBezTo>
                    <a:pt x="4969" y="8255"/>
                    <a:pt x="4961" y="8301"/>
                    <a:pt x="4946" y="8339"/>
                  </a:cubicBezTo>
                  <a:lnTo>
                    <a:pt x="4885" y="8506"/>
                  </a:lnTo>
                  <a:cubicBezTo>
                    <a:pt x="4878" y="8537"/>
                    <a:pt x="4862" y="8559"/>
                    <a:pt x="4840" y="8582"/>
                  </a:cubicBezTo>
                  <a:cubicBezTo>
                    <a:pt x="4824" y="8605"/>
                    <a:pt x="4802" y="8620"/>
                    <a:pt x="4771" y="8628"/>
                  </a:cubicBezTo>
                  <a:cubicBezTo>
                    <a:pt x="4760" y="8632"/>
                    <a:pt x="4746" y="8634"/>
                    <a:pt x="4732" y="8634"/>
                  </a:cubicBezTo>
                  <a:cubicBezTo>
                    <a:pt x="4718" y="8634"/>
                    <a:pt x="4703" y="8632"/>
                    <a:pt x="4687" y="8628"/>
                  </a:cubicBezTo>
                  <a:cubicBezTo>
                    <a:pt x="4665" y="8628"/>
                    <a:pt x="4634" y="8613"/>
                    <a:pt x="4611" y="8598"/>
                  </a:cubicBezTo>
                  <a:lnTo>
                    <a:pt x="4566" y="8552"/>
                  </a:lnTo>
                  <a:cubicBezTo>
                    <a:pt x="4535" y="8521"/>
                    <a:pt x="4512" y="8483"/>
                    <a:pt x="4497" y="8438"/>
                  </a:cubicBezTo>
                  <a:lnTo>
                    <a:pt x="4482" y="8369"/>
                  </a:lnTo>
                  <a:lnTo>
                    <a:pt x="4482" y="8331"/>
                  </a:lnTo>
                  <a:cubicBezTo>
                    <a:pt x="4482" y="8301"/>
                    <a:pt x="4490" y="8270"/>
                    <a:pt x="4505" y="8240"/>
                  </a:cubicBezTo>
                  <a:cubicBezTo>
                    <a:pt x="4520" y="8179"/>
                    <a:pt x="4543" y="8126"/>
                    <a:pt x="4566" y="8065"/>
                  </a:cubicBezTo>
                  <a:cubicBezTo>
                    <a:pt x="4573" y="8042"/>
                    <a:pt x="4588" y="8012"/>
                    <a:pt x="4611" y="7997"/>
                  </a:cubicBezTo>
                  <a:cubicBezTo>
                    <a:pt x="4634" y="7974"/>
                    <a:pt x="4657" y="7958"/>
                    <a:pt x="4680" y="7951"/>
                  </a:cubicBezTo>
                  <a:cubicBezTo>
                    <a:pt x="4695" y="7951"/>
                    <a:pt x="4710" y="7943"/>
                    <a:pt x="4725" y="7943"/>
                  </a:cubicBezTo>
                  <a:close/>
                  <a:moveTo>
                    <a:pt x="4155" y="8719"/>
                  </a:moveTo>
                  <a:lnTo>
                    <a:pt x="4155" y="8719"/>
                  </a:lnTo>
                  <a:cubicBezTo>
                    <a:pt x="4164" y="8746"/>
                    <a:pt x="4173" y="8778"/>
                    <a:pt x="4183" y="8811"/>
                  </a:cubicBezTo>
                  <a:lnTo>
                    <a:pt x="4183" y="8811"/>
                  </a:lnTo>
                  <a:cubicBezTo>
                    <a:pt x="4173" y="8781"/>
                    <a:pt x="4163" y="8751"/>
                    <a:pt x="4155" y="8719"/>
                  </a:cubicBezTo>
                  <a:close/>
                  <a:moveTo>
                    <a:pt x="4197" y="8851"/>
                  </a:moveTo>
                  <a:cubicBezTo>
                    <a:pt x="4201" y="8861"/>
                    <a:pt x="4204" y="8870"/>
                    <a:pt x="4208" y="8879"/>
                  </a:cubicBezTo>
                  <a:lnTo>
                    <a:pt x="4208" y="8887"/>
                  </a:lnTo>
                  <a:cubicBezTo>
                    <a:pt x="4205" y="8875"/>
                    <a:pt x="4201" y="8863"/>
                    <a:pt x="4197" y="8851"/>
                  </a:cubicBezTo>
                  <a:close/>
                  <a:moveTo>
                    <a:pt x="2938" y="8814"/>
                  </a:moveTo>
                  <a:cubicBezTo>
                    <a:pt x="2958" y="8814"/>
                    <a:pt x="2979" y="8818"/>
                    <a:pt x="2998" y="8826"/>
                  </a:cubicBezTo>
                  <a:cubicBezTo>
                    <a:pt x="3158" y="8902"/>
                    <a:pt x="3310" y="8986"/>
                    <a:pt x="3463" y="9084"/>
                  </a:cubicBezTo>
                  <a:cubicBezTo>
                    <a:pt x="3508" y="9115"/>
                    <a:pt x="3561" y="9153"/>
                    <a:pt x="3607" y="9183"/>
                  </a:cubicBezTo>
                  <a:cubicBezTo>
                    <a:pt x="3660" y="9221"/>
                    <a:pt x="3698" y="9275"/>
                    <a:pt x="3721" y="9336"/>
                  </a:cubicBezTo>
                  <a:cubicBezTo>
                    <a:pt x="3721" y="9343"/>
                    <a:pt x="3721" y="9343"/>
                    <a:pt x="3729" y="9351"/>
                  </a:cubicBezTo>
                  <a:cubicBezTo>
                    <a:pt x="3729" y="9358"/>
                    <a:pt x="3729" y="9366"/>
                    <a:pt x="3736" y="9381"/>
                  </a:cubicBezTo>
                  <a:cubicBezTo>
                    <a:pt x="3736" y="9404"/>
                    <a:pt x="3744" y="9427"/>
                    <a:pt x="3744" y="9457"/>
                  </a:cubicBezTo>
                  <a:cubicBezTo>
                    <a:pt x="3744" y="9488"/>
                    <a:pt x="3744" y="9518"/>
                    <a:pt x="3736" y="9556"/>
                  </a:cubicBezTo>
                  <a:lnTo>
                    <a:pt x="3736" y="9564"/>
                  </a:lnTo>
                  <a:cubicBezTo>
                    <a:pt x="3729" y="9587"/>
                    <a:pt x="3714" y="9602"/>
                    <a:pt x="3698" y="9625"/>
                  </a:cubicBezTo>
                  <a:cubicBezTo>
                    <a:pt x="3683" y="9655"/>
                    <a:pt x="3660" y="9678"/>
                    <a:pt x="3622" y="9685"/>
                  </a:cubicBezTo>
                  <a:cubicBezTo>
                    <a:pt x="3605" y="9693"/>
                    <a:pt x="3586" y="9696"/>
                    <a:pt x="3567" y="9696"/>
                  </a:cubicBezTo>
                  <a:cubicBezTo>
                    <a:pt x="3530" y="9696"/>
                    <a:pt x="3493" y="9683"/>
                    <a:pt x="3463" y="9663"/>
                  </a:cubicBezTo>
                  <a:cubicBezTo>
                    <a:pt x="3364" y="9587"/>
                    <a:pt x="3257" y="9526"/>
                    <a:pt x="3151" y="9472"/>
                  </a:cubicBezTo>
                  <a:cubicBezTo>
                    <a:pt x="3082" y="9434"/>
                    <a:pt x="3014" y="9404"/>
                    <a:pt x="2945" y="9366"/>
                  </a:cubicBezTo>
                  <a:cubicBezTo>
                    <a:pt x="2884" y="9343"/>
                    <a:pt x="2839" y="9297"/>
                    <a:pt x="2808" y="9237"/>
                  </a:cubicBezTo>
                  <a:cubicBezTo>
                    <a:pt x="2793" y="9206"/>
                    <a:pt x="2785" y="9176"/>
                    <a:pt x="2778" y="9153"/>
                  </a:cubicBezTo>
                  <a:cubicBezTo>
                    <a:pt x="2770" y="9122"/>
                    <a:pt x="2763" y="9100"/>
                    <a:pt x="2763" y="9077"/>
                  </a:cubicBezTo>
                  <a:cubicBezTo>
                    <a:pt x="2755" y="9054"/>
                    <a:pt x="2755" y="9031"/>
                    <a:pt x="2763" y="9008"/>
                  </a:cubicBezTo>
                  <a:cubicBezTo>
                    <a:pt x="2763" y="8948"/>
                    <a:pt x="2793" y="8887"/>
                    <a:pt x="2839" y="8849"/>
                  </a:cubicBezTo>
                  <a:cubicBezTo>
                    <a:pt x="2846" y="8841"/>
                    <a:pt x="2861" y="8833"/>
                    <a:pt x="2877" y="8826"/>
                  </a:cubicBezTo>
                  <a:cubicBezTo>
                    <a:pt x="2896" y="8818"/>
                    <a:pt x="2917" y="8814"/>
                    <a:pt x="2938" y="8814"/>
                  </a:cubicBezTo>
                  <a:close/>
                  <a:moveTo>
                    <a:pt x="7100" y="12685"/>
                  </a:moveTo>
                  <a:cubicBezTo>
                    <a:pt x="7107" y="12685"/>
                    <a:pt x="7114" y="12687"/>
                    <a:pt x="7122" y="12691"/>
                  </a:cubicBezTo>
                  <a:cubicBezTo>
                    <a:pt x="7137" y="12691"/>
                    <a:pt x="7152" y="12691"/>
                    <a:pt x="7168" y="12698"/>
                  </a:cubicBezTo>
                  <a:cubicBezTo>
                    <a:pt x="7183" y="12698"/>
                    <a:pt x="7190" y="12706"/>
                    <a:pt x="7206" y="12713"/>
                  </a:cubicBezTo>
                  <a:lnTo>
                    <a:pt x="7213" y="12713"/>
                  </a:lnTo>
                  <a:lnTo>
                    <a:pt x="7228" y="12729"/>
                  </a:lnTo>
                  <a:cubicBezTo>
                    <a:pt x="7251" y="12736"/>
                    <a:pt x="7267" y="12751"/>
                    <a:pt x="7282" y="12767"/>
                  </a:cubicBezTo>
                  <a:lnTo>
                    <a:pt x="7320" y="12820"/>
                  </a:lnTo>
                  <a:cubicBezTo>
                    <a:pt x="7343" y="12858"/>
                    <a:pt x="7358" y="12904"/>
                    <a:pt x="7365" y="12949"/>
                  </a:cubicBezTo>
                  <a:lnTo>
                    <a:pt x="7365" y="13010"/>
                  </a:lnTo>
                  <a:cubicBezTo>
                    <a:pt x="7358" y="13048"/>
                    <a:pt x="7343" y="13086"/>
                    <a:pt x="7320" y="13117"/>
                  </a:cubicBezTo>
                  <a:cubicBezTo>
                    <a:pt x="7305" y="13132"/>
                    <a:pt x="7297" y="13155"/>
                    <a:pt x="7282" y="13170"/>
                  </a:cubicBezTo>
                  <a:lnTo>
                    <a:pt x="7236" y="13261"/>
                  </a:lnTo>
                  <a:cubicBezTo>
                    <a:pt x="7213" y="13307"/>
                    <a:pt x="7168" y="13353"/>
                    <a:pt x="7114" y="13368"/>
                  </a:cubicBezTo>
                  <a:lnTo>
                    <a:pt x="7069" y="13368"/>
                  </a:lnTo>
                  <a:cubicBezTo>
                    <a:pt x="7053" y="13368"/>
                    <a:pt x="7046" y="13360"/>
                    <a:pt x="7031" y="13360"/>
                  </a:cubicBezTo>
                  <a:cubicBezTo>
                    <a:pt x="7008" y="13353"/>
                    <a:pt x="6985" y="13345"/>
                    <a:pt x="6962" y="13330"/>
                  </a:cubicBezTo>
                  <a:cubicBezTo>
                    <a:pt x="6955" y="13330"/>
                    <a:pt x="6955" y="13330"/>
                    <a:pt x="6947" y="13322"/>
                  </a:cubicBezTo>
                  <a:lnTo>
                    <a:pt x="6901" y="13284"/>
                  </a:lnTo>
                  <a:cubicBezTo>
                    <a:pt x="6886" y="13269"/>
                    <a:pt x="6879" y="13254"/>
                    <a:pt x="6871" y="13238"/>
                  </a:cubicBezTo>
                  <a:cubicBezTo>
                    <a:pt x="6848" y="13216"/>
                    <a:pt x="6840" y="13193"/>
                    <a:pt x="6825" y="13162"/>
                  </a:cubicBezTo>
                  <a:lnTo>
                    <a:pt x="6810" y="13094"/>
                  </a:lnTo>
                  <a:cubicBezTo>
                    <a:pt x="6810" y="13056"/>
                    <a:pt x="6810" y="13018"/>
                    <a:pt x="6825" y="12980"/>
                  </a:cubicBezTo>
                  <a:cubicBezTo>
                    <a:pt x="6833" y="12965"/>
                    <a:pt x="6840" y="12957"/>
                    <a:pt x="6848" y="12942"/>
                  </a:cubicBezTo>
                  <a:cubicBezTo>
                    <a:pt x="6863" y="12911"/>
                    <a:pt x="6886" y="12873"/>
                    <a:pt x="6901" y="12843"/>
                  </a:cubicBezTo>
                  <a:cubicBezTo>
                    <a:pt x="6924" y="12812"/>
                    <a:pt x="6947" y="12774"/>
                    <a:pt x="6970" y="12744"/>
                  </a:cubicBezTo>
                  <a:cubicBezTo>
                    <a:pt x="6985" y="12721"/>
                    <a:pt x="7008" y="12706"/>
                    <a:pt x="7031" y="12698"/>
                  </a:cubicBezTo>
                  <a:lnTo>
                    <a:pt x="7038" y="12698"/>
                  </a:lnTo>
                  <a:cubicBezTo>
                    <a:pt x="7053" y="12691"/>
                    <a:pt x="7069" y="12691"/>
                    <a:pt x="7084" y="12691"/>
                  </a:cubicBezTo>
                  <a:cubicBezTo>
                    <a:pt x="7088" y="12687"/>
                    <a:pt x="7093" y="12685"/>
                    <a:pt x="7100" y="12685"/>
                  </a:cubicBezTo>
                  <a:close/>
                  <a:moveTo>
                    <a:pt x="2481" y="13657"/>
                  </a:moveTo>
                  <a:cubicBezTo>
                    <a:pt x="2511" y="13657"/>
                    <a:pt x="2534" y="13672"/>
                    <a:pt x="2557" y="13687"/>
                  </a:cubicBezTo>
                  <a:lnTo>
                    <a:pt x="2565" y="13695"/>
                  </a:lnTo>
                  <a:lnTo>
                    <a:pt x="2595" y="13718"/>
                  </a:lnTo>
                  <a:lnTo>
                    <a:pt x="2603" y="13725"/>
                  </a:lnTo>
                  <a:cubicBezTo>
                    <a:pt x="2618" y="13733"/>
                    <a:pt x="2626" y="13748"/>
                    <a:pt x="2641" y="13756"/>
                  </a:cubicBezTo>
                  <a:lnTo>
                    <a:pt x="2648" y="13771"/>
                  </a:lnTo>
                  <a:lnTo>
                    <a:pt x="2664" y="13794"/>
                  </a:lnTo>
                  <a:lnTo>
                    <a:pt x="2679" y="13817"/>
                  </a:lnTo>
                  <a:cubicBezTo>
                    <a:pt x="2686" y="13824"/>
                    <a:pt x="2686" y="13832"/>
                    <a:pt x="2694" y="13832"/>
                  </a:cubicBezTo>
                  <a:cubicBezTo>
                    <a:pt x="2709" y="13870"/>
                    <a:pt x="2725" y="13900"/>
                    <a:pt x="2732" y="13938"/>
                  </a:cubicBezTo>
                  <a:lnTo>
                    <a:pt x="2732" y="13946"/>
                  </a:lnTo>
                  <a:cubicBezTo>
                    <a:pt x="2740" y="13954"/>
                    <a:pt x="2740" y="13969"/>
                    <a:pt x="2740" y="13976"/>
                  </a:cubicBezTo>
                  <a:lnTo>
                    <a:pt x="2740" y="13992"/>
                  </a:lnTo>
                  <a:cubicBezTo>
                    <a:pt x="2740" y="14007"/>
                    <a:pt x="2740" y="14014"/>
                    <a:pt x="2747" y="14030"/>
                  </a:cubicBezTo>
                  <a:cubicBezTo>
                    <a:pt x="2763" y="14106"/>
                    <a:pt x="2725" y="14182"/>
                    <a:pt x="2664" y="14227"/>
                  </a:cubicBezTo>
                  <a:cubicBezTo>
                    <a:pt x="2639" y="14240"/>
                    <a:pt x="2614" y="14246"/>
                    <a:pt x="2590" y="14246"/>
                  </a:cubicBezTo>
                  <a:cubicBezTo>
                    <a:pt x="2483" y="14246"/>
                    <a:pt x="2378" y="14137"/>
                    <a:pt x="2329" y="14007"/>
                  </a:cubicBezTo>
                  <a:cubicBezTo>
                    <a:pt x="2321" y="13992"/>
                    <a:pt x="2314" y="13976"/>
                    <a:pt x="2314" y="13961"/>
                  </a:cubicBezTo>
                  <a:cubicBezTo>
                    <a:pt x="2314" y="13961"/>
                    <a:pt x="2314" y="13954"/>
                    <a:pt x="2314" y="13954"/>
                  </a:cubicBezTo>
                  <a:cubicBezTo>
                    <a:pt x="2306" y="13938"/>
                    <a:pt x="2306" y="13923"/>
                    <a:pt x="2306" y="13916"/>
                  </a:cubicBezTo>
                  <a:lnTo>
                    <a:pt x="2306" y="13900"/>
                  </a:lnTo>
                  <a:lnTo>
                    <a:pt x="2306" y="13862"/>
                  </a:lnTo>
                  <a:lnTo>
                    <a:pt x="2306" y="13847"/>
                  </a:lnTo>
                  <a:cubicBezTo>
                    <a:pt x="2298" y="13839"/>
                    <a:pt x="2298" y="13824"/>
                    <a:pt x="2306" y="13817"/>
                  </a:cubicBezTo>
                  <a:cubicBezTo>
                    <a:pt x="2306" y="13809"/>
                    <a:pt x="2306" y="13801"/>
                    <a:pt x="2306" y="13801"/>
                  </a:cubicBezTo>
                  <a:cubicBezTo>
                    <a:pt x="2306" y="13786"/>
                    <a:pt x="2306" y="13779"/>
                    <a:pt x="2314" y="13771"/>
                  </a:cubicBezTo>
                  <a:cubicBezTo>
                    <a:pt x="2314" y="13763"/>
                    <a:pt x="2314" y="13756"/>
                    <a:pt x="2314" y="13756"/>
                  </a:cubicBezTo>
                  <a:cubicBezTo>
                    <a:pt x="2321" y="13748"/>
                    <a:pt x="2321" y="13741"/>
                    <a:pt x="2329" y="13733"/>
                  </a:cubicBezTo>
                  <a:lnTo>
                    <a:pt x="2337" y="13710"/>
                  </a:lnTo>
                  <a:cubicBezTo>
                    <a:pt x="2344" y="13710"/>
                    <a:pt x="2344" y="13702"/>
                    <a:pt x="2352" y="13695"/>
                  </a:cubicBezTo>
                  <a:cubicBezTo>
                    <a:pt x="2367" y="13687"/>
                    <a:pt x="2375" y="13672"/>
                    <a:pt x="2390" y="13672"/>
                  </a:cubicBezTo>
                  <a:cubicBezTo>
                    <a:pt x="2405" y="13664"/>
                    <a:pt x="2413" y="13657"/>
                    <a:pt x="2428" y="13657"/>
                  </a:cubicBezTo>
                  <a:close/>
                  <a:moveTo>
                    <a:pt x="7061" y="16776"/>
                  </a:moveTo>
                  <a:lnTo>
                    <a:pt x="7092" y="16784"/>
                  </a:lnTo>
                  <a:lnTo>
                    <a:pt x="7107" y="16791"/>
                  </a:lnTo>
                  <a:lnTo>
                    <a:pt x="7122" y="16799"/>
                  </a:lnTo>
                  <a:cubicBezTo>
                    <a:pt x="7137" y="16799"/>
                    <a:pt x="7145" y="16807"/>
                    <a:pt x="7152" y="16807"/>
                  </a:cubicBezTo>
                  <a:lnTo>
                    <a:pt x="7160" y="16807"/>
                  </a:lnTo>
                  <a:cubicBezTo>
                    <a:pt x="7206" y="16837"/>
                    <a:pt x="7244" y="16867"/>
                    <a:pt x="7274" y="16913"/>
                  </a:cubicBezTo>
                  <a:cubicBezTo>
                    <a:pt x="7358" y="17020"/>
                    <a:pt x="7388" y="17172"/>
                    <a:pt x="7289" y="17255"/>
                  </a:cubicBezTo>
                  <a:cubicBezTo>
                    <a:pt x="7256" y="17285"/>
                    <a:pt x="7219" y="17298"/>
                    <a:pt x="7182" y="17298"/>
                  </a:cubicBezTo>
                  <a:cubicBezTo>
                    <a:pt x="7073" y="17298"/>
                    <a:pt x="6958" y="17191"/>
                    <a:pt x="6901" y="17073"/>
                  </a:cubicBezTo>
                  <a:cubicBezTo>
                    <a:pt x="6901" y="17065"/>
                    <a:pt x="6894" y="17058"/>
                    <a:pt x="6894" y="17050"/>
                  </a:cubicBezTo>
                  <a:cubicBezTo>
                    <a:pt x="6894" y="17042"/>
                    <a:pt x="6886" y="17035"/>
                    <a:pt x="6886" y="17027"/>
                  </a:cubicBezTo>
                  <a:cubicBezTo>
                    <a:pt x="6879" y="17020"/>
                    <a:pt x="6879" y="17012"/>
                    <a:pt x="6879" y="17004"/>
                  </a:cubicBezTo>
                  <a:cubicBezTo>
                    <a:pt x="6879" y="16997"/>
                    <a:pt x="6879" y="16989"/>
                    <a:pt x="6871" y="16982"/>
                  </a:cubicBezTo>
                  <a:cubicBezTo>
                    <a:pt x="6871" y="16974"/>
                    <a:pt x="6871" y="16966"/>
                    <a:pt x="6871" y="16959"/>
                  </a:cubicBezTo>
                  <a:cubicBezTo>
                    <a:pt x="6871" y="16951"/>
                    <a:pt x="6871" y="16943"/>
                    <a:pt x="6871" y="16936"/>
                  </a:cubicBezTo>
                  <a:cubicBezTo>
                    <a:pt x="6879" y="16936"/>
                    <a:pt x="6879" y="16928"/>
                    <a:pt x="6879" y="16913"/>
                  </a:cubicBezTo>
                  <a:cubicBezTo>
                    <a:pt x="6879" y="16913"/>
                    <a:pt x="6879" y="16905"/>
                    <a:pt x="6879" y="16898"/>
                  </a:cubicBezTo>
                  <a:lnTo>
                    <a:pt x="6886" y="16875"/>
                  </a:lnTo>
                  <a:cubicBezTo>
                    <a:pt x="6894" y="16867"/>
                    <a:pt x="6894" y="16860"/>
                    <a:pt x="6901" y="16860"/>
                  </a:cubicBezTo>
                  <a:cubicBezTo>
                    <a:pt x="6901" y="16852"/>
                    <a:pt x="6901" y="16845"/>
                    <a:pt x="6909" y="16837"/>
                  </a:cubicBezTo>
                  <a:cubicBezTo>
                    <a:pt x="6917" y="16829"/>
                    <a:pt x="6924" y="16814"/>
                    <a:pt x="6939" y="16807"/>
                  </a:cubicBezTo>
                  <a:cubicBezTo>
                    <a:pt x="6947" y="16799"/>
                    <a:pt x="6962" y="16791"/>
                    <a:pt x="6977" y="16784"/>
                  </a:cubicBezTo>
                  <a:cubicBezTo>
                    <a:pt x="6985" y="16784"/>
                    <a:pt x="7000" y="16776"/>
                    <a:pt x="7008" y="16776"/>
                  </a:cubicBezTo>
                  <a:close/>
                  <a:moveTo>
                    <a:pt x="3158" y="1"/>
                  </a:moveTo>
                  <a:lnTo>
                    <a:pt x="3158" y="1"/>
                  </a:lnTo>
                  <a:cubicBezTo>
                    <a:pt x="3151" y="99"/>
                    <a:pt x="3143" y="206"/>
                    <a:pt x="3135" y="305"/>
                  </a:cubicBezTo>
                  <a:cubicBezTo>
                    <a:pt x="3120" y="404"/>
                    <a:pt x="3113" y="503"/>
                    <a:pt x="3105" y="602"/>
                  </a:cubicBezTo>
                  <a:cubicBezTo>
                    <a:pt x="3105" y="503"/>
                    <a:pt x="3113" y="404"/>
                    <a:pt x="3113" y="305"/>
                  </a:cubicBezTo>
                  <a:cubicBezTo>
                    <a:pt x="3120" y="198"/>
                    <a:pt x="3120" y="99"/>
                    <a:pt x="3128" y="1"/>
                  </a:cubicBezTo>
                  <a:lnTo>
                    <a:pt x="3128" y="1"/>
                  </a:lnTo>
                  <a:cubicBezTo>
                    <a:pt x="3120" y="92"/>
                    <a:pt x="3105" y="176"/>
                    <a:pt x="3090" y="267"/>
                  </a:cubicBezTo>
                  <a:cubicBezTo>
                    <a:pt x="3090" y="282"/>
                    <a:pt x="3082" y="305"/>
                    <a:pt x="3082" y="328"/>
                  </a:cubicBezTo>
                  <a:cubicBezTo>
                    <a:pt x="3067" y="396"/>
                    <a:pt x="3059" y="465"/>
                    <a:pt x="3044" y="533"/>
                  </a:cubicBezTo>
                  <a:cubicBezTo>
                    <a:pt x="3044" y="556"/>
                    <a:pt x="3036" y="571"/>
                    <a:pt x="3029" y="594"/>
                  </a:cubicBezTo>
                  <a:cubicBezTo>
                    <a:pt x="3014" y="670"/>
                    <a:pt x="2991" y="746"/>
                    <a:pt x="2976" y="822"/>
                  </a:cubicBezTo>
                  <a:cubicBezTo>
                    <a:pt x="2976" y="830"/>
                    <a:pt x="2976" y="837"/>
                    <a:pt x="2976" y="845"/>
                  </a:cubicBezTo>
                  <a:cubicBezTo>
                    <a:pt x="2945" y="929"/>
                    <a:pt x="2922" y="1020"/>
                    <a:pt x="2892" y="1111"/>
                  </a:cubicBezTo>
                  <a:cubicBezTo>
                    <a:pt x="2831" y="1301"/>
                    <a:pt x="2763" y="1499"/>
                    <a:pt x="2686" y="1689"/>
                  </a:cubicBezTo>
                  <a:cubicBezTo>
                    <a:pt x="2641" y="1804"/>
                    <a:pt x="2595" y="1925"/>
                    <a:pt x="2534" y="2047"/>
                  </a:cubicBezTo>
                  <a:cubicBezTo>
                    <a:pt x="2458" y="2222"/>
                    <a:pt x="2375" y="2397"/>
                    <a:pt x="2291" y="2572"/>
                  </a:cubicBezTo>
                  <a:cubicBezTo>
                    <a:pt x="2222" y="2717"/>
                    <a:pt x="2154" y="2854"/>
                    <a:pt x="2078" y="2990"/>
                  </a:cubicBezTo>
                  <a:cubicBezTo>
                    <a:pt x="2040" y="3082"/>
                    <a:pt x="1994" y="3173"/>
                    <a:pt x="1949" y="3257"/>
                  </a:cubicBezTo>
                  <a:cubicBezTo>
                    <a:pt x="1903" y="3348"/>
                    <a:pt x="1865" y="3432"/>
                    <a:pt x="1819" y="3523"/>
                  </a:cubicBezTo>
                  <a:cubicBezTo>
                    <a:pt x="1766" y="3637"/>
                    <a:pt x="1713" y="3751"/>
                    <a:pt x="1659" y="3865"/>
                  </a:cubicBezTo>
                  <a:cubicBezTo>
                    <a:pt x="1576" y="4040"/>
                    <a:pt x="1492" y="4223"/>
                    <a:pt x="1408" y="4406"/>
                  </a:cubicBezTo>
                  <a:cubicBezTo>
                    <a:pt x="1370" y="4489"/>
                    <a:pt x="1340" y="4573"/>
                    <a:pt x="1302" y="4657"/>
                  </a:cubicBezTo>
                  <a:cubicBezTo>
                    <a:pt x="1189" y="4920"/>
                    <a:pt x="1076" y="5184"/>
                    <a:pt x="978" y="5454"/>
                  </a:cubicBezTo>
                  <a:lnTo>
                    <a:pt x="978" y="5454"/>
                  </a:lnTo>
                  <a:cubicBezTo>
                    <a:pt x="977" y="5452"/>
                    <a:pt x="976" y="5450"/>
                    <a:pt x="975" y="5448"/>
                  </a:cubicBezTo>
                  <a:lnTo>
                    <a:pt x="975" y="5463"/>
                  </a:lnTo>
                  <a:cubicBezTo>
                    <a:pt x="976" y="5460"/>
                    <a:pt x="977" y="5457"/>
                    <a:pt x="978" y="5454"/>
                  </a:cubicBezTo>
                  <a:lnTo>
                    <a:pt x="978" y="5454"/>
                  </a:lnTo>
                  <a:cubicBezTo>
                    <a:pt x="984" y="5469"/>
                    <a:pt x="992" y="5488"/>
                    <a:pt x="1005" y="5501"/>
                  </a:cubicBezTo>
                  <a:cubicBezTo>
                    <a:pt x="1226" y="5904"/>
                    <a:pt x="1530" y="6186"/>
                    <a:pt x="1819" y="6475"/>
                  </a:cubicBezTo>
                  <a:cubicBezTo>
                    <a:pt x="1926" y="6581"/>
                    <a:pt x="2025" y="6680"/>
                    <a:pt x="2123" y="6787"/>
                  </a:cubicBezTo>
                  <a:cubicBezTo>
                    <a:pt x="2139" y="6817"/>
                    <a:pt x="2162" y="6848"/>
                    <a:pt x="2177" y="6878"/>
                  </a:cubicBezTo>
                  <a:lnTo>
                    <a:pt x="2192" y="6901"/>
                  </a:lnTo>
                  <a:cubicBezTo>
                    <a:pt x="2207" y="6924"/>
                    <a:pt x="2222" y="6954"/>
                    <a:pt x="2230" y="6985"/>
                  </a:cubicBezTo>
                  <a:lnTo>
                    <a:pt x="2230" y="6992"/>
                  </a:lnTo>
                  <a:cubicBezTo>
                    <a:pt x="2245" y="7023"/>
                    <a:pt x="2253" y="7053"/>
                    <a:pt x="2253" y="7084"/>
                  </a:cubicBezTo>
                  <a:cubicBezTo>
                    <a:pt x="2253" y="7091"/>
                    <a:pt x="2253" y="7099"/>
                    <a:pt x="2260" y="7106"/>
                  </a:cubicBezTo>
                  <a:cubicBezTo>
                    <a:pt x="2268" y="7137"/>
                    <a:pt x="2268" y="7175"/>
                    <a:pt x="2268" y="7205"/>
                  </a:cubicBezTo>
                  <a:cubicBezTo>
                    <a:pt x="2268" y="7429"/>
                    <a:pt x="2158" y="7633"/>
                    <a:pt x="1964" y="7633"/>
                  </a:cubicBezTo>
                  <a:cubicBezTo>
                    <a:pt x="1954" y="7633"/>
                    <a:pt x="1944" y="7632"/>
                    <a:pt x="1933" y="7631"/>
                  </a:cubicBezTo>
                  <a:lnTo>
                    <a:pt x="1926" y="7631"/>
                  </a:lnTo>
                  <a:cubicBezTo>
                    <a:pt x="1477" y="7570"/>
                    <a:pt x="1020" y="7312"/>
                    <a:pt x="579" y="6962"/>
                  </a:cubicBezTo>
                  <a:cubicBezTo>
                    <a:pt x="549" y="6939"/>
                    <a:pt x="518" y="6916"/>
                    <a:pt x="495" y="6893"/>
                  </a:cubicBezTo>
                  <a:cubicBezTo>
                    <a:pt x="457" y="7015"/>
                    <a:pt x="427" y="7129"/>
                    <a:pt x="396" y="7251"/>
                  </a:cubicBezTo>
                  <a:lnTo>
                    <a:pt x="358" y="7411"/>
                  </a:lnTo>
                  <a:cubicBezTo>
                    <a:pt x="358" y="7434"/>
                    <a:pt x="351" y="7449"/>
                    <a:pt x="343" y="7464"/>
                  </a:cubicBezTo>
                  <a:cubicBezTo>
                    <a:pt x="298" y="7669"/>
                    <a:pt x="252" y="7875"/>
                    <a:pt x="214" y="8088"/>
                  </a:cubicBezTo>
                  <a:cubicBezTo>
                    <a:pt x="214" y="8095"/>
                    <a:pt x="214" y="8111"/>
                    <a:pt x="206" y="8126"/>
                  </a:cubicBezTo>
                  <a:cubicBezTo>
                    <a:pt x="183" y="8225"/>
                    <a:pt x="168" y="8324"/>
                    <a:pt x="153" y="8430"/>
                  </a:cubicBezTo>
                  <a:lnTo>
                    <a:pt x="138" y="8521"/>
                  </a:lnTo>
                  <a:cubicBezTo>
                    <a:pt x="130" y="8582"/>
                    <a:pt x="115" y="8636"/>
                    <a:pt x="107" y="8696"/>
                  </a:cubicBezTo>
                  <a:cubicBezTo>
                    <a:pt x="85" y="8856"/>
                    <a:pt x="69" y="9016"/>
                    <a:pt x="54" y="9176"/>
                  </a:cubicBezTo>
                  <a:cubicBezTo>
                    <a:pt x="54" y="9214"/>
                    <a:pt x="46" y="9252"/>
                    <a:pt x="46" y="9297"/>
                  </a:cubicBezTo>
                  <a:cubicBezTo>
                    <a:pt x="39" y="9366"/>
                    <a:pt x="31" y="9442"/>
                    <a:pt x="24" y="9518"/>
                  </a:cubicBezTo>
                  <a:cubicBezTo>
                    <a:pt x="16" y="9594"/>
                    <a:pt x="16" y="9663"/>
                    <a:pt x="8" y="9731"/>
                  </a:cubicBezTo>
                  <a:lnTo>
                    <a:pt x="8" y="9845"/>
                  </a:lnTo>
                  <a:cubicBezTo>
                    <a:pt x="8" y="9952"/>
                    <a:pt x="1" y="10058"/>
                    <a:pt x="1" y="10172"/>
                  </a:cubicBezTo>
                  <a:cubicBezTo>
                    <a:pt x="62" y="10226"/>
                    <a:pt x="130" y="10271"/>
                    <a:pt x="191" y="10317"/>
                  </a:cubicBezTo>
                  <a:cubicBezTo>
                    <a:pt x="252" y="10363"/>
                    <a:pt x="298" y="10385"/>
                    <a:pt x="351" y="10416"/>
                  </a:cubicBezTo>
                  <a:cubicBezTo>
                    <a:pt x="374" y="10439"/>
                    <a:pt x="404" y="10454"/>
                    <a:pt x="427" y="10469"/>
                  </a:cubicBezTo>
                  <a:cubicBezTo>
                    <a:pt x="571" y="10545"/>
                    <a:pt x="724" y="10621"/>
                    <a:pt x="876" y="10682"/>
                  </a:cubicBezTo>
                  <a:cubicBezTo>
                    <a:pt x="1043" y="10743"/>
                    <a:pt x="1211" y="10796"/>
                    <a:pt x="1386" y="10849"/>
                  </a:cubicBezTo>
                  <a:cubicBezTo>
                    <a:pt x="1994" y="11024"/>
                    <a:pt x="2618" y="11154"/>
                    <a:pt x="3211" y="11626"/>
                  </a:cubicBezTo>
                  <a:lnTo>
                    <a:pt x="3219" y="11633"/>
                  </a:lnTo>
                  <a:cubicBezTo>
                    <a:pt x="3265" y="11671"/>
                    <a:pt x="3303" y="11717"/>
                    <a:pt x="3341" y="11770"/>
                  </a:cubicBezTo>
                  <a:cubicBezTo>
                    <a:pt x="3463" y="11960"/>
                    <a:pt x="3493" y="12188"/>
                    <a:pt x="3432" y="12409"/>
                  </a:cubicBezTo>
                  <a:cubicBezTo>
                    <a:pt x="3417" y="12455"/>
                    <a:pt x="3386" y="12508"/>
                    <a:pt x="3356" y="12546"/>
                  </a:cubicBezTo>
                  <a:lnTo>
                    <a:pt x="3341" y="12561"/>
                  </a:lnTo>
                  <a:lnTo>
                    <a:pt x="3326" y="12577"/>
                  </a:lnTo>
                  <a:cubicBezTo>
                    <a:pt x="3318" y="12584"/>
                    <a:pt x="3303" y="12599"/>
                    <a:pt x="3288" y="12607"/>
                  </a:cubicBezTo>
                  <a:lnTo>
                    <a:pt x="3280" y="12615"/>
                  </a:lnTo>
                  <a:cubicBezTo>
                    <a:pt x="3265" y="12622"/>
                    <a:pt x="3249" y="12630"/>
                    <a:pt x="3227" y="12637"/>
                  </a:cubicBezTo>
                  <a:lnTo>
                    <a:pt x="3219" y="12637"/>
                  </a:lnTo>
                  <a:cubicBezTo>
                    <a:pt x="3196" y="12645"/>
                    <a:pt x="3181" y="12653"/>
                    <a:pt x="3158" y="12653"/>
                  </a:cubicBezTo>
                  <a:lnTo>
                    <a:pt x="3074" y="12653"/>
                  </a:lnTo>
                  <a:cubicBezTo>
                    <a:pt x="2998" y="12645"/>
                    <a:pt x="2930" y="12630"/>
                    <a:pt x="2854" y="12615"/>
                  </a:cubicBezTo>
                  <a:cubicBezTo>
                    <a:pt x="2504" y="12546"/>
                    <a:pt x="2169" y="12440"/>
                    <a:pt x="1842" y="12303"/>
                  </a:cubicBezTo>
                  <a:cubicBezTo>
                    <a:pt x="1774" y="12280"/>
                    <a:pt x="1713" y="12249"/>
                    <a:pt x="1652" y="12227"/>
                  </a:cubicBezTo>
                  <a:cubicBezTo>
                    <a:pt x="1112" y="12006"/>
                    <a:pt x="571" y="11762"/>
                    <a:pt x="69" y="11648"/>
                  </a:cubicBezTo>
                  <a:lnTo>
                    <a:pt x="69" y="11648"/>
                  </a:lnTo>
                  <a:cubicBezTo>
                    <a:pt x="115" y="12044"/>
                    <a:pt x="183" y="12440"/>
                    <a:pt x="267" y="12828"/>
                  </a:cubicBezTo>
                  <a:cubicBezTo>
                    <a:pt x="267" y="12835"/>
                    <a:pt x="275" y="12850"/>
                    <a:pt x="275" y="12858"/>
                  </a:cubicBezTo>
                  <a:cubicBezTo>
                    <a:pt x="290" y="12926"/>
                    <a:pt x="305" y="12995"/>
                    <a:pt x="328" y="13063"/>
                  </a:cubicBezTo>
                  <a:cubicBezTo>
                    <a:pt x="328" y="13086"/>
                    <a:pt x="336" y="13109"/>
                    <a:pt x="343" y="13124"/>
                  </a:cubicBezTo>
                  <a:cubicBezTo>
                    <a:pt x="358" y="13185"/>
                    <a:pt x="374" y="13246"/>
                    <a:pt x="389" y="13307"/>
                  </a:cubicBezTo>
                  <a:lnTo>
                    <a:pt x="412" y="13383"/>
                  </a:lnTo>
                  <a:cubicBezTo>
                    <a:pt x="427" y="13436"/>
                    <a:pt x="442" y="13497"/>
                    <a:pt x="457" y="13550"/>
                  </a:cubicBezTo>
                  <a:lnTo>
                    <a:pt x="473" y="13596"/>
                  </a:lnTo>
                  <a:cubicBezTo>
                    <a:pt x="625" y="14113"/>
                    <a:pt x="823" y="14623"/>
                    <a:pt x="1066" y="15118"/>
                  </a:cubicBezTo>
                  <a:lnTo>
                    <a:pt x="1127" y="15232"/>
                  </a:lnTo>
                  <a:cubicBezTo>
                    <a:pt x="1294" y="15566"/>
                    <a:pt x="1484" y="15886"/>
                    <a:pt x="1697" y="16190"/>
                  </a:cubicBezTo>
                  <a:lnTo>
                    <a:pt x="1720" y="16228"/>
                  </a:lnTo>
                  <a:cubicBezTo>
                    <a:pt x="1789" y="16335"/>
                    <a:pt x="1865" y="16434"/>
                    <a:pt x="1933" y="16533"/>
                  </a:cubicBezTo>
                  <a:lnTo>
                    <a:pt x="1964" y="16563"/>
                  </a:lnTo>
                  <a:cubicBezTo>
                    <a:pt x="2405" y="17157"/>
                    <a:pt x="2930" y="17681"/>
                    <a:pt x="3523" y="18130"/>
                  </a:cubicBezTo>
                  <a:cubicBezTo>
                    <a:pt x="3668" y="17993"/>
                    <a:pt x="3790" y="17841"/>
                    <a:pt x="3889" y="17666"/>
                  </a:cubicBezTo>
                  <a:cubicBezTo>
                    <a:pt x="4064" y="17392"/>
                    <a:pt x="4216" y="17080"/>
                    <a:pt x="4406" y="16829"/>
                  </a:cubicBezTo>
                  <a:cubicBezTo>
                    <a:pt x="4520" y="16685"/>
                    <a:pt x="4649" y="16555"/>
                    <a:pt x="4809" y="16464"/>
                  </a:cubicBezTo>
                  <a:lnTo>
                    <a:pt x="4824" y="16449"/>
                  </a:lnTo>
                  <a:cubicBezTo>
                    <a:pt x="4847" y="16441"/>
                    <a:pt x="4870" y="16426"/>
                    <a:pt x="4885" y="16419"/>
                  </a:cubicBezTo>
                  <a:cubicBezTo>
                    <a:pt x="4923" y="16403"/>
                    <a:pt x="4954" y="16388"/>
                    <a:pt x="4992" y="16373"/>
                  </a:cubicBezTo>
                  <a:lnTo>
                    <a:pt x="5098" y="16380"/>
                  </a:lnTo>
                  <a:lnTo>
                    <a:pt x="5113" y="16380"/>
                  </a:lnTo>
                  <a:cubicBezTo>
                    <a:pt x="5151" y="16380"/>
                    <a:pt x="5190" y="16388"/>
                    <a:pt x="5228" y="16396"/>
                  </a:cubicBezTo>
                  <a:lnTo>
                    <a:pt x="5235" y="16396"/>
                  </a:lnTo>
                  <a:cubicBezTo>
                    <a:pt x="5319" y="16411"/>
                    <a:pt x="5403" y="16434"/>
                    <a:pt x="5479" y="16464"/>
                  </a:cubicBezTo>
                  <a:cubicBezTo>
                    <a:pt x="5600" y="16510"/>
                    <a:pt x="5692" y="16609"/>
                    <a:pt x="5730" y="16730"/>
                  </a:cubicBezTo>
                  <a:cubicBezTo>
                    <a:pt x="5737" y="16951"/>
                    <a:pt x="5661" y="17080"/>
                    <a:pt x="5539" y="17157"/>
                  </a:cubicBezTo>
                  <a:cubicBezTo>
                    <a:pt x="5501" y="17179"/>
                    <a:pt x="5471" y="17195"/>
                    <a:pt x="5433" y="17210"/>
                  </a:cubicBezTo>
                  <a:lnTo>
                    <a:pt x="5425" y="17210"/>
                  </a:lnTo>
                  <a:cubicBezTo>
                    <a:pt x="5395" y="17217"/>
                    <a:pt x="5357" y="17233"/>
                    <a:pt x="5326" y="17240"/>
                  </a:cubicBezTo>
                  <a:cubicBezTo>
                    <a:pt x="5060" y="17309"/>
                    <a:pt x="4733" y="17301"/>
                    <a:pt x="4520" y="17461"/>
                  </a:cubicBezTo>
                  <a:cubicBezTo>
                    <a:pt x="4497" y="17484"/>
                    <a:pt x="4467" y="17506"/>
                    <a:pt x="4436" y="17529"/>
                  </a:cubicBezTo>
                  <a:cubicBezTo>
                    <a:pt x="4414" y="17545"/>
                    <a:pt x="4391" y="17567"/>
                    <a:pt x="4368" y="17590"/>
                  </a:cubicBezTo>
                  <a:lnTo>
                    <a:pt x="4345" y="17605"/>
                  </a:lnTo>
                  <a:cubicBezTo>
                    <a:pt x="4330" y="17628"/>
                    <a:pt x="4307" y="17651"/>
                    <a:pt x="4284" y="17674"/>
                  </a:cubicBezTo>
                  <a:lnTo>
                    <a:pt x="4261" y="17697"/>
                  </a:lnTo>
                  <a:cubicBezTo>
                    <a:pt x="4246" y="17719"/>
                    <a:pt x="4223" y="17735"/>
                    <a:pt x="4200" y="17765"/>
                  </a:cubicBezTo>
                  <a:lnTo>
                    <a:pt x="4193" y="17773"/>
                  </a:lnTo>
                  <a:cubicBezTo>
                    <a:pt x="4155" y="17826"/>
                    <a:pt x="4109" y="17879"/>
                    <a:pt x="4071" y="17933"/>
                  </a:cubicBezTo>
                  <a:cubicBezTo>
                    <a:pt x="4071" y="17940"/>
                    <a:pt x="4064" y="17940"/>
                    <a:pt x="4064" y="17948"/>
                  </a:cubicBezTo>
                  <a:cubicBezTo>
                    <a:pt x="4048" y="17971"/>
                    <a:pt x="4033" y="17993"/>
                    <a:pt x="4018" y="18016"/>
                  </a:cubicBezTo>
                  <a:lnTo>
                    <a:pt x="3995" y="18054"/>
                  </a:lnTo>
                  <a:cubicBezTo>
                    <a:pt x="3987" y="18077"/>
                    <a:pt x="3972" y="18100"/>
                    <a:pt x="3957" y="18123"/>
                  </a:cubicBezTo>
                  <a:lnTo>
                    <a:pt x="3934" y="18168"/>
                  </a:lnTo>
                  <a:cubicBezTo>
                    <a:pt x="3927" y="18191"/>
                    <a:pt x="3911" y="18214"/>
                    <a:pt x="3904" y="18237"/>
                  </a:cubicBezTo>
                  <a:lnTo>
                    <a:pt x="3904" y="18244"/>
                  </a:lnTo>
                  <a:cubicBezTo>
                    <a:pt x="3889" y="18282"/>
                    <a:pt x="3873" y="18313"/>
                    <a:pt x="3858" y="18351"/>
                  </a:cubicBezTo>
                  <a:cubicBezTo>
                    <a:pt x="4109" y="18511"/>
                    <a:pt x="4368" y="18648"/>
                    <a:pt x="4634" y="18769"/>
                  </a:cubicBezTo>
                  <a:cubicBezTo>
                    <a:pt x="4710" y="18800"/>
                    <a:pt x="4779" y="18830"/>
                    <a:pt x="4855" y="18861"/>
                  </a:cubicBezTo>
                  <a:lnTo>
                    <a:pt x="4908" y="18876"/>
                  </a:lnTo>
                  <a:cubicBezTo>
                    <a:pt x="4984" y="18906"/>
                    <a:pt x="5060" y="18929"/>
                    <a:pt x="5129" y="18952"/>
                  </a:cubicBezTo>
                  <a:lnTo>
                    <a:pt x="5174" y="18960"/>
                  </a:lnTo>
                  <a:cubicBezTo>
                    <a:pt x="5235" y="18982"/>
                    <a:pt x="5304" y="18998"/>
                    <a:pt x="5365" y="19013"/>
                  </a:cubicBezTo>
                  <a:lnTo>
                    <a:pt x="5410" y="19028"/>
                  </a:lnTo>
                  <a:cubicBezTo>
                    <a:pt x="5479" y="19043"/>
                    <a:pt x="5555" y="19058"/>
                    <a:pt x="5623" y="19066"/>
                  </a:cubicBezTo>
                  <a:lnTo>
                    <a:pt x="5676" y="19074"/>
                  </a:lnTo>
                  <a:cubicBezTo>
                    <a:pt x="5753" y="19089"/>
                    <a:pt x="5821" y="19097"/>
                    <a:pt x="5897" y="19097"/>
                  </a:cubicBezTo>
                  <a:cubicBezTo>
                    <a:pt x="5943" y="19097"/>
                    <a:pt x="5981" y="19104"/>
                    <a:pt x="6026" y="19104"/>
                  </a:cubicBezTo>
                  <a:lnTo>
                    <a:pt x="6133" y="19104"/>
                  </a:lnTo>
                  <a:cubicBezTo>
                    <a:pt x="7472" y="19097"/>
                    <a:pt x="8446" y="18115"/>
                    <a:pt x="8651" y="16875"/>
                  </a:cubicBezTo>
                  <a:lnTo>
                    <a:pt x="8704" y="16867"/>
                  </a:lnTo>
                  <a:lnTo>
                    <a:pt x="8750" y="16867"/>
                  </a:lnTo>
                  <a:cubicBezTo>
                    <a:pt x="8887" y="16860"/>
                    <a:pt x="9016" y="16837"/>
                    <a:pt x="9146" y="16799"/>
                  </a:cubicBezTo>
                  <a:cubicBezTo>
                    <a:pt x="9184" y="16791"/>
                    <a:pt x="9229" y="16776"/>
                    <a:pt x="9267" y="16768"/>
                  </a:cubicBezTo>
                  <a:lnTo>
                    <a:pt x="9275" y="16768"/>
                  </a:lnTo>
                  <a:cubicBezTo>
                    <a:pt x="9701" y="16624"/>
                    <a:pt x="10089" y="16373"/>
                    <a:pt x="10393" y="16046"/>
                  </a:cubicBezTo>
                  <a:lnTo>
                    <a:pt x="10401" y="16031"/>
                  </a:lnTo>
                  <a:cubicBezTo>
                    <a:pt x="10439" y="15992"/>
                    <a:pt x="10469" y="15962"/>
                    <a:pt x="10500" y="15924"/>
                  </a:cubicBezTo>
                  <a:lnTo>
                    <a:pt x="10523" y="15901"/>
                  </a:lnTo>
                  <a:cubicBezTo>
                    <a:pt x="10553" y="15856"/>
                    <a:pt x="10591" y="15818"/>
                    <a:pt x="10622" y="15772"/>
                  </a:cubicBezTo>
                  <a:cubicBezTo>
                    <a:pt x="10378" y="15673"/>
                    <a:pt x="10120" y="15589"/>
                    <a:pt x="9861" y="15483"/>
                  </a:cubicBezTo>
                  <a:cubicBezTo>
                    <a:pt x="9830" y="15475"/>
                    <a:pt x="9808" y="15468"/>
                    <a:pt x="9785" y="15460"/>
                  </a:cubicBezTo>
                  <a:cubicBezTo>
                    <a:pt x="9709" y="15429"/>
                    <a:pt x="9633" y="15391"/>
                    <a:pt x="9557" y="15353"/>
                  </a:cubicBezTo>
                  <a:cubicBezTo>
                    <a:pt x="9427" y="15293"/>
                    <a:pt x="9336" y="15178"/>
                    <a:pt x="9305" y="15041"/>
                  </a:cubicBezTo>
                  <a:lnTo>
                    <a:pt x="9305" y="15034"/>
                  </a:lnTo>
                  <a:cubicBezTo>
                    <a:pt x="9305" y="15026"/>
                    <a:pt x="9305" y="15003"/>
                    <a:pt x="9305" y="14988"/>
                  </a:cubicBezTo>
                  <a:cubicBezTo>
                    <a:pt x="9302" y="14981"/>
                    <a:pt x="9302" y="14979"/>
                    <a:pt x="9303" y="14979"/>
                  </a:cubicBezTo>
                  <a:lnTo>
                    <a:pt x="9303" y="14979"/>
                  </a:lnTo>
                  <a:cubicBezTo>
                    <a:pt x="9304" y="14979"/>
                    <a:pt x="9305" y="14981"/>
                    <a:pt x="9305" y="14981"/>
                  </a:cubicBezTo>
                  <a:lnTo>
                    <a:pt x="9305" y="14943"/>
                  </a:lnTo>
                  <a:cubicBezTo>
                    <a:pt x="9298" y="14935"/>
                    <a:pt x="9298" y="14935"/>
                    <a:pt x="9305" y="14927"/>
                  </a:cubicBezTo>
                  <a:cubicBezTo>
                    <a:pt x="9305" y="14920"/>
                    <a:pt x="9305" y="14905"/>
                    <a:pt x="9305" y="14897"/>
                  </a:cubicBezTo>
                  <a:cubicBezTo>
                    <a:pt x="9305" y="14889"/>
                    <a:pt x="9305" y="14889"/>
                    <a:pt x="9305" y="14882"/>
                  </a:cubicBezTo>
                  <a:cubicBezTo>
                    <a:pt x="9313" y="14874"/>
                    <a:pt x="9313" y="14859"/>
                    <a:pt x="9321" y="14844"/>
                  </a:cubicBezTo>
                  <a:lnTo>
                    <a:pt x="9321" y="14836"/>
                  </a:lnTo>
                  <a:cubicBezTo>
                    <a:pt x="9321" y="14828"/>
                    <a:pt x="9328" y="14813"/>
                    <a:pt x="9336" y="14806"/>
                  </a:cubicBezTo>
                  <a:lnTo>
                    <a:pt x="9336" y="14798"/>
                  </a:lnTo>
                  <a:cubicBezTo>
                    <a:pt x="9344" y="14783"/>
                    <a:pt x="9351" y="14775"/>
                    <a:pt x="9366" y="14760"/>
                  </a:cubicBezTo>
                  <a:cubicBezTo>
                    <a:pt x="9374" y="14752"/>
                    <a:pt x="9389" y="14737"/>
                    <a:pt x="9397" y="14730"/>
                  </a:cubicBezTo>
                  <a:cubicBezTo>
                    <a:pt x="9427" y="14722"/>
                    <a:pt x="9465" y="14714"/>
                    <a:pt x="9496" y="14707"/>
                  </a:cubicBezTo>
                  <a:lnTo>
                    <a:pt x="9511" y="14707"/>
                  </a:lnTo>
                  <a:cubicBezTo>
                    <a:pt x="9533" y="14706"/>
                    <a:pt x="9556" y="14705"/>
                    <a:pt x="9578" y="14705"/>
                  </a:cubicBezTo>
                  <a:cubicBezTo>
                    <a:pt x="9738" y="14705"/>
                    <a:pt x="9897" y="14729"/>
                    <a:pt x="10043" y="14783"/>
                  </a:cubicBezTo>
                  <a:cubicBezTo>
                    <a:pt x="10173" y="14813"/>
                    <a:pt x="10295" y="14859"/>
                    <a:pt x="10409" y="14905"/>
                  </a:cubicBezTo>
                  <a:cubicBezTo>
                    <a:pt x="10614" y="14979"/>
                    <a:pt x="10805" y="15044"/>
                    <a:pt x="10950" y="15044"/>
                  </a:cubicBezTo>
                  <a:cubicBezTo>
                    <a:pt x="10983" y="15044"/>
                    <a:pt x="11013" y="15041"/>
                    <a:pt x="11040" y="15034"/>
                  </a:cubicBezTo>
                  <a:cubicBezTo>
                    <a:pt x="11063" y="14973"/>
                    <a:pt x="11086" y="14912"/>
                    <a:pt x="11109" y="14851"/>
                  </a:cubicBezTo>
                  <a:cubicBezTo>
                    <a:pt x="11109" y="14844"/>
                    <a:pt x="11116" y="14828"/>
                    <a:pt x="11116" y="14821"/>
                  </a:cubicBezTo>
                  <a:cubicBezTo>
                    <a:pt x="11162" y="14707"/>
                    <a:pt x="11192" y="14577"/>
                    <a:pt x="11223" y="14456"/>
                  </a:cubicBezTo>
                  <a:cubicBezTo>
                    <a:pt x="11299" y="14113"/>
                    <a:pt x="11329" y="13763"/>
                    <a:pt x="11329" y="13413"/>
                  </a:cubicBezTo>
                  <a:lnTo>
                    <a:pt x="11337" y="13413"/>
                  </a:lnTo>
                  <a:cubicBezTo>
                    <a:pt x="11337" y="13345"/>
                    <a:pt x="11337" y="13276"/>
                    <a:pt x="11337" y="13216"/>
                  </a:cubicBezTo>
                  <a:lnTo>
                    <a:pt x="11337" y="13193"/>
                  </a:lnTo>
                  <a:cubicBezTo>
                    <a:pt x="11322" y="12926"/>
                    <a:pt x="11291" y="12660"/>
                    <a:pt x="11246" y="12402"/>
                  </a:cubicBezTo>
                  <a:cubicBezTo>
                    <a:pt x="11238" y="12348"/>
                    <a:pt x="11230" y="12295"/>
                    <a:pt x="11215" y="12242"/>
                  </a:cubicBezTo>
                  <a:cubicBezTo>
                    <a:pt x="11215" y="12234"/>
                    <a:pt x="11215" y="12219"/>
                    <a:pt x="11207" y="12211"/>
                  </a:cubicBezTo>
                  <a:cubicBezTo>
                    <a:pt x="11200" y="12166"/>
                    <a:pt x="11192" y="12112"/>
                    <a:pt x="11177" y="12074"/>
                  </a:cubicBezTo>
                  <a:cubicBezTo>
                    <a:pt x="11177" y="12059"/>
                    <a:pt x="11177" y="12044"/>
                    <a:pt x="11169" y="12036"/>
                  </a:cubicBezTo>
                  <a:cubicBezTo>
                    <a:pt x="11154" y="11983"/>
                    <a:pt x="11147" y="11922"/>
                    <a:pt x="11131" y="11869"/>
                  </a:cubicBezTo>
                  <a:cubicBezTo>
                    <a:pt x="10584" y="12044"/>
                    <a:pt x="10074" y="12325"/>
                    <a:pt x="9633" y="12691"/>
                  </a:cubicBezTo>
                  <a:lnTo>
                    <a:pt x="9617" y="12713"/>
                  </a:lnTo>
                  <a:cubicBezTo>
                    <a:pt x="9579" y="12744"/>
                    <a:pt x="9541" y="12774"/>
                    <a:pt x="9503" y="12812"/>
                  </a:cubicBezTo>
                  <a:lnTo>
                    <a:pt x="9465" y="12850"/>
                  </a:lnTo>
                  <a:lnTo>
                    <a:pt x="9366" y="12942"/>
                  </a:lnTo>
                  <a:lnTo>
                    <a:pt x="9321" y="12995"/>
                  </a:lnTo>
                  <a:cubicBezTo>
                    <a:pt x="9298" y="13018"/>
                    <a:pt x="9267" y="13048"/>
                    <a:pt x="9237" y="13079"/>
                  </a:cubicBezTo>
                  <a:lnTo>
                    <a:pt x="9191" y="13132"/>
                  </a:lnTo>
                  <a:cubicBezTo>
                    <a:pt x="9169" y="13162"/>
                    <a:pt x="9138" y="13193"/>
                    <a:pt x="9115" y="13231"/>
                  </a:cubicBezTo>
                  <a:lnTo>
                    <a:pt x="9070" y="13284"/>
                  </a:lnTo>
                  <a:cubicBezTo>
                    <a:pt x="9032" y="13337"/>
                    <a:pt x="8986" y="13383"/>
                    <a:pt x="8948" y="13436"/>
                  </a:cubicBezTo>
                  <a:cubicBezTo>
                    <a:pt x="8879" y="13406"/>
                    <a:pt x="8819" y="13368"/>
                    <a:pt x="8758" y="13322"/>
                  </a:cubicBezTo>
                  <a:cubicBezTo>
                    <a:pt x="8727" y="13299"/>
                    <a:pt x="8697" y="13269"/>
                    <a:pt x="8666" y="13246"/>
                  </a:cubicBezTo>
                  <a:cubicBezTo>
                    <a:pt x="8628" y="13208"/>
                    <a:pt x="8606" y="13155"/>
                    <a:pt x="8606" y="13101"/>
                  </a:cubicBezTo>
                  <a:cubicBezTo>
                    <a:pt x="8689" y="12698"/>
                    <a:pt x="8910" y="12325"/>
                    <a:pt x="9229" y="12052"/>
                  </a:cubicBezTo>
                  <a:cubicBezTo>
                    <a:pt x="9458" y="11861"/>
                    <a:pt x="9709" y="11686"/>
                    <a:pt x="9967" y="11534"/>
                  </a:cubicBezTo>
                  <a:cubicBezTo>
                    <a:pt x="10264" y="11367"/>
                    <a:pt x="10546" y="11177"/>
                    <a:pt x="10819" y="10979"/>
                  </a:cubicBezTo>
                  <a:cubicBezTo>
                    <a:pt x="10774" y="10849"/>
                    <a:pt x="10713" y="10728"/>
                    <a:pt x="10660" y="10598"/>
                  </a:cubicBezTo>
                  <a:cubicBezTo>
                    <a:pt x="10584" y="10439"/>
                    <a:pt x="10500" y="10279"/>
                    <a:pt x="10409" y="10127"/>
                  </a:cubicBezTo>
                  <a:cubicBezTo>
                    <a:pt x="10355" y="10028"/>
                    <a:pt x="10302" y="9937"/>
                    <a:pt x="10249" y="9845"/>
                  </a:cubicBezTo>
                  <a:lnTo>
                    <a:pt x="10234" y="9822"/>
                  </a:lnTo>
                  <a:lnTo>
                    <a:pt x="10188" y="9762"/>
                  </a:lnTo>
                  <a:cubicBezTo>
                    <a:pt x="10142" y="9685"/>
                    <a:pt x="10097" y="9617"/>
                    <a:pt x="10051" y="9549"/>
                  </a:cubicBezTo>
                  <a:lnTo>
                    <a:pt x="9998" y="9465"/>
                  </a:lnTo>
                  <a:cubicBezTo>
                    <a:pt x="9937" y="9381"/>
                    <a:pt x="9884" y="9305"/>
                    <a:pt x="9830" y="9229"/>
                  </a:cubicBezTo>
                  <a:cubicBezTo>
                    <a:pt x="9800" y="9191"/>
                    <a:pt x="9770" y="9145"/>
                    <a:pt x="9739" y="9107"/>
                  </a:cubicBezTo>
                  <a:lnTo>
                    <a:pt x="9693" y="9039"/>
                  </a:lnTo>
                  <a:cubicBezTo>
                    <a:pt x="9602" y="8925"/>
                    <a:pt x="9518" y="8811"/>
                    <a:pt x="9427" y="8704"/>
                  </a:cubicBezTo>
                  <a:lnTo>
                    <a:pt x="9404" y="8681"/>
                  </a:lnTo>
                  <a:cubicBezTo>
                    <a:pt x="9351" y="8613"/>
                    <a:pt x="9298" y="8537"/>
                    <a:pt x="9237" y="8468"/>
                  </a:cubicBezTo>
                  <a:lnTo>
                    <a:pt x="9169" y="8385"/>
                  </a:lnTo>
                  <a:lnTo>
                    <a:pt x="9009" y="8210"/>
                  </a:lnTo>
                  <a:lnTo>
                    <a:pt x="8956" y="8149"/>
                  </a:lnTo>
                  <a:cubicBezTo>
                    <a:pt x="8864" y="8042"/>
                    <a:pt x="8765" y="7936"/>
                    <a:pt x="8674" y="7829"/>
                  </a:cubicBezTo>
                  <a:lnTo>
                    <a:pt x="8598" y="7745"/>
                  </a:lnTo>
                  <a:cubicBezTo>
                    <a:pt x="8278" y="7966"/>
                    <a:pt x="8043" y="8324"/>
                    <a:pt x="7860" y="8734"/>
                  </a:cubicBezTo>
                  <a:cubicBezTo>
                    <a:pt x="7799" y="8887"/>
                    <a:pt x="7738" y="9039"/>
                    <a:pt x="7693" y="9191"/>
                  </a:cubicBezTo>
                  <a:lnTo>
                    <a:pt x="7693" y="9183"/>
                  </a:lnTo>
                  <a:cubicBezTo>
                    <a:pt x="7510" y="9777"/>
                    <a:pt x="7373" y="10378"/>
                    <a:pt x="7282" y="10986"/>
                  </a:cubicBezTo>
                  <a:cubicBezTo>
                    <a:pt x="7232" y="11215"/>
                    <a:pt x="7120" y="11304"/>
                    <a:pt x="6989" y="11304"/>
                  </a:cubicBezTo>
                  <a:cubicBezTo>
                    <a:pt x="6920" y="11304"/>
                    <a:pt x="6846" y="11280"/>
                    <a:pt x="6772" y="11238"/>
                  </a:cubicBezTo>
                  <a:cubicBezTo>
                    <a:pt x="6749" y="11222"/>
                    <a:pt x="6719" y="11207"/>
                    <a:pt x="6696" y="11184"/>
                  </a:cubicBezTo>
                  <a:lnTo>
                    <a:pt x="6673" y="11169"/>
                  </a:lnTo>
                  <a:cubicBezTo>
                    <a:pt x="6658" y="11154"/>
                    <a:pt x="6635" y="11131"/>
                    <a:pt x="6612" y="11116"/>
                  </a:cubicBezTo>
                  <a:cubicBezTo>
                    <a:pt x="6468" y="10979"/>
                    <a:pt x="6354" y="10811"/>
                    <a:pt x="6293" y="10629"/>
                  </a:cubicBezTo>
                  <a:cubicBezTo>
                    <a:pt x="6262" y="10560"/>
                    <a:pt x="6247" y="10484"/>
                    <a:pt x="6247" y="10408"/>
                  </a:cubicBezTo>
                  <a:cubicBezTo>
                    <a:pt x="6285" y="9975"/>
                    <a:pt x="6437" y="9564"/>
                    <a:pt x="6681" y="9206"/>
                  </a:cubicBezTo>
                  <a:lnTo>
                    <a:pt x="6734" y="9130"/>
                  </a:lnTo>
                  <a:lnTo>
                    <a:pt x="6742" y="9115"/>
                  </a:lnTo>
                  <a:cubicBezTo>
                    <a:pt x="6955" y="8841"/>
                    <a:pt x="7190" y="8590"/>
                    <a:pt x="7442" y="8362"/>
                  </a:cubicBezTo>
                  <a:cubicBezTo>
                    <a:pt x="7753" y="8080"/>
                    <a:pt x="8065" y="7791"/>
                    <a:pt x="8301" y="7441"/>
                  </a:cubicBezTo>
                  <a:cubicBezTo>
                    <a:pt x="8103" y="7228"/>
                    <a:pt x="7898" y="7023"/>
                    <a:pt x="7700" y="6817"/>
                  </a:cubicBezTo>
                  <a:lnTo>
                    <a:pt x="7693" y="6810"/>
                  </a:lnTo>
                  <a:lnTo>
                    <a:pt x="7518" y="6635"/>
                  </a:lnTo>
                  <a:cubicBezTo>
                    <a:pt x="7190" y="6308"/>
                    <a:pt x="6856" y="5980"/>
                    <a:pt x="6521" y="5646"/>
                  </a:cubicBezTo>
                  <a:cubicBezTo>
                    <a:pt x="6239" y="5912"/>
                    <a:pt x="5996" y="6254"/>
                    <a:pt x="5745" y="6521"/>
                  </a:cubicBezTo>
                  <a:cubicBezTo>
                    <a:pt x="5699" y="6574"/>
                    <a:pt x="5646" y="6619"/>
                    <a:pt x="5600" y="6665"/>
                  </a:cubicBezTo>
                  <a:lnTo>
                    <a:pt x="5593" y="6665"/>
                  </a:lnTo>
                  <a:cubicBezTo>
                    <a:pt x="5570" y="6688"/>
                    <a:pt x="5539" y="6711"/>
                    <a:pt x="5517" y="6734"/>
                  </a:cubicBezTo>
                  <a:cubicBezTo>
                    <a:pt x="5486" y="6756"/>
                    <a:pt x="5471" y="6772"/>
                    <a:pt x="5448" y="6787"/>
                  </a:cubicBezTo>
                  <a:lnTo>
                    <a:pt x="5425" y="6794"/>
                  </a:lnTo>
                  <a:cubicBezTo>
                    <a:pt x="5410" y="6810"/>
                    <a:pt x="5387" y="6825"/>
                    <a:pt x="5365" y="6840"/>
                  </a:cubicBezTo>
                  <a:lnTo>
                    <a:pt x="5342" y="6848"/>
                  </a:lnTo>
                  <a:cubicBezTo>
                    <a:pt x="5319" y="6855"/>
                    <a:pt x="5296" y="6871"/>
                    <a:pt x="5266" y="6878"/>
                  </a:cubicBezTo>
                  <a:lnTo>
                    <a:pt x="5250" y="6886"/>
                  </a:lnTo>
                  <a:cubicBezTo>
                    <a:pt x="5228" y="6893"/>
                    <a:pt x="5197" y="6901"/>
                    <a:pt x="5167" y="6909"/>
                  </a:cubicBezTo>
                  <a:cubicBezTo>
                    <a:pt x="5136" y="6916"/>
                    <a:pt x="5098" y="6924"/>
                    <a:pt x="5068" y="6924"/>
                  </a:cubicBezTo>
                  <a:cubicBezTo>
                    <a:pt x="4840" y="6893"/>
                    <a:pt x="4703" y="6825"/>
                    <a:pt x="4642" y="6741"/>
                  </a:cubicBezTo>
                  <a:lnTo>
                    <a:pt x="4634" y="6734"/>
                  </a:lnTo>
                  <a:cubicBezTo>
                    <a:pt x="4627" y="6726"/>
                    <a:pt x="4619" y="6711"/>
                    <a:pt x="4619" y="6703"/>
                  </a:cubicBezTo>
                  <a:lnTo>
                    <a:pt x="4604" y="6688"/>
                  </a:lnTo>
                  <a:cubicBezTo>
                    <a:pt x="4604" y="6680"/>
                    <a:pt x="4604" y="6673"/>
                    <a:pt x="4604" y="6665"/>
                  </a:cubicBezTo>
                  <a:cubicBezTo>
                    <a:pt x="4596" y="6650"/>
                    <a:pt x="4596" y="6642"/>
                    <a:pt x="4596" y="6635"/>
                  </a:cubicBezTo>
                  <a:lnTo>
                    <a:pt x="4596" y="6612"/>
                  </a:lnTo>
                  <a:cubicBezTo>
                    <a:pt x="4596" y="6604"/>
                    <a:pt x="4596" y="6597"/>
                    <a:pt x="4596" y="6589"/>
                  </a:cubicBezTo>
                  <a:cubicBezTo>
                    <a:pt x="4596" y="6574"/>
                    <a:pt x="4596" y="6551"/>
                    <a:pt x="4596" y="6536"/>
                  </a:cubicBezTo>
                  <a:lnTo>
                    <a:pt x="4596" y="6528"/>
                  </a:lnTo>
                  <a:cubicBezTo>
                    <a:pt x="4596" y="6513"/>
                    <a:pt x="4596" y="6490"/>
                    <a:pt x="4604" y="6475"/>
                  </a:cubicBezTo>
                  <a:lnTo>
                    <a:pt x="4604" y="6467"/>
                  </a:lnTo>
                  <a:cubicBezTo>
                    <a:pt x="4611" y="6452"/>
                    <a:pt x="4619" y="6429"/>
                    <a:pt x="4627" y="6414"/>
                  </a:cubicBezTo>
                  <a:cubicBezTo>
                    <a:pt x="4710" y="6231"/>
                    <a:pt x="4817" y="6064"/>
                    <a:pt x="4946" y="5912"/>
                  </a:cubicBezTo>
                  <a:lnTo>
                    <a:pt x="4961" y="5889"/>
                  </a:lnTo>
                  <a:lnTo>
                    <a:pt x="4977" y="5874"/>
                  </a:lnTo>
                  <a:cubicBezTo>
                    <a:pt x="5243" y="5539"/>
                    <a:pt x="5570" y="5166"/>
                    <a:pt x="5722" y="4816"/>
                  </a:cubicBezTo>
                  <a:cubicBezTo>
                    <a:pt x="5387" y="4459"/>
                    <a:pt x="5060" y="4086"/>
                    <a:pt x="4741" y="3690"/>
                  </a:cubicBezTo>
                  <a:cubicBezTo>
                    <a:pt x="4672" y="3607"/>
                    <a:pt x="4604" y="3523"/>
                    <a:pt x="4535" y="3439"/>
                  </a:cubicBezTo>
                  <a:cubicBezTo>
                    <a:pt x="4444" y="3318"/>
                    <a:pt x="4353" y="3196"/>
                    <a:pt x="4261" y="3074"/>
                  </a:cubicBezTo>
                  <a:lnTo>
                    <a:pt x="4193" y="2983"/>
                  </a:lnTo>
                  <a:cubicBezTo>
                    <a:pt x="4140" y="2899"/>
                    <a:pt x="4079" y="2815"/>
                    <a:pt x="4025" y="2732"/>
                  </a:cubicBezTo>
                  <a:cubicBezTo>
                    <a:pt x="3934" y="2602"/>
                    <a:pt x="3851" y="2466"/>
                    <a:pt x="3767" y="2321"/>
                  </a:cubicBezTo>
                  <a:cubicBezTo>
                    <a:pt x="3714" y="2230"/>
                    <a:pt x="3660" y="2123"/>
                    <a:pt x="3607" y="2024"/>
                  </a:cubicBezTo>
                  <a:cubicBezTo>
                    <a:pt x="3531" y="1864"/>
                    <a:pt x="3463" y="1712"/>
                    <a:pt x="3402" y="1545"/>
                  </a:cubicBezTo>
                  <a:lnTo>
                    <a:pt x="3386" y="1492"/>
                  </a:lnTo>
                  <a:lnTo>
                    <a:pt x="3348" y="1393"/>
                  </a:lnTo>
                  <a:cubicBezTo>
                    <a:pt x="3341" y="1370"/>
                    <a:pt x="3333" y="1347"/>
                    <a:pt x="3326" y="1324"/>
                  </a:cubicBezTo>
                  <a:cubicBezTo>
                    <a:pt x="3318" y="1301"/>
                    <a:pt x="3310" y="1263"/>
                    <a:pt x="3303" y="1225"/>
                  </a:cubicBezTo>
                  <a:cubicBezTo>
                    <a:pt x="3288" y="1195"/>
                    <a:pt x="3288" y="1180"/>
                    <a:pt x="3280" y="1157"/>
                  </a:cubicBezTo>
                  <a:cubicBezTo>
                    <a:pt x="3272" y="1111"/>
                    <a:pt x="3257" y="1066"/>
                    <a:pt x="3249" y="1020"/>
                  </a:cubicBezTo>
                  <a:cubicBezTo>
                    <a:pt x="3249" y="997"/>
                    <a:pt x="3234" y="982"/>
                    <a:pt x="3234" y="959"/>
                  </a:cubicBezTo>
                  <a:cubicBezTo>
                    <a:pt x="3227" y="921"/>
                    <a:pt x="3219" y="875"/>
                    <a:pt x="3211" y="837"/>
                  </a:cubicBezTo>
                  <a:cubicBezTo>
                    <a:pt x="3211" y="815"/>
                    <a:pt x="3204" y="799"/>
                    <a:pt x="3204" y="777"/>
                  </a:cubicBezTo>
                  <a:cubicBezTo>
                    <a:pt x="3196" y="738"/>
                    <a:pt x="3189" y="700"/>
                    <a:pt x="3181" y="662"/>
                  </a:cubicBezTo>
                  <a:cubicBezTo>
                    <a:pt x="3181" y="640"/>
                    <a:pt x="3181" y="624"/>
                    <a:pt x="3173" y="602"/>
                  </a:cubicBezTo>
                  <a:cubicBezTo>
                    <a:pt x="3173" y="548"/>
                    <a:pt x="3166" y="487"/>
                    <a:pt x="3158" y="434"/>
                  </a:cubicBezTo>
                  <a:cubicBezTo>
                    <a:pt x="3151" y="290"/>
                    <a:pt x="3151" y="145"/>
                    <a:pt x="3158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7"/>
            <p:cNvSpPr/>
            <p:nvPr/>
          </p:nvSpPr>
          <p:spPr>
            <a:xfrm>
              <a:off x="7259912" y="-7251333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rgbClr val="304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7"/>
            <p:cNvSpPr/>
            <p:nvPr/>
          </p:nvSpPr>
          <p:spPr>
            <a:xfrm>
              <a:off x="7259912" y="-7251333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7"/>
            <p:cNvSpPr/>
            <p:nvPr/>
          </p:nvSpPr>
          <p:spPr>
            <a:xfrm>
              <a:off x="7294929" y="-7251333"/>
              <a:ext cx="21749" cy="91782"/>
            </a:xfrm>
            <a:custGeom>
              <a:avLst/>
              <a:gdLst/>
              <a:ahLst/>
              <a:cxnLst/>
              <a:rect l="l" t="t" r="r" b="b"/>
              <a:pathLst>
                <a:path w="359" h="1515" extrusionOk="0">
                  <a:moveTo>
                    <a:pt x="115" y="1"/>
                  </a:moveTo>
                  <a:cubicBezTo>
                    <a:pt x="54" y="503"/>
                    <a:pt x="16" y="1013"/>
                    <a:pt x="1" y="1515"/>
                  </a:cubicBezTo>
                  <a:cubicBezTo>
                    <a:pt x="115" y="1378"/>
                    <a:pt x="237" y="1249"/>
                    <a:pt x="358" y="1119"/>
                  </a:cubicBezTo>
                  <a:cubicBezTo>
                    <a:pt x="221" y="762"/>
                    <a:pt x="138" y="389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7"/>
            <p:cNvSpPr/>
            <p:nvPr/>
          </p:nvSpPr>
          <p:spPr>
            <a:xfrm>
              <a:off x="7297716" y="-7111628"/>
              <a:ext cx="66883" cy="82089"/>
            </a:xfrm>
            <a:custGeom>
              <a:avLst/>
              <a:gdLst/>
              <a:ahLst/>
              <a:cxnLst/>
              <a:rect l="l" t="t" r="r" b="b"/>
              <a:pathLst>
                <a:path w="1104" h="1355" extrusionOk="0">
                  <a:moveTo>
                    <a:pt x="936" y="0"/>
                  </a:moveTo>
                  <a:cubicBezTo>
                    <a:pt x="602" y="335"/>
                    <a:pt x="290" y="685"/>
                    <a:pt x="0" y="1058"/>
                  </a:cubicBezTo>
                  <a:cubicBezTo>
                    <a:pt x="8" y="1157"/>
                    <a:pt x="23" y="1256"/>
                    <a:pt x="31" y="1354"/>
                  </a:cubicBezTo>
                  <a:cubicBezTo>
                    <a:pt x="373" y="966"/>
                    <a:pt x="738" y="609"/>
                    <a:pt x="1104" y="251"/>
                  </a:cubicBezTo>
                  <a:cubicBezTo>
                    <a:pt x="1050" y="168"/>
                    <a:pt x="990" y="92"/>
                    <a:pt x="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7"/>
            <p:cNvSpPr/>
            <p:nvPr/>
          </p:nvSpPr>
          <p:spPr>
            <a:xfrm>
              <a:off x="7303714" y="-7073824"/>
              <a:ext cx="98689" cy="124497"/>
            </a:xfrm>
            <a:custGeom>
              <a:avLst/>
              <a:gdLst/>
              <a:ahLst/>
              <a:cxnLst/>
              <a:rect l="l" t="t" r="r" b="b"/>
              <a:pathLst>
                <a:path w="1629" h="2055" extrusionOk="0">
                  <a:moveTo>
                    <a:pt x="1286" y="0"/>
                  </a:moveTo>
                  <a:cubicBezTo>
                    <a:pt x="830" y="441"/>
                    <a:pt x="404" y="898"/>
                    <a:pt x="0" y="1385"/>
                  </a:cubicBezTo>
                  <a:cubicBezTo>
                    <a:pt x="31" y="1613"/>
                    <a:pt x="61" y="1834"/>
                    <a:pt x="92" y="2054"/>
                  </a:cubicBezTo>
                  <a:cubicBezTo>
                    <a:pt x="563" y="1453"/>
                    <a:pt x="1104" y="951"/>
                    <a:pt x="1628" y="441"/>
                  </a:cubicBezTo>
                  <a:cubicBezTo>
                    <a:pt x="1514" y="297"/>
                    <a:pt x="1400" y="152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7"/>
            <p:cNvSpPr/>
            <p:nvPr/>
          </p:nvSpPr>
          <p:spPr>
            <a:xfrm>
              <a:off x="7316618" y="-7025479"/>
              <a:ext cx="115288" cy="146186"/>
            </a:xfrm>
            <a:custGeom>
              <a:avLst/>
              <a:gdLst/>
              <a:ahLst/>
              <a:cxnLst/>
              <a:rect l="l" t="t" r="r" b="b"/>
              <a:pathLst>
                <a:path w="1903" h="2413" extrusionOk="0">
                  <a:moveTo>
                    <a:pt x="1712" y="1"/>
                  </a:moveTo>
                  <a:cubicBezTo>
                    <a:pt x="1119" y="579"/>
                    <a:pt x="503" y="1165"/>
                    <a:pt x="0" y="1888"/>
                  </a:cubicBezTo>
                  <a:cubicBezTo>
                    <a:pt x="31" y="2063"/>
                    <a:pt x="69" y="2238"/>
                    <a:pt x="115" y="2413"/>
                  </a:cubicBezTo>
                  <a:cubicBezTo>
                    <a:pt x="601" y="1561"/>
                    <a:pt x="1256" y="876"/>
                    <a:pt x="1880" y="237"/>
                  </a:cubicBezTo>
                  <a:cubicBezTo>
                    <a:pt x="1887" y="229"/>
                    <a:pt x="1895" y="222"/>
                    <a:pt x="1902" y="222"/>
                  </a:cubicBezTo>
                  <a:cubicBezTo>
                    <a:pt x="1842" y="145"/>
                    <a:pt x="1781" y="77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7"/>
            <p:cNvSpPr/>
            <p:nvPr/>
          </p:nvSpPr>
          <p:spPr>
            <a:xfrm>
              <a:off x="7333642" y="-6993673"/>
              <a:ext cx="123588" cy="204708"/>
            </a:xfrm>
            <a:custGeom>
              <a:avLst/>
              <a:gdLst/>
              <a:ahLst/>
              <a:cxnLst/>
              <a:rect l="l" t="t" r="r" b="b"/>
              <a:pathLst>
                <a:path w="2040" h="3379" extrusionOk="0">
                  <a:moveTo>
                    <a:pt x="1903" y="1"/>
                  </a:moveTo>
                  <a:cubicBezTo>
                    <a:pt x="1895" y="46"/>
                    <a:pt x="1872" y="92"/>
                    <a:pt x="1834" y="130"/>
                  </a:cubicBezTo>
                  <a:cubicBezTo>
                    <a:pt x="1173" y="838"/>
                    <a:pt x="465" y="1599"/>
                    <a:pt x="1" y="2580"/>
                  </a:cubicBezTo>
                  <a:cubicBezTo>
                    <a:pt x="69" y="2846"/>
                    <a:pt x="145" y="3113"/>
                    <a:pt x="229" y="3379"/>
                  </a:cubicBezTo>
                  <a:cubicBezTo>
                    <a:pt x="473" y="2945"/>
                    <a:pt x="724" y="2527"/>
                    <a:pt x="990" y="2116"/>
                  </a:cubicBezTo>
                  <a:cubicBezTo>
                    <a:pt x="564" y="1758"/>
                    <a:pt x="1697" y="891"/>
                    <a:pt x="2040" y="145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7"/>
            <p:cNvSpPr/>
            <p:nvPr/>
          </p:nvSpPr>
          <p:spPr>
            <a:xfrm>
              <a:off x="7385259" y="-6918065"/>
              <a:ext cx="162361" cy="252629"/>
            </a:xfrm>
            <a:custGeom>
              <a:avLst/>
              <a:gdLst/>
              <a:ahLst/>
              <a:cxnLst/>
              <a:rect l="l" t="t" r="r" b="b"/>
              <a:pathLst>
                <a:path w="2680" h="4170" extrusionOk="0">
                  <a:moveTo>
                    <a:pt x="2245" y="1"/>
                  </a:moveTo>
                  <a:cubicBezTo>
                    <a:pt x="1515" y="807"/>
                    <a:pt x="975" y="1826"/>
                    <a:pt x="457" y="2899"/>
                  </a:cubicBezTo>
                  <a:cubicBezTo>
                    <a:pt x="305" y="3219"/>
                    <a:pt x="146" y="3553"/>
                    <a:pt x="1" y="3888"/>
                  </a:cubicBezTo>
                  <a:cubicBezTo>
                    <a:pt x="39" y="3980"/>
                    <a:pt x="77" y="4078"/>
                    <a:pt x="115" y="4170"/>
                  </a:cubicBezTo>
                  <a:cubicBezTo>
                    <a:pt x="731" y="2663"/>
                    <a:pt x="1614" y="1385"/>
                    <a:pt x="2679" y="427"/>
                  </a:cubicBezTo>
                  <a:cubicBezTo>
                    <a:pt x="2534" y="282"/>
                    <a:pt x="2390" y="145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7"/>
            <p:cNvSpPr/>
            <p:nvPr/>
          </p:nvSpPr>
          <p:spPr>
            <a:xfrm>
              <a:off x="7445660" y="-6676519"/>
              <a:ext cx="48466" cy="139703"/>
            </a:xfrm>
            <a:custGeom>
              <a:avLst/>
              <a:gdLst/>
              <a:ahLst/>
              <a:cxnLst/>
              <a:rect l="l" t="t" r="r" b="b"/>
              <a:pathLst>
                <a:path w="800" h="2306" extrusionOk="0">
                  <a:moveTo>
                    <a:pt x="799" y="0"/>
                  </a:moveTo>
                  <a:cubicBezTo>
                    <a:pt x="701" y="206"/>
                    <a:pt x="617" y="419"/>
                    <a:pt x="526" y="632"/>
                  </a:cubicBezTo>
                  <a:cubicBezTo>
                    <a:pt x="328" y="1096"/>
                    <a:pt x="153" y="1575"/>
                    <a:pt x="1" y="2062"/>
                  </a:cubicBezTo>
                  <a:lnTo>
                    <a:pt x="130" y="2305"/>
                  </a:lnTo>
                  <a:cubicBezTo>
                    <a:pt x="153" y="2237"/>
                    <a:pt x="176" y="2176"/>
                    <a:pt x="198" y="2108"/>
                  </a:cubicBezTo>
                  <a:cubicBezTo>
                    <a:pt x="373" y="1636"/>
                    <a:pt x="556" y="1179"/>
                    <a:pt x="746" y="723"/>
                  </a:cubicBezTo>
                  <a:cubicBezTo>
                    <a:pt x="716" y="654"/>
                    <a:pt x="708" y="578"/>
                    <a:pt x="701" y="510"/>
                  </a:cubicBezTo>
                  <a:cubicBezTo>
                    <a:pt x="716" y="335"/>
                    <a:pt x="746" y="168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"/>
            <p:cNvSpPr/>
            <p:nvPr/>
          </p:nvSpPr>
          <p:spPr>
            <a:xfrm>
              <a:off x="7512484" y="-6844335"/>
              <a:ext cx="95963" cy="128193"/>
            </a:xfrm>
            <a:custGeom>
              <a:avLst/>
              <a:gdLst/>
              <a:ahLst/>
              <a:cxnLst/>
              <a:rect l="l" t="t" r="r" b="b"/>
              <a:pathLst>
                <a:path w="1584" h="2116" extrusionOk="0">
                  <a:moveTo>
                    <a:pt x="1363" y="1"/>
                  </a:moveTo>
                  <a:cubicBezTo>
                    <a:pt x="822" y="640"/>
                    <a:pt x="366" y="1355"/>
                    <a:pt x="1" y="2116"/>
                  </a:cubicBezTo>
                  <a:cubicBezTo>
                    <a:pt x="237" y="1789"/>
                    <a:pt x="503" y="1492"/>
                    <a:pt x="800" y="1226"/>
                  </a:cubicBezTo>
                  <a:cubicBezTo>
                    <a:pt x="1028" y="868"/>
                    <a:pt x="1287" y="533"/>
                    <a:pt x="1583" y="229"/>
                  </a:cubicBezTo>
                  <a:cubicBezTo>
                    <a:pt x="1507" y="153"/>
                    <a:pt x="1439" y="77"/>
                    <a:pt x="1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7"/>
            <p:cNvSpPr/>
            <p:nvPr/>
          </p:nvSpPr>
          <p:spPr>
            <a:xfrm>
              <a:off x="7408826" y="-6872870"/>
              <a:ext cx="167329" cy="284859"/>
            </a:xfrm>
            <a:custGeom>
              <a:avLst/>
              <a:gdLst/>
              <a:ahLst/>
              <a:cxnLst/>
              <a:rect l="l" t="t" r="r" b="b"/>
              <a:pathLst>
                <a:path w="2762" h="4702" extrusionOk="0">
                  <a:moveTo>
                    <a:pt x="2610" y="0"/>
                  </a:moveTo>
                  <a:cubicBezTo>
                    <a:pt x="1484" y="1027"/>
                    <a:pt x="586" y="2412"/>
                    <a:pt x="0" y="4048"/>
                  </a:cubicBezTo>
                  <a:cubicBezTo>
                    <a:pt x="99" y="4268"/>
                    <a:pt x="198" y="4489"/>
                    <a:pt x="304" y="4702"/>
                  </a:cubicBezTo>
                  <a:cubicBezTo>
                    <a:pt x="418" y="4367"/>
                    <a:pt x="548" y="4048"/>
                    <a:pt x="685" y="3736"/>
                  </a:cubicBezTo>
                  <a:cubicBezTo>
                    <a:pt x="1248" y="2404"/>
                    <a:pt x="1887" y="1141"/>
                    <a:pt x="2762" y="152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"/>
            <p:cNvSpPr/>
            <p:nvPr/>
          </p:nvSpPr>
          <p:spPr>
            <a:xfrm>
              <a:off x="7472377" y="-6603698"/>
              <a:ext cx="48042" cy="135523"/>
            </a:xfrm>
            <a:custGeom>
              <a:avLst/>
              <a:gdLst/>
              <a:ahLst/>
              <a:cxnLst/>
              <a:rect l="l" t="t" r="r" b="b"/>
              <a:pathLst>
                <a:path w="793" h="2237" extrusionOk="0">
                  <a:moveTo>
                    <a:pt x="617" y="0"/>
                  </a:moveTo>
                  <a:cubicBezTo>
                    <a:pt x="435" y="449"/>
                    <a:pt x="260" y="906"/>
                    <a:pt x="100" y="1385"/>
                  </a:cubicBezTo>
                  <a:cubicBezTo>
                    <a:pt x="69" y="1484"/>
                    <a:pt x="31" y="1583"/>
                    <a:pt x="1" y="1674"/>
                  </a:cubicBezTo>
                  <a:cubicBezTo>
                    <a:pt x="107" y="1864"/>
                    <a:pt x="214" y="2047"/>
                    <a:pt x="328" y="2237"/>
                  </a:cubicBezTo>
                  <a:cubicBezTo>
                    <a:pt x="419" y="1522"/>
                    <a:pt x="572" y="822"/>
                    <a:pt x="792" y="137"/>
                  </a:cubicBezTo>
                  <a:cubicBezTo>
                    <a:pt x="724" y="99"/>
                    <a:pt x="663" y="53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7"/>
            <p:cNvSpPr/>
            <p:nvPr/>
          </p:nvSpPr>
          <p:spPr>
            <a:xfrm>
              <a:off x="7575672" y="-6806955"/>
              <a:ext cx="59492" cy="87602"/>
            </a:xfrm>
            <a:custGeom>
              <a:avLst/>
              <a:gdLst/>
              <a:ahLst/>
              <a:cxnLst/>
              <a:rect l="l" t="t" r="r" b="b"/>
              <a:pathLst>
                <a:path w="982" h="1446" extrusionOk="0">
                  <a:moveTo>
                    <a:pt x="905" y="0"/>
                  </a:moveTo>
                  <a:cubicBezTo>
                    <a:pt x="479" y="304"/>
                    <a:pt x="198" y="837"/>
                    <a:pt x="0" y="1446"/>
                  </a:cubicBezTo>
                  <a:cubicBezTo>
                    <a:pt x="282" y="959"/>
                    <a:pt x="609" y="502"/>
                    <a:pt x="982" y="76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7"/>
            <p:cNvSpPr/>
            <p:nvPr/>
          </p:nvSpPr>
          <p:spPr>
            <a:xfrm>
              <a:off x="7516179" y="-6481138"/>
              <a:ext cx="21264" cy="69246"/>
            </a:xfrm>
            <a:custGeom>
              <a:avLst/>
              <a:gdLst/>
              <a:ahLst/>
              <a:cxnLst/>
              <a:rect l="l" t="t" r="r" b="b"/>
              <a:pathLst>
                <a:path w="351" h="1143" extrusionOk="0">
                  <a:moveTo>
                    <a:pt x="100" y="1"/>
                  </a:moveTo>
                  <a:cubicBezTo>
                    <a:pt x="54" y="282"/>
                    <a:pt x="23" y="572"/>
                    <a:pt x="1" y="853"/>
                  </a:cubicBezTo>
                  <a:cubicBezTo>
                    <a:pt x="62" y="952"/>
                    <a:pt x="122" y="1043"/>
                    <a:pt x="183" y="1142"/>
                  </a:cubicBezTo>
                  <a:cubicBezTo>
                    <a:pt x="229" y="838"/>
                    <a:pt x="282" y="541"/>
                    <a:pt x="351" y="244"/>
                  </a:cubicBezTo>
                  <a:lnTo>
                    <a:pt x="313" y="244"/>
                  </a:lnTo>
                  <a:cubicBezTo>
                    <a:pt x="282" y="237"/>
                    <a:pt x="252" y="222"/>
                    <a:pt x="229" y="206"/>
                  </a:cubicBezTo>
                  <a:lnTo>
                    <a:pt x="183" y="161"/>
                  </a:lnTo>
                  <a:cubicBezTo>
                    <a:pt x="145" y="130"/>
                    <a:pt x="122" y="85"/>
                    <a:pt x="107" y="3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"/>
            <p:cNvSpPr/>
            <p:nvPr/>
          </p:nvSpPr>
          <p:spPr>
            <a:xfrm>
              <a:off x="7597785" y="-6527666"/>
              <a:ext cx="123104" cy="162301"/>
            </a:xfrm>
            <a:custGeom>
              <a:avLst/>
              <a:gdLst/>
              <a:ahLst/>
              <a:cxnLst/>
              <a:rect l="l" t="t" r="r" b="b"/>
              <a:pathLst>
                <a:path w="2032" h="2679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583" y="282"/>
                    <a:pt x="1202" y="647"/>
                    <a:pt x="898" y="1081"/>
                  </a:cubicBezTo>
                  <a:cubicBezTo>
                    <a:pt x="792" y="1028"/>
                    <a:pt x="693" y="959"/>
                    <a:pt x="609" y="875"/>
                  </a:cubicBezTo>
                  <a:lnTo>
                    <a:pt x="540" y="1058"/>
                  </a:lnTo>
                  <a:cubicBezTo>
                    <a:pt x="327" y="1591"/>
                    <a:pt x="152" y="2131"/>
                    <a:pt x="0" y="2679"/>
                  </a:cubicBezTo>
                  <a:cubicBezTo>
                    <a:pt x="365" y="1994"/>
                    <a:pt x="807" y="1355"/>
                    <a:pt x="1316" y="761"/>
                  </a:cubicBezTo>
                  <a:cubicBezTo>
                    <a:pt x="1537" y="495"/>
                    <a:pt x="1773" y="244"/>
                    <a:pt x="2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7"/>
            <p:cNvSpPr/>
            <p:nvPr/>
          </p:nvSpPr>
          <p:spPr>
            <a:xfrm>
              <a:off x="7668728" y="-6656284"/>
              <a:ext cx="96871" cy="110260"/>
            </a:xfrm>
            <a:custGeom>
              <a:avLst/>
              <a:gdLst/>
              <a:ahLst/>
              <a:cxnLst/>
              <a:rect l="l" t="t" r="r" b="b"/>
              <a:pathLst>
                <a:path w="1599" h="1820" extrusionOk="0">
                  <a:moveTo>
                    <a:pt x="1241" y="1"/>
                  </a:moveTo>
                  <a:cubicBezTo>
                    <a:pt x="762" y="556"/>
                    <a:pt x="351" y="1165"/>
                    <a:pt x="1" y="1819"/>
                  </a:cubicBezTo>
                  <a:cubicBezTo>
                    <a:pt x="465" y="1401"/>
                    <a:pt x="1089" y="1119"/>
                    <a:pt x="1599" y="739"/>
                  </a:cubicBezTo>
                  <a:cubicBezTo>
                    <a:pt x="1492" y="488"/>
                    <a:pt x="1370" y="237"/>
                    <a:pt x="1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7"/>
            <p:cNvSpPr/>
            <p:nvPr/>
          </p:nvSpPr>
          <p:spPr>
            <a:xfrm>
              <a:off x="7603783" y="-6547052"/>
              <a:ext cx="186715" cy="284495"/>
            </a:xfrm>
            <a:custGeom>
              <a:avLst/>
              <a:gdLst/>
              <a:ahLst/>
              <a:cxnLst/>
              <a:rect l="l" t="t" r="r" b="b"/>
              <a:pathLst>
                <a:path w="3082" h="4696" extrusionOk="0">
                  <a:moveTo>
                    <a:pt x="3013" y="1"/>
                  </a:moveTo>
                  <a:cubicBezTo>
                    <a:pt x="2465" y="412"/>
                    <a:pt x="1971" y="891"/>
                    <a:pt x="1552" y="1424"/>
                  </a:cubicBezTo>
                  <a:cubicBezTo>
                    <a:pt x="944" y="2192"/>
                    <a:pt x="343" y="3044"/>
                    <a:pt x="0" y="4048"/>
                  </a:cubicBezTo>
                  <a:cubicBezTo>
                    <a:pt x="53" y="4117"/>
                    <a:pt x="99" y="4178"/>
                    <a:pt x="145" y="4239"/>
                  </a:cubicBezTo>
                  <a:cubicBezTo>
                    <a:pt x="259" y="4391"/>
                    <a:pt x="365" y="4543"/>
                    <a:pt x="480" y="4695"/>
                  </a:cubicBezTo>
                  <a:cubicBezTo>
                    <a:pt x="647" y="4132"/>
                    <a:pt x="875" y="3584"/>
                    <a:pt x="1157" y="3059"/>
                  </a:cubicBezTo>
                  <a:cubicBezTo>
                    <a:pt x="1103" y="2930"/>
                    <a:pt x="1141" y="2785"/>
                    <a:pt x="1240" y="2702"/>
                  </a:cubicBezTo>
                  <a:cubicBezTo>
                    <a:pt x="1286" y="2687"/>
                    <a:pt x="1324" y="2679"/>
                    <a:pt x="1370" y="2679"/>
                  </a:cubicBezTo>
                  <a:cubicBezTo>
                    <a:pt x="1811" y="1933"/>
                    <a:pt x="2321" y="1226"/>
                    <a:pt x="2891" y="579"/>
                  </a:cubicBezTo>
                  <a:cubicBezTo>
                    <a:pt x="2960" y="511"/>
                    <a:pt x="3021" y="442"/>
                    <a:pt x="3081" y="374"/>
                  </a:cubicBezTo>
                  <a:cubicBezTo>
                    <a:pt x="3066" y="244"/>
                    <a:pt x="3036" y="123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7"/>
            <p:cNvSpPr/>
            <p:nvPr/>
          </p:nvSpPr>
          <p:spPr>
            <a:xfrm>
              <a:off x="7663700" y="-6341009"/>
              <a:ext cx="55796" cy="83483"/>
            </a:xfrm>
            <a:custGeom>
              <a:avLst/>
              <a:gdLst/>
              <a:ahLst/>
              <a:cxnLst/>
              <a:rect l="l" t="t" r="r" b="b"/>
              <a:pathLst>
                <a:path w="921" h="1378" extrusionOk="0">
                  <a:moveTo>
                    <a:pt x="548" y="1"/>
                  </a:moveTo>
                  <a:cubicBezTo>
                    <a:pt x="327" y="442"/>
                    <a:pt x="145" y="906"/>
                    <a:pt x="0" y="1378"/>
                  </a:cubicBezTo>
                  <a:cubicBezTo>
                    <a:pt x="175" y="1340"/>
                    <a:pt x="335" y="1271"/>
                    <a:pt x="495" y="1188"/>
                  </a:cubicBezTo>
                  <a:cubicBezTo>
                    <a:pt x="632" y="830"/>
                    <a:pt x="761" y="480"/>
                    <a:pt x="921" y="145"/>
                  </a:cubicBezTo>
                  <a:cubicBezTo>
                    <a:pt x="799" y="92"/>
                    <a:pt x="670" y="54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"/>
            <p:cNvSpPr/>
            <p:nvPr/>
          </p:nvSpPr>
          <p:spPr>
            <a:xfrm>
              <a:off x="7739247" y="-6322107"/>
              <a:ext cx="13934" cy="18478"/>
            </a:xfrm>
            <a:custGeom>
              <a:avLst/>
              <a:gdLst/>
              <a:ahLst/>
              <a:cxnLst/>
              <a:rect l="l" t="t" r="r" b="b"/>
              <a:pathLst>
                <a:path w="230" h="305" extrusionOk="0">
                  <a:moveTo>
                    <a:pt x="130" y="1"/>
                  </a:moveTo>
                  <a:cubicBezTo>
                    <a:pt x="85" y="100"/>
                    <a:pt x="47" y="206"/>
                    <a:pt x="1" y="305"/>
                  </a:cubicBezTo>
                  <a:cubicBezTo>
                    <a:pt x="77" y="221"/>
                    <a:pt x="153" y="130"/>
                    <a:pt x="229" y="39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7"/>
            <p:cNvSpPr/>
            <p:nvPr/>
          </p:nvSpPr>
          <p:spPr>
            <a:xfrm>
              <a:off x="7551196" y="-6728621"/>
              <a:ext cx="179385" cy="373855"/>
            </a:xfrm>
            <a:custGeom>
              <a:avLst/>
              <a:gdLst/>
              <a:ahLst/>
              <a:cxnLst/>
              <a:rect l="l" t="t" r="r" b="b"/>
              <a:pathLst>
                <a:path w="2961" h="6171" extrusionOk="0">
                  <a:moveTo>
                    <a:pt x="2405" y="0"/>
                  </a:moveTo>
                  <a:cubicBezTo>
                    <a:pt x="1043" y="1446"/>
                    <a:pt x="275" y="3523"/>
                    <a:pt x="1" y="5821"/>
                  </a:cubicBezTo>
                  <a:cubicBezTo>
                    <a:pt x="77" y="5942"/>
                    <a:pt x="153" y="6056"/>
                    <a:pt x="237" y="6171"/>
                  </a:cubicBezTo>
                  <a:cubicBezTo>
                    <a:pt x="389" y="5547"/>
                    <a:pt x="579" y="4938"/>
                    <a:pt x="815" y="4345"/>
                  </a:cubicBezTo>
                  <a:cubicBezTo>
                    <a:pt x="1302" y="3036"/>
                    <a:pt x="2025" y="1834"/>
                    <a:pt x="2960" y="807"/>
                  </a:cubicBezTo>
                  <a:cubicBezTo>
                    <a:pt x="2785" y="533"/>
                    <a:pt x="2603" y="259"/>
                    <a:pt x="2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7"/>
            <p:cNvSpPr/>
            <p:nvPr/>
          </p:nvSpPr>
          <p:spPr>
            <a:xfrm>
              <a:off x="7718527" y="-6488953"/>
              <a:ext cx="77970" cy="115773"/>
            </a:xfrm>
            <a:custGeom>
              <a:avLst/>
              <a:gdLst/>
              <a:ahLst/>
              <a:cxnLst/>
              <a:rect l="l" t="t" r="r" b="b"/>
              <a:pathLst>
                <a:path w="1287" h="1911" extrusionOk="0">
                  <a:moveTo>
                    <a:pt x="1264" y="1"/>
                  </a:moveTo>
                  <a:cubicBezTo>
                    <a:pt x="799" y="556"/>
                    <a:pt x="373" y="1157"/>
                    <a:pt x="1" y="1788"/>
                  </a:cubicBezTo>
                  <a:cubicBezTo>
                    <a:pt x="122" y="1826"/>
                    <a:pt x="244" y="1872"/>
                    <a:pt x="366" y="1910"/>
                  </a:cubicBezTo>
                  <a:cubicBezTo>
                    <a:pt x="556" y="1591"/>
                    <a:pt x="784" y="1294"/>
                    <a:pt x="1051" y="1035"/>
                  </a:cubicBezTo>
                  <a:cubicBezTo>
                    <a:pt x="1119" y="967"/>
                    <a:pt x="1195" y="906"/>
                    <a:pt x="1264" y="837"/>
                  </a:cubicBezTo>
                  <a:cubicBezTo>
                    <a:pt x="1286" y="556"/>
                    <a:pt x="1286" y="274"/>
                    <a:pt x="1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7"/>
            <p:cNvSpPr/>
            <p:nvPr/>
          </p:nvSpPr>
          <p:spPr>
            <a:xfrm>
              <a:off x="7769720" y="-6389415"/>
              <a:ext cx="17084" cy="24839"/>
            </a:xfrm>
            <a:custGeom>
              <a:avLst/>
              <a:gdLst/>
              <a:ahLst/>
              <a:cxnLst/>
              <a:rect l="l" t="t" r="r" b="b"/>
              <a:pathLst>
                <a:path w="282" h="410" extrusionOk="0">
                  <a:moveTo>
                    <a:pt x="282" y="1"/>
                  </a:moveTo>
                  <a:lnTo>
                    <a:pt x="282" y="1"/>
                  </a:lnTo>
                  <a:cubicBezTo>
                    <a:pt x="183" y="130"/>
                    <a:pt x="84" y="267"/>
                    <a:pt x="0" y="404"/>
                  </a:cubicBezTo>
                  <a:cubicBezTo>
                    <a:pt x="19" y="407"/>
                    <a:pt x="39" y="409"/>
                    <a:pt x="60" y="409"/>
                  </a:cubicBezTo>
                  <a:cubicBezTo>
                    <a:pt x="89" y="409"/>
                    <a:pt x="118" y="405"/>
                    <a:pt x="145" y="397"/>
                  </a:cubicBezTo>
                  <a:cubicBezTo>
                    <a:pt x="198" y="267"/>
                    <a:pt x="244" y="138"/>
                    <a:pt x="282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7"/>
            <p:cNvSpPr/>
            <p:nvPr/>
          </p:nvSpPr>
          <p:spPr>
            <a:xfrm>
              <a:off x="7524055" y="-6783024"/>
              <a:ext cx="156727" cy="291341"/>
            </a:xfrm>
            <a:custGeom>
              <a:avLst/>
              <a:gdLst/>
              <a:ahLst/>
              <a:cxnLst/>
              <a:rect l="l" t="t" r="r" b="b"/>
              <a:pathLst>
                <a:path w="2587" h="4809" extrusionOk="0">
                  <a:moveTo>
                    <a:pt x="2115" y="1"/>
                  </a:moveTo>
                  <a:cubicBezTo>
                    <a:pt x="1050" y="1264"/>
                    <a:pt x="312" y="2930"/>
                    <a:pt x="0" y="4809"/>
                  </a:cubicBezTo>
                  <a:cubicBezTo>
                    <a:pt x="30" y="4740"/>
                    <a:pt x="76" y="4664"/>
                    <a:pt x="122" y="4604"/>
                  </a:cubicBezTo>
                  <a:cubicBezTo>
                    <a:pt x="145" y="4581"/>
                    <a:pt x="167" y="4565"/>
                    <a:pt x="190" y="4558"/>
                  </a:cubicBezTo>
                  <a:cubicBezTo>
                    <a:pt x="221" y="4543"/>
                    <a:pt x="243" y="4543"/>
                    <a:pt x="274" y="4543"/>
                  </a:cubicBezTo>
                  <a:cubicBezTo>
                    <a:pt x="304" y="4543"/>
                    <a:pt x="335" y="4558"/>
                    <a:pt x="358" y="4573"/>
                  </a:cubicBezTo>
                  <a:cubicBezTo>
                    <a:pt x="365" y="4573"/>
                    <a:pt x="373" y="4581"/>
                    <a:pt x="380" y="4588"/>
                  </a:cubicBezTo>
                  <a:cubicBezTo>
                    <a:pt x="829" y="2998"/>
                    <a:pt x="1560" y="1606"/>
                    <a:pt x="2587" y="556"/>
                  </a:cubicBezTo>
                  <a:cubicBezTo>
                    <a:pt x="2435" y="373"/>
                    <a:pt x="2275" y="183"/>
                    <a:pt x="2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7"/>
            <p:cNvSpPr/>
            <p:nvPr/>
          </p:nvSpPr>
          <p:spPr>
            <a:xfrm>
              <a:off x="7359450" y="-6881654"/>
              <a:ext cx="98749" cy="161392"/>
            </a:xfrm>
            <a:custGeom>
              <a:avLst/>
              <a:gdLst/>
              <a:ahLst/>
              <a:cxnLst/>
              <a:rect l="l" t="t" r="r" b="b"/>
              <a:pathLst>
                <a:path w="1630" h="2664" extrusionOk="0">
                  <a:moveTo>
                    <a:pt x="1629" y="1"/>
                  </a:moveTo>
                  <a:cubicBezTo>
                    <a:pt x="1439" y="198"/>
                    <a:pt x="1249" y="351"/>
                    <a:pt x="1043" y="389"/>
                  </a:cubicBezTo>
                  <a:cubicBezTo>
                    <a:pt x="678" y="944"/>
                    <a:pt x="336" y="1537"/>
                    <a:pt x="1" y="2146"/>
                  </a:cubicBezTo>
                  <a:cubicBezTo>
                    <a:pt x="62" y="2321"/>
                    <a:pt x="123" y="2488"/>
                    <a:pt x="184" y="2663"/>
                  </a:cubicBezTo>
                  <a:cubicBezTo>
                    <a:pt x="282" y="2458"/>
                    <a:pt x="374" y="2268"/>
                    <a:pt x="473" y="2070"/>
                  </a:cubicBezTo>
                  <a:lnTo>
                    <a:pt x="435" y="2040"/>
                  </a:lnTo>
                  <a:cubicBezTo>
                    <a:pt x="404" y="2001"/>
                    <a:pt x="381" y="1963"/>
                    <a:pt x="366" y="1918"/>
                  </a:cubicBezTo>
                  <a:cubicBezTo>
                    <a:pt x="366" y="1895"/>
                    <a:pt x="359" y="1872"/>
                    <a:pt x="359" y="1849"/>
                  </a:cubicBezTo>
                  <a:cubicBezTo>
                    <a:pt x="351" y="1804"/>
                    <a:pt x="359" y="1758"/>
                    <a:pt x="374" y="1720"/>
                  </a:cubicBezTo>
                  <a:lnTo>
                    <a:pt x="435" y="1553"/>
                  </a:lnTo>
                  <a:cubicBezTo>
                    <a:pt x="442" y="1522"/>
                    <a:pt x="465" y="1499"/>
                    <a:pt x="488" y="1477"/>
                  </a:cubicBezTo>
                  <a:cubicBezTo>
                    <a:pt x="503" y="1461"/>
                    <a:pt x="526" y="1446"/>
                    <a:pt x="549" y="1438"/>
                  </a:cubicBezTo>
                  <a:cubicBezTo>
                    <a:pt x="564" y="1431"/>
                    <a:pt x="579" y="1427"/>
                    <a:pt x="593" y="1427"/>
                  </a:cubicBezTo>
                  <a:cubicBezTo>
                    <a:pt x="608" y="1427"/>
                    <a:pt x="621" y="1431"/>
                    <a:pt x="632" y="1438"/>
                  </a:cubicBezTo>
                  <a:cubicBezTo>
                    <a:pt x="663" y="1438"/>
                    <a:pt x="686" y="1454"/>
                    <a:pt x="708" y="1469"/>
                  </a:cubicBezTo>
                  <a:lnTo>
                    <a:pt x="754" y="1507"/>
                  </a:lnTo>
                  <a:cubicBezTo>
                    <a:pt x="1013" y="990"/>
                    <a:pt x="1310" y="487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7"/>
            <p:cNvSpPr/>
            <p:nvPr/>
          </p:nvSpPr>
          <p:spPr>
            <a:xfrm>
              <a:off x="7294505" y="-7154945"/>
              <a:ext cx="44286" cy="65005"/>
            </a:xfrm>
            <a:custGeom>
              <a:avLst/>
              <a:gdLst/>
              <a:ahLst/>
              <a:cxnLst/>
              <a:rect l="l" t="t" r="r" b="b"/>
              <a:pathLst>
                <a:path w="731" h="1073" extrusionOk="0">
                  <a:moveTo>
                    <a:pt x="563" y="0"/>
                  </a:moveTo>
                  <a:cubicBezTo>
                    <a:pt x="373" y="213"/>
                    <a:pt x="190" y="434"/>
                    <a:pt x="0" y="654"/>
                  </a:cubicBezTo>
                  <a:cubicBezTo>
                    <a:pt x="8" y="791"/>
                    <a:pt x="8" y="936"/>
                    <a:pt x="15" y="1073"/>
                  </a:cubicBezTo>
                  <a:cubicBezTo>
                    <a:pt x="244" y="799"/>
                    <a:pt x="480" y="548"/>
                    <a:pt x="731" y="304"/>
                  </a:cubicBezTo>
                  <a:cubicBezTo>
                    <a:pt x="670" y="205"/>
                    <a:pt x="616" y="107"/>
                    <a:pt x="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7"/>
            <p:cNvSpPr/>
            <p:nvPr/>
          </p:nvSpPr>
          <p:spPr>
            <a:xfrm>
              <a:off x="7109181" y="-7277142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rgbClr val="3B5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7"/>
            <p:cNvSpPr/>
            <p:nvPr/>
          </p:nvSpPr>
          <p:spPr>
            <a:xfrm>
              <a:off x="7109181" y="-7277142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7"/>
            <p:cNvSpPr/>
            <p:nvPr/>
          </p:nvSpPr>
          <p:spPr>
            <a:xfrm>
              <a:off x="7235921" y="-7121322"/>
              <a:ext cx="61855" cy="73789"/>
            </a:xfrm>
            <a:custGeom>
              <a:avLst/>
              <a:gdLst/>
              <a:ahLst/>
              <a:cxnLst/>
              <a:rect l="l" t="t" r="r" b="b"/>
              <a:pathLst>
                <a:path w="1021" h="1218" extrusionOk="0">
                  <a:moveTo>
                    <a:pt x="214" y="0"/>
                  </a:moveTo>
                  <a:cubicBezTo>
                    <a:pt x="146" y="137"/>
                    <a:pt x="69" y="282"/>
                    <a:pt x="1" y="419"/>
                  </a:cubicBezTo>
                  <a:cubicBezTo>
                    <a:pt x="336" y="693"/>
                    <a:pt x="678" y="959"/>
                    <a:pt x="1020" y="1218"/>
                  </a:cubicBezTo>
                  <a:cubicBezTo>
                    <a:pt x="1013" y="1066"/>
                    <a:pt x="1005" y="913"/>
                    <a:pt x="998" y="761"/>
                  </a:cubicBezTo>
                  <a:cubicBezTo>
                    <a:pt x="724" y="525"/>
                    <a:pt x="465" y="267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7"/>
            <p:cNvSpPr/>
            <p:nvPr/>
          </p:nvSpPr>
          <p:spPr>
            <a:xfrm>
              <a:off x="7210112" y="-7064192"/>
              <a:ext cx="96447" cy="96387"/>
            </a:xfrm>
            <a:custGeom>
              <a:avLst/>
              <a:gdLst/>
              <a:ahLst/>
              <a:cxnLst/>
              <a:rect l="l" t="t" r="r" b="b"/>
              <a:pathLst>
                <a:path w="1592" h="1591" extrusionOk="0">
                  <a:moveTo>
                    <a:pt x="161" y="1"/>
                  </a:moveTo>
                  <a:cubicBezTo>
                    <a:pt x="107" y="115"/>
                    <a:pt x="54" y="229"/>
                    <a:pt x="1" y="351"/>
                  </a:cubicBezTo>
                  <a:cubicBezTo>
                    <a:pt x="526" y="777"/>
                    <a:pt x="1058" y="1188"/>
                    <a:pt x="1591" y="1591"/>
                  </a:cubicBezTo>
                  <a:cubicBezTo>
                    <a:pt x="1568" y="1401"/>
                    <a:pt x="1538" y="1203"/>
                    <a:pt x="1515" y="1005"/>
                  </a:cubicBezTo>
                  <a:cubicBezTo>
                    <a:pt x="1058" y="686"/>
                    <a:pt x="610" y="35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7"/>
            <p:cNvSpPr/>
            <p:nvPr/>
          </p:nvSpPr>
          <p:spPr>
            <a:xfrm>
              <a:off x="7182002" y="-7010272"/>
              <a:ext cx="143883" cy="141097"/>
            </a:xfrm>
            <a:custGeom>
              <a:avLst/>
              <a:gdLst/>
              <a:ahLst/>
              <a:cxnLst/>
              <a:rect l="l" t="t" r="r" b="b"/>
              <a:pathLst>
                <a:path w="2375" h="2329" extrusionOk="0">
                  <a:moveTo>
                    <a:pt x="214" y="1"/>
                  </a:moveTo>
                  <a:cubicBezTo>
                    <a:pt x="145" y="161"/>
                    <a:pt x="69" y="328"/>
                    <a:pt x="1" y="503"/>
                  </a:cubicBezTo>
                  <a:cubicBezTo>
                    <a:pt x="762" y="1150"/>
                    <a:pt x="1553" y="1758"/>
                    <a:pt x="2375" y="2329"/>
                  </a:cubicBezTo>
                  <a:cubicBezTo>
                    <a:pt x="2306" y="2040"/>
                    <a:pt x="2245" y="1758"/>
                    <a:pt x="2192" y="1469"/>
                  </a:cubicBezTo>
                  <a:cubicBezTo>
                    <a:pt x="1522" y="998"/>
                    <a:pt x="868" y="5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7"/>
            <p:cNvSpPr/>
            <p:nvPr/>
          </p:nvSpPr>
          <p:spPr>
            <a:xfrm>
              <a:off x="7130385" y="-6858632"/>
              <a:ext cx="260929" cy="190895"/>
            </a:xfrm>
            <a:custGeom>
              <a:avLst/>
              <a:gdLst/>
              <a:ahLst/>
              <a:cxnLst/>
              <a:rect l="l" t="t" r="r" b="b"/>
              <a:pathLst>
                <a:path w="4307" h="3151" extrusionOk="0">
                  <a:moveTo>
                    <a:pt x="153" y="1"/>
                  </a:moveTo>
                  <a:cubicBezTo>
                    <a:pt x="100" y="191"/>
                    <a:pt x="46" y="381"/>
                    <a:pt x="1" y="572"/>
                  </a:cubicBezTo>
                  <a:cubicBezTo>
                    <a:pt x="754" y="1211"/>
                    <a:pt x="1560" y="1774"/>
                    <a:pt x="2420" y="2245"/>
                  </a:cubicBezTo>
                  <a:cubicBezTo>
                    <a:pt x="2412" y="2207"/>
                    <a:pt x="2405" y="2162"/>
                    <a:pt x="2412" y="2116"/>
                  </a:cubicBezTo>
                  <a:cubicBezTo>
                    <a:pt x="2412" y="2055"/>
                    <a:pt x="2443" y="1994"/>
                    <a:pt x="2489" y="1956"/>
                  </a:cubicBezTo>
                  <a:cubicBezTo>
                    <a:pt x="2517" y="1932"/>
                    <a:pt x="2552" y="1921"/>
                    <a:pt x="2586" y="1921"/>
                  </a:cubicBezTo>
                  <a:cubicBezTo>
                    <a:pt x="2607" y="1921"/>
                    <a:pt x="2628" y="1925"/>
                    <a:pt x="2648" y="1933"/>
                  </a:cubicBezTo>
                  <a:cubicBezTo>
                    <a:pt x="2861" y="2032"/>
                    <a:pt x="3067" y="2154"/>
                    <a:pt x="3257" y="2291"/>
                  </a:cubicBezTo>
                  <a:cubicBezTo>
                    <a:pt x="3310" y="2329"/>
                    <a:pt x="3356" y="2390"/>
                    <a:pt x="3379" y="2458"/>
                  </a:cubicBezTo>
                  <a:cubicBezTo>
                    <a:pt x="3402" y="2519"/>
                    <a:pt x="3402" y="2595"/>
                    <a:pt x="3379" y="2664"/>
                  </a:cubicBezTo>
                  <a:cubicBezTo>
                    <a:pt x="3371" y="2687"/>
                    <a:pt x="3364" y="2709"/>
                    <a:pt x="3348" y="2732"/>
                  </a:cubicBezTo>
                  <a:cubicBezTo>
                    <a:pt x="3668" y="2884"/>
                    <a:pt x="3987" y="3021"/>
                    <a:pt x="4307" y="3151"/>
                  </a:cubicBezTo>
                  <a:cubicBezTo>
                    <a:pt x="4193" y="2869"/>
                    <a:pt x="4079" y="2572"/>
                    <a:pt x="3965" y="2283"/>
                  </a:cubicBezTo>
                  <a:cubicBezTo>
                    <a:pt x="3135" y="1827"/>
                    <a:pt x="2336" y="1310"/>
                    <a:pt x="1583" y="739"/>
                  </a:cubicBezTo>
                  <a:cubicBezTo>
                    <a:pt x="1104" y="678"/>
                    <a:pt x="617" y="381"/>
                    <a:pt x="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7"/>
            <p:cNvSpPr/>
            <p:nvPr/>
          </p:nvSpPr>
          <p:spPr>
            <a:xfrm>
              <a:off x="7109665" y="-6719897"/>
              <a:ext cx="344351" cy="184898"/>
            </a:xfrm>
            <a:custGeom>
              <a:avLst/>
              <a:gdLst/>
              <a:ahLst/>
              <a:cxnLst/>
              <a:rect l="l" t="t" r="r" b="b"/>
              <a:pathLst>
                <a:path w="5684" h="3052" extrusionOk="0">
                  <a:moveTo>
                    <a:pt x="54" y="1"/>
                  </a:moveTo>
                  <a:cubicBezTo>
                    <a:pt x="23" y="328"/>
                    <a:pt x="0" y="655"/>
                    <a:pt x="0" y="990"/>
                  </a:cubicBezTo>
                  <a:cubicBezTo>
                    <a:pt x="1005" y="1850"/>
                    <a:pt x="2153" y="1614"/>
                    <a:pt x="3211" y="2443"/>
                  </a:cubicBezTo>
                  <a:lnTo>
                    <a:pt x="3219" y="2451"/>
                  </a:lnTo>
                  <a:cubicBezTo>
                    <a:pt x="3264" y="2496"/>
                    <a:pt x="3302" y="2542"/>
                    <a:pt x="3333" y="2595"/>
                  </a:cubicBezTo>
                  <a:cubicBezTo>
                    <a:pt x="4109" y="2793"/>
                    <a:pt x="4892" y="2945"/>
                    <a:pt x="5684" y="3052"/>
                  </a:cubicBezTo>
                  <a:cubicBezTo>
                    <a:pt x="5623" y="2922"/>
                    <a:pt x="5554" y="2801"/>
                    <a:pt x="5493" y="2679"/>
                  </a:cubicBezTo>
                  <a:cubicBezTo>
                    <a:pt x="4847" y="2527"/>
                    <a:pt x="4223" y="2314"/>
                    <a:pt x="3614" y="2048"/>
                  </a:cubicBezTo>
                  <a:cubicBezTo>
                    <a:pt x="2389" y="1500"/>
                    <a:pt x="1225" y="709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7"/>
            <p:cNvSpPr/>
            <p:nvPr/>
          </p:nvSpPr>
          <p:spPr>
            <a:xfrm>
              <a:off x="7113785" y="-6570074"/>
              <a:ext cx="372037" cy="91601"/>
            </a:xfrm>
            <a:custGeom>
              <a:avLst/>
              <a:gdLst/>
              <a:ahLst/>
              <a:cxnLst/>
              <a:rect l="l" t="t" r="r" b="b"/>
              <a:pathLst>
                <a:path w="6141" h="1512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9"/>
                    <a:pt x="16" y="138"/>
                    <a:pt x="31" y="206"/>
                  </a:cubicBezTo>
                  <a:cubicBezTo>
                    <a:pt x="1892" y="1003"/>
                    <a:pt x="3823" y="1511"/>
                    <a:pt x="5659" y="1511"/>
                  </a:cubicBezTo>
                  <a:cubicBezTo>
                    <a:pt x="5820" y="1511"/>
                    <a:pt x="5981" y="1507"/>
                    <a:pt x="6141" y="1499"/>
                  </a:cubicBezTo>
                  <a:cubicBezTo>
                    <a:pt x="6072" y="1393"/>
                    <a:pt x="6011" y="1286"/>
                    <a:pt x="5950" y="1180"/>
                  </a:cubicBezTo>
                  <a:cubicBezTo>
                    <a:pt x="5083" y="1096"/>
                    <a:pt x="4216" y="959"/>
                    <a:pt x="3364" y="754"/>
                  </a:cubicBezTo>
                  <a:cubicBezTo>
                    <a:pt x="3329" y="906"/>
                    <a:pt x="3200" y="1008"/>
                    <a:pt x="3051" y="1008"/>
                  </a:cubicBezTo>
                  <a:cubicBezTo>
                    <a:pt x="3036" y="1008"/>
                    <a:pt x="3021" y="1007"/>
                    <a:pt x="3006" y="1005"/>
                  </a:cubicBezTo>
                  <a:cubicBezTo>
                    <a:pt x="2025" y="898"/>
                    <a:pt x="952" y="22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7"/>
            <p:cNvSpPr/>
            <p:nvPr/>
          </p:nvSpPr>
          <p:spPr>
            <a:xfrm>
              <a:off x="7122570" y="-6513853"/>
              <a:ext cx="391363" cy="94812"/>
            </a:xfrm>
            <a:custGeom>
              <a:avLst/>
              <a:gdLst/>
              <a:ahLst/>
              <a:cxnLst/>
              <a:rect l="l" t="t" r="r" b="b"/>
              <a:pathLst>
                <a:path w="6460" h="156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343"/>
                    <a:pt x="153" y="685"/>
                    <a:pt x="259" y="1020"/>
                  </a:cubicBezTo>
                  <a:cubicBezTo>
                    <a:pt x="860" y="1195"/>
                    <a:pt x="1484" y="1332"/>
                    <a:pt x="2108" y="1423"/>
                  </a:cubicBezTo>
                  <a:cubicBezTo>
                    <a:pt x="2055" y="1294"/>
                    <a:pt x="2055" y="1142"/>
                    <a:pt x="2161" y="1089"/>
                  </a:cubicBezTo>
                  <a:cubicBezTo>
                    <a:pt x="2184" y="1077"/>
                    <a:pt x="2208" y="1071"/>
                    <a:pt x="2231" y="1071"/>
                  </a:cubicBezTo>
                  <a:cubicBezTo>
                    <a:pt x="2383" y="1071"/>
                    <a:pt x="2526" y="1305"/>
                    <a:pt x="2526" y="1477"/>
                  </a:cubicBezTo>
                  <a:cubicBezTo>
                    <a:pt x="3033" y="1536"/>
                    <a:pt x="3544" y="1565"/>
                    <a:pt x="4054" y="1565"/>
                  </a:cubicBezTo>
                  <a:cubicBezTo>
                    <a:pt x="4861" y="1565"/>
                    <a:pt x="5667" y="1492"/>
                    <a:pt x="6460" y="1347"/>
                  </a:cubicBezTo>
                  <a:lnTo>
                    <a:pt x="6330" y="1134"/>
                  </a:lnTo>
                  <a:cubicBezTo>
                    <a:pt x="6030" y="1163"/>
                    <a:pt x="5726" y="1176"/>
                    <a:pt x="5419" y="1176"/>
                  </a:cubicBezTo>
                  <a:cubicBezTo>
                    <a:pt x="3658" y="1176"/>
                    <a:pt x="1802" y="72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7"/>
            <p:cNvSpPr/>
            <p:nvPr/>
          </p:nvSpPr>
          <p:spPr>
            <a:xfrm>
              <a:off x="7153467" y="-6406923"/>
              <a:ext cx="401056" cy="68155"/>
            </a:xfrm>
            <a:custGeom>
              <a:avLst/>
              <a:gdLst/>
              <a:ahLst/>
              <a:cxnLst/>
              <a:rect l="l" t="t" r="r" b="b"/>
              <a:pathLst>
                <a:path w="6620" h="1125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67"/>
                    <a:pt x="221" y="526"/>
                    <a:pt x="343" y="777"/>
                  </a:cubicBezTo>
                  <a:cubicBezTo>
                    <a:pt x="1316" y="1011"/>
                    <a:pt x="2275" y="1125"/>
                    <a:pt x="3208" y="1125"/>
                  </a:cubicBezTo>
                  <a:cubicBezTo>
                    <a:pt x="4396" y="1125"/>
                    <a:pt x="5541" y="940"/>
                    <a:pt x="6619" y="587"/>
                  </a:cubicBezTo>
                  <a:cubicBezTo>
                    <a:pt x="6505" y="434"/>
                    <a:pt x="6399" y="275"/>
                    <a:pt x="6292" y="115"/>
                  </a:cubicBezTo>
                  <a:cubicBezTo>
                    <a:pt x="5333" y="326"/>
                    <a:pt x="4359" y="431"/>
                    <a:pt x="3384" y="431"/>
                  </a:cubicBezTo>
                  <a:cubicBezTo>
                    <a:pt x="2247" y="431"/>
                    <a:pt x="1110" y="28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7"/>
            <p:cNvSpPr/>
            <p:nvPr/>
          </p:nvSpPr>
          <p:spPr>
            <a:xfrm>
              <a:off x="7199995" y="-6334526"/>
              <a:ext cx="360042" cy="99113"/>
            </a:xfrm>
            <a:custGeom>
              <a:avLst/>
              <a:gdLst/>
              <a:ahLst/>
              <a:cxnLst/>
              <a:rect l="l" t="t" r="r" b="b"/>
              <a:pathLst>
                <a:path w="5943" h="1636" extrusionOk="0">
                  <a:moveTo>
                    <a:pt x="5942" y="0"/>
                  </a:moveTo>
                  <a:lnTo>
                    <a:pt x="5942" y="0"/>
                  </a:lnTo>
                  <a:cubicBezTo>
                    <a:pt x="4823" y="375"/>
                    <a:pt x="3627" y="574"/>
                    <a:pt x="2382" y="574"/>
                  </a:cubicBezTo>
                  <a:cubicBezTo>
                    <a:pt x="1605" y="574"/>
                    <a:pt x="808" y="496"/>
                    <a:pt x="1" y="335"/>
                  </a:cubicBezTo>
                  <a:lnTo>
                    <a:pt x="1" y="335"/>
                  </a:lnTo>
                  <a:cubicBezTo>
                    <a:pt x="282" y="799"/>
                    <a:pt x="609" y="1233"/>
                    <a:pt x="974" y="1636"/>
                  </a:cubicBezTo>
                  <a:cubicBezTo>
                    <a:pt x="1636" y="1590"/>
                    <a:pt x="2283" y="1476"/>
                    <a:pt x="2914" y="1294"/>
                  </a:cubicBezTo>
                  <a:cubicBezTo>
                    <a:pt x="3059" y="1088"/>
                    <a:pt x="3264" y="928"/>
                    <a:pt x="3500" y="845"/>
                  </a:cubicBezTo>
                  <a:cubicBezTo>
                    <a:pt x="3668" y="845"/>
                    <a:pt x="3835" y="875"/>
                    <a:pt x="3987" y="936"/>
                  </a:cubicBezTo>
                  <a:cubicBezTo>
                    <a:pt x="4664" y="670"/>
                    <a:pt x="5319" y="358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7"/>
            <p:cNvSpPr/>
            <p:nvPr/>
          </p:nvSpPr>
          <p:spPr>
            <a:xfrm>
              <a:off x="7298625" y="-6204999"/>
              <a:ext cx="47073" cy="28171"/>
            </a:xfrm>
            <a:custGeom>
              <a:avLst/>
              <a:gdLst/>
              <a:ahLst/>
              <a:cxnLst/>
              <a:rect l="l" t="t" r="r" b="b"/>
              <a:pathLst>
                <a:path w="777" h="465" extrusionOk="0">
                  <a:moveTo>
                    <a:pt x="777" y="0"/>
                  </a:moveTo>
                  <a:lnTo>
                    <a:pt x="777" y="0"/>
                  </a:lnTo>
                  <a:cubicBezTo>
                    <a:pt x="518" y="53"/>
                    <a:pt x="259" y="99"/>
                    <a:pt x="1" y="137"/>
                  </a:cubicBezTo>
                  <a:cubicBezTo>
                    <a:pt x="138" y="251"/>
                    <a:pt x="267" y="358"/>
                    <a:pt x="404" y="464"/>
                  </a:cubicBezTo>
                  <a:cubicBezTo>
                    <a:pt x="548" y="327"/>
                    <a:pt x="678" y="175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7"/>
            <p:cNvSpPr/>
            <p:nvPr/>
          </p:nvSpPr>
          <p:spPr>
            <a:xfrm>
              <a:off x="7345637" y="-6312898"/>
              <a:ext cx="267411" cy="143399"/>
            </a:xfrm>
            <a:custGeom>
              <a:avLst/>
              <a:gdLst/>
              <a:ahLst/>
              <a:cxnLst/>
              <a:rect l="l" t="t" r="r" b="b"/>
              <a:pathLst>
                <a:path w="4414" h="2367" extrusionOk="0">
                  <a:moveTo>
                    <a:pt x="4124" y="1"/>
                  </a:moveTo>
                  <a:cubicBezTo>
                    <a:pt x="3333" y="495"/>
                    <a:pt x="2504" y="921"/>
                    <a:pt x="1636" y="1271"/>
                  </a:cubicBezTo>
                  <a:cubicBezTo>
                    <a:pt x="1568" y="1309"/>
                    <a:pt x="1492" y="1340"/>
                    <a:pt x="1416" y="1363"/>
                  </a:cubicBezTo>
                  <a:cubicBezTo>
                    <a:pt x="1127" y="1469"/>
                    <a:pt x="838" y="1560"/>
                    <a:pt x="541" y="1644"/>
                  </a:cubicBezTo>
                  <a:cubicBezTo>
                    <a:pt x="305" y="1842"/>
                    <a:pt x="122" y="2085"/>
                    <a:pt x="1" y="2367"/>
                  </a:cubicBezTo>
                  <a:cubicBezTo>
                    <a:pt x="647" y="2200"/>
                    <a:pt x="1279" y="2002"/>
                    <a:pt x="1895" y="1766"/>
                  </a:cubicBezTo>
                  <a:cubicBezTo>
                    <a:pt x="2283" y="1606"/>
                    <a:pt x="2664" y="1424"/>
                    <a:pt x="3029" y="1218"/>
                  </a:cubicBezTo>
                  <a:cubicBezTo>
                    <a:pt x="2960" y="1112"/>
                    <a:pt x="2945" y="982"/>
                    <a:pt x="3036" y="906"/>
                  </a:cubicBezTo>
                  <a:cubicBezTo>
                    <a:pt x="3068" y="881"/>
                    <a:pt x="3102" y="871"/>
                    <a:pt x="3138" y="871"/>
                  </a:cubicBezTo>
                  <a:cubicBezTo>
                    <a:pt x="3223" y="871"/>
                    <a:pt x="3314" y="932"/>
                    <a:pt x="3379" y="1013"/>
                  </a:cubicBezTo>
                  <a:cubicBezTo>
                    <a:pt x="3721" y="807"/>
                    <a:pt x="4063" y="594"/>
                    <a:pt x="4406" y="374"/>
                  </a:cubicBezTo>
                  <a:lnTo>
                    <a:pt x="4413" y="381"/>
                  </a:lnTo>
                  <a:cubicBezTo>
                    <a:pt x="4314" y="252"/>
                    <a:pt x="4223" y="123"/>
                    <a:pt x="4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7"/>
            <p:cNvSpPr/>
            <p:nvPr/>
          </p:nvSpPr>
          <p:spPr>
            <a:xfrm>
              <a:off x="7389924" y="-6260312"/>
              <a:ext cx="249842" cy="142914"/>
            </a:xfrm>
            <a:custGeom>
              <a:avLst/>
              <a:gdLst/>
              <a:ahLst/>
              <a:cxnLst/>
              <a:rect l="l" t="t" r="r" b="b"/>
              <a:pathLst>
                <a:path w="4124" h="2359" extrusionOk="0">
                  <a:moveTo>
                    <a:pt x="4040" y="0"/>
                  </a:moveTo>
                  <a:cubicBezTo>
                    <a:pt x="3241" y="525"/>
                    <a:pt x="2450" y="1065"/>
                    <a:pt x="1560" y="1461"/>
                  </a:cubicBezTo>
                  <a:cubicBezTo>
                    <a:pt x="1050" y="1674"/>
                    <a:pt x="533" y="1856"/>
                    <a:pt x="0" y="2016"/>
                  </a:cubicBezTo>
                  <a:cubicBezTo>
                    <a:pt x="403" y="2199"/>
                    <a:pt x="829" y="2313"/>
                    <a:pt x="1271" y="2351"/>
                  </a:cubicBezTo>
                  <a:cubicBezTo>
                    <a:pt x="1347" y="2359"/>
                    <a:pt x="1430" y="2359"/>
                    <a:pt x="1506" y="2359"/>
                  </a:cubicBezTo>
                  <a:cubicBezTo>
                    <a:pt x="2275" y="1902"/>
                    <a:pt x="3104" y="1491"/>
                    <a:pt x="3774" y="898"/>
                  </a:cubicBezTo>
                  <a:cubicBezTo>
                    <a:pt x="3895" y="654"/>
                    <a:pt x="3979" y="388"/>
                    <a:pt x="4025" y="122"/>
                  </a:cubicBezTo>
                  <a:cubicBezTo>
                    <a:pt x="4055" y="122"/>
                    <a:pt x="4093" y="114"/>
                    <a:pt x="4124" y="114"/>
                  </a:cubicBezTo>
                  <a:lnTo>
                    <a:pt x="4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7"/>
            <p:cNvSpPr/>
            <p:nvPr/>
          </p:nvSpPr>
          <p:spPr>
            <a:xfrm>
              <a:off x="7117965" y="-6786235"/>
              <a:ext cx="304730" cy="188593"/>
            </a:xfrm>
            <a:custGeom>
              <a:avLst/>
              <a:gdLst/>
              <a:ahLst/>
              <a:cxnLst/>
              <a:rect l="l" t="t" r="r" b="b"/>
              <a:pathLst>
                <a:path w="5030" h="3113" extrusionOk="0">
                  <a:moveTo>
                    <a:pt x="76" y="0"/>
                  </a:moveTo>
                  <a:cubicBezTo>
                    <a:pt x="46" y="145"/>
                    <a:pt x="23" y="290"/>
                    <a:pt x="0" y="442"/>
                  </a:cubicBezTo>
                  <a:cubicBezTo>
                    <a:pt x="1157" y="1172"/>
                    <a:pt x="2306" y="1979"/>
                    <a:pt x="3515" y="2549"/>
                  </a:cubicBezTo>
                  <a:cubicBezTo>
                    <a:pt x="4002" y="2777"/>
                    <a:pt x="4512" y="2968"/>
                    <a:pt x="5029" y="3112"/>
                  </a:cubicBezTo>
                  <a:cubicBezTo>
                    <a:pt x="4961" y="2968"/>
                    <a:pt x="4885" y="2815"/>
                    <a:pt x="4816" y="2663"/>
                  </a:cubicBezTo>
                  <a:cubicBezTo>
                    <a:pt x="3097" y="2047"/>
                    <a:pt x="1499" y="1142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7"/>
            <p:cNvSpPr/>
            <p:nvPr/>
          </p:nvSpPr>
          <p:spPr>
            <a:xfrm>
              <a:off x="7168189" y="-6946175"/>
              <a:ext cx="186291" cy="179809"/>
            </a:xfrm>
            <a:custGeom>
              <a:avLst/>
              <a:gdLst/>
              <a:ahLst/>
              <a:cxnLst/>
              <a:rect l="l" t="t" r="r" b="b"/>
              <a:pathLst>
                <a:path w="3075" h="296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579"/>
                    <a:pt x="769" y="906"/>
                    <a:pt x="1149" y="1347"/>
                  </a:cubicBezTo>
                  <a:cubicBezTo>
                    <a:pt x="1248" y="1461"/>
                    <a:pt x="1302" y="1606"/>
                    <a:pt x="1302" y="1758"/>
                  </a:cubicBezTo>
                  <a:cubicBezTo>
                    <a:pt x="1872" y="2192"/>
                    <a:pt x="2466" y="2595"/>
                    <a:pt x="3074" y="2968"/>
                  </a:cubicBezTo>
                  <a:cubicBezTo>
                    <a:pt x="2975" y="2663"/>
                    <a:pt x="2884" y="2359"/>
                    <a:pt x="2800" y="2047"/>
                  </a:cubicBezTo>
                  <a:cubicBezTo>
                    <a:pt x="1827" y="1416"/>
                    <a:pt x="898" y="7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7"/>
            <p:cNvSpPr/>
            <p:nvPr/>
          </p:nvSpPr>
          <p:spPr>
            <a:xfrm>
              <a:off x="7263123" y="-7175241"/>
              <a:ext cx="31866" cy="53979"/>
            </a:xfrm>
            <a:custGeom>
              <a:avLst/>
              <a:gdLst/>
              <a:ahLst/>
              <a:cxnLst/>
              <a:rect l="l" t="t" r="r" b="b"/>
              <a:pathLst>
                <a:path w="526" h="891" extrusionOk="0">
                  <a:moveTo>
                    <a:pt x="153" y="0"/>
                  </a:moveTo>
                  <a:cubicBezTo>
                    <a:pt x="107" y="122"/>
                    <a:pt x="54" y="244"/>
                    <a:pt x="1" y="358"/>
                  </a:cubicBezTo>
                  <a:cubicBezTo>
                    <a:pt x="176" y="548"/>
                    <a:pt x="343" y="723"/>
                    <a:pt x="526" y="890"/>
                  </a:cubicBezTo>
                  <a:lnTo>
                    <a:pt x="526" y="381"/>
                  </a:lnTo>
                  <a:cubicBezTo>
                    <a:pt x="396" y="259"/>
                    <a:pt x="275" y="137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7"/>
            <p:cNvSpPr/>
            <p:nvPr/>
          </p:nvSpPr>
          <p:spPr>
            <a:xfrm>
              <a:off x="7285296" y="-7277142"/>
              <a:ext cx="16600" cy="80272"/>
            </a:xfrm>
            <a:custGeom>
              <a:avLst/>
              <a:gdLst/>
              <a:ahLst/>
              <a:cxnLst/>
              <a:rect l="l" t="t" r="r" b="b"/>
              <a:pathLst>
                <a:path w="274" h="1325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90" y="374"/>
                    <a:pt x="114" y="747"/>
                    <a:pt x="0" y="1104"/>
                  </a:cubicBezTo>
                  <a:cubicBezTo>
                    <a:pt x="61" y="1180"/>
                    <a:pt x="122" y="1249"/>
                    <a:pt x="190" y="1325"/>
                  </a:cubicBezTo>
                  <a:cubicBezTo>
                    <a:pt x="205" y="1020"/>
                    <a:pt x="236" y="724"/>
                    <a:pt x="274" y="427"/>
                  </a:cubicBezTo>
                  <a:cubicBezTo>
                    <a:pt x="259" y="290"/>
                    <a:pt x="259" y="145"/>
                    <a:pt x="266" y="1"/>
                  </a:cubicBezTo>
                  <a:lnTo>
                    <a:pt x="266" y="1"/>
                  </a:lnTo>
                  <a:cubicBezTo>
                    <a:pt x="251" y="199"/>
                    <a:pt x="228" y="404"/>
                    <a:pt x="213" y="602"/>
                  </a:cubicBezTo>
                  <a:cubicBezTo>
                    <a:pt x="213" y="404"/>
                    <a:pt x="221" y="199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5" name="Google Shape;1525;p7"/>
          <p:cNvSpPr txBox="1">
            <a:spLocks noGrp="1"/>
          </p:cNvSpPr>
          <p:nvPr>
            <p:ph type="subTitle" idx="1"/>
          </p:nvPr>
        </p:nvSpPr>
        <p:spPr>
          <a:xfrm>
            <a:off x="720000" y="3130500"/>
            <a:ext cx="3579300" cy="8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5"/>
        </a:solidFill>
        <a:effectLst/>
      </p:bgPr>
    </p:bg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p17"/>
          <p:cNvSpPr txBox="1">
            <a:spLocks noGrp="1"/>
          </p:cNvSpPr>
          <p:nvPr>
            <p:ph type="title"/>
          </p:nvPr>
        </p:nvSpPr>
        <p:spPr>
          <a:xfrm>
            <a:off x="1593600" y="1260300"/>
            <a:ext cx="21549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70" name="Google Shape;4070;p17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37425"/>
            <a:ext cx="9498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71" name="Google Shape;4071;p17"/>
          <p:cNvSpPr txBox="1">
            <a:spLocks noGrp="1"/>
          </p:cNvSpPr>
          <p:nvPr>
            <p:ph type="subTitle" idx="1"/>
          </p:nvPr>
        </p:nvSpPr>
        <p:spPr>
          <a:xfrm>
            <a:off x="1593600" y="1923075"/>
            <a:ext cx="19125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2" name="Google Shape;4072;p17"/>
          <p:cNvSpPr txBox="1">
            <a:spLocks noGrp="1"/>
          </p:cNvSpPr>
          <p:nvPr>
            <p:ph type="title" idx="3"/>
          </p:nvPr>
        </p:nvSpPr>
        <p:spPr>
          <a:xfrm flipH="1">
            <a:off x="5394800" y="1260300"/>
            <a:ext cx="21549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73" name="Google Shape;4073;p17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7473500" y="1337425"/>
            <a:ext cx="9498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74" name="Google Shape;4074;p17"/>
          <p:cNvSpPr txBox="1">
            <a:spLocks noGrp="1"/>
          </p:cNvSpPr>
          <p:nvPr>
            <p:ph type="subTitle" idx="5"/>
          </p:nvPr>
        </p:nvSpPr>
        <p:spPr>
          <a:xfrm flipH="1">
            <a:off x="5637200" y="1923075"/>
            <a:ext cx="1912500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5" name="Google Shape;4075;p17"/>
          <p:cNvSpPr txBox="1">
            <a:spLocks noGrp="1"/>
          </p:cNvSpPr>
          <p:nvPr>
            <p:ph type="title" idx="6"/>
          </p:nvPr>
        </p:nvSpPr>
        <p:spPr>
          <a:xfrm>
            <a:off x="1593600" y="3002001"/>
            <a:ext cx="21549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76" name="Google Shape;4076;p17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78225"/>
            <a:ext cx="9498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77" name="Google Shape;4077;p17"/>
          <p:cNvSpPr txBox="1">
            <a:spLocks noGrp="1"/>
          </p:cNvSpPr>
          <p:nvPr>
            <p:ph type="subTitle" idx="8"/>
          </p:nvPr>
        </p:nvSpPr>
        <p:spPr>
          <a:xfrm>
            <a:off x="1593600" y="3671063"/>
            <a:ext cx="1912500" cy="7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8" name="Google Shape;4078;p17"/>
          <p:cNvSpPr txBox="1">
            <a:spLocks noGrp="1"/>
          </p:cNvSpPr>
          <p:nvPr>
            <p:ph type="title" idx="9"/>
          </p:nvPr>
        </p:nvSpPr>
        <p:spPr>
          <a:xfrm flipH="1">
            <a:off x="5394800" y="3015933"/>
            <a:ext cx="21549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79" name="Google Shape;4079;p17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7473550" y="3078225"/>
            <a:ext cx="9498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80" name="Google Shape;4080;p17"/>
          <p:cNvSpPr txBox="1">
            <a:spLocks noGrp="1"/>
          </p:cNvSpPr>
          <p:nvPr>
            <p:ph type="subTitle" idx="14"/>
          </p:nvPr>
        </p:nvSpPr>
        <p:spPr>
          <a:xfrm flipH="1">
            <a:off x="5637200" y="3671063"/>
            <a:ext cx="1912500" cy="7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1" name="Google Shape;4081;p1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82" name="Google Shape;4082;p17"/>
          <p:cNvGrpSpPr/>
          <p:nvPr/>
        </p:nvGrpSpPr>
        <p:grpSpPr>
          <a:xfrm>
            <a:off x="4424506" y="1938020"/>
            <a:ext cx="926565" cy="2124621"/>
            <a:chOff x="4424506" y="1938020"/>
            <a:chExt cx="926565" cy="2124621"/>
          </a:xfrm>
        </p:grpSpPr>
        <p:sp>
          <p:nvSpPr>
            <p:cNvPr id="4083" name="Google Shape;4083;p17"/>
            <p:cNvSpPr/>
            <p:nvPr/>
          </p:nvSpPr>
          <p:spPr>
            <a:xfrm rot="529817">
              <a:off x="4574852" y="2037332"/>
              <a:ext cx="508898" cy="1998090"/>
            </a:xfrm>
            <a:custGeom>
              <a:avLst/>
              <a:gdLst/>
              <a:ahLst/>
              <a:cxnLst/>
              <a:rect l="l" t="t" r="r" b="b"/>
              <a:pathLst>
                <a:path w="8400" h="32981" extrusionOk="0">
                  <a:moveTo>
                    <a:pt x="7236" y="0"/>
                  </a:moveTo>
                  <a:cubicBezTo>
                    <a:pt x="7205" y="0"/>
                    <a:pt x="7182" y="8"/>
                    <a:pt x="7159" y="8"/>
                  </a:cubicBezTo>
                  <a:cubicBezTo>
                    <a:pt x="7076" y="23"/>
                    <a:pt x="7000" y="68"/>
                    <a:pt x="6946" y="122"/>
                  </a:cubicBezTo>
                  <a:cubicBezTo>
                    <a:pt x="6916" y="145"/>
                    <a:pt x="6893" y="167"/>
                    <a:pt x="6863" y="190"/>
                  </a:cubicBezTo>
                  <a:lnTo>
                    <a:pt x="6840" y="205"/>
                  </a:lnTo>
                  <a:cubicBezTo>
                    <a:pt x="6825" y="221"/>
                    <a:pt x="6802" y="236"/>
                    <a:pt x="6779" y="251"/>
                  </a:cubicBezTo>
                  <a:lnTo>
                    <a:pt x="6756" y="266"/>
                  </a:lnTo>
                  <a:cubicBezTo>
                    <a:pt x="6733" y="282"/>
                    <a:pt x="6718" y="289"/>
                    <a:pt x="6695" y="304"/>
                  </a:cubicBezTo>
                  <a:lnTo>
                    <a:pt x="6665" y="312"/>
                  </a:lnTo>
                  <a:cubicBezTo>
                    <a:pt x="6642" y="327"/>
                    <a:pt x="6627" y="335"/>
                    <a:pt x="6604" y="350"/>
                  </a:cubicBezTo>
                  <a:lnTo>
                    <a:pt x="6581" y="358"/>
                  </a:lnTo>
                  <a:lnTo>
                    <a:pt x="6505" y="388"/>
                  </a:lnTo>
                  <a:lnTo>
                    <a:pt x="6490" y="396"/>
                  </a:lnTo>
                  <a:lnTo>
                    <a:pt x="6406" y="426"/>
                  </a:lnTo>
                  <a:lnTo>
                    <a:pt x="6391" y="426"/>
                  </a:lnTo>
                  <a:lnTo>
                    <a:pt x="6307" y="457"/>
                  </a:lnTo>
                  <a:lnTo>
                    <a:pt x="6300" y="457"/>
                  </a:lnTo>
                  <a:lnTo>
                    <a:pt x="6201" y="487"/>
                  </a:lnTo>
                  <a:cubicBezTo>
                    <a:pt x="5950" y="555"/>
                    <a:pt x="5676" y="593"/>
                    <a:pt x="5417" y="647"/>
                  </a:cubicBezTo>
                  <a:cubicBezTo>
                    <a:pt x="5242" y="685"/>
                    <a:pt x="5075" y="730"/>
                    <a:pt x="4907" y="784"/>
                  </a:cubicBezTo>
                  <a:lnTo>
                    <a:pt x="4900" y="784"/>
                  </a:lnTo>
                  <a:lnTo>
                    <a:pt x="4725" y="837"/>
                  </a:lnTo>
                  <a:lnTo>
                    <a:pt x="4717" y="837"/>
                  </a:lnTo>
                  <a:cubicBezTo>
                    <a:pt x="4405" y="943"/>
                    <a:pt x="4093" y="1088"/>
                    <a:pt x="3797" y="1248"/>
                  </a:cubicBezTo>
                  <a:cubicBezTo>
                    <a:pt x="3667" y="1347"/>
                    <a:pt x="3546" y="1453"/>
                    <a:pt x="3432" y="1567"/>
                  </a:cubicBezTo>
                  <a:lnTo>
                    <a:pt x="3401" y="1598"/>
                  </a:lnTo>
                  <a:cubicBezTo>
                    <a:pt x="3363" y="1636"/>
                    <a:pt x="3317" y="1681"/>
                    <a:pt x="3272" y="1727"/>
                  </a:cubicBezTo>
                  <a:lnTo>
                    <a:pt x="3249" y="1750"/>
                  </a:lnTo>
                  <a:cubicBezTo>
                    <a:pt x="3203" y="1803"/>
                    <a:pt x="3158" y="1856"/>
                    <a:pt x="3104" y="1917"/>
                  </a:cubicBezTo>
                  <a:lnTo>
                    <a:pt x="3082" y="1948"/>
                  </a:lnTo>
                  <a:cubicBezTo>
                    <a:pt x="3028" y="2001"/>
                    <a:pt x="2983" y="2062"/>
                    <a:pt x="2937" y="2123"/>
                  </a:cubicBezTo>
                  <a:lnTo>
                    <a:pt x="2929" y="2130"/>
                  </a:lnTo>
                  <a:cubicBezTo>
                    <a:pt x="2724" y="2389"/>
                    <a:pt x="2557" y="2670"/>
                    <a:pt x="2412" y="2967"/>
                  </a:cubicBezTo>
                  <a:cubicBezTo>
                    <a:pt x="2389" y="3020"/>
                    <a:pt x="2366" y="3074"/>
                    <a:pt x="2344" y="3127"/>
                  </a:cubicBezTo>
                  <a:cubicBezTo>
                    <a:pt x="2321" y="3180"/>
                    <a:pt x="2313" y="3211"/>
                    <a:pt x="2298" y="3256"/>
                  </a:cubicBezTo>
                  <a:cubicBezTo>
                    <a:pt x="2298" y="3264"/>
                    <a:pt x="2290" y="3279"/>
                    <a:pt x="2283" y="3294"/>
                  </a:cubicBezTo>
                  <a:cubicBezTo>
                    <a:pt x="2275" y="3325"/>
                    <a:pt x="2267" y="3355"/>
                    <a:pt x="2252" y="3386"/>
                  </a:cubicBezTo>
                  <a:lnTo>
                    <a:pt x="2245" y="3431"/>
                  </a:lnTo>
                  <a:cubicBezTo>
                    <a:pt x="2237" y="3469"/>
                    <a:pt x="2229" y="3507"/>
                    <a:pt x="2214" y="3545"/>
                  </a:cubicBezTo>
                  <a:cubicBezTo>
                    <a:pt x="2214" y="3545"/>
                    <a:pt x="2214" y="3553"/>
                    <a:pt x="2214" y="3561"/>
                  </a:cubicBezTo>
                  <a:cubicBezTo>
                    <a:pt x="2093" y="4184"/>
                    <a:pt x="2214" y="4831"/>
                    <a:pt x="2283" y="5470"/>
                  </a:cubicBezTo>
                  <a:cubicBezTo>
                    <a:pt x="2366" y="6239"/>
                    <a:pt x="2313" y="6977"/>
                    <a:pt x="2009" y="7692"/>
                  </a:cubicBezTo>
                  <a:cubicBezTo>
                    <a:pt x="1971" y="7775"/>
                    <a:pt x="1933" y="7859"/>
                    <a:pt x="1895" y="7943"/>
                  </a:cubicBezTo>
                  <a:cubicBezTo>
                    <a:pt x="1796" y="8148"/>
                    <a:pt x="1682" y="8346"/>
                    <a:pt x="1560" y="8544"/>
                  </a:cubicBezTo>
                  <a:cubicBezTo>
                    <a:pt x="1514" y="8620"/>
                    <a:pt x="1469" y="8688"/>
                    <a:pt x="1415" y="8764"/>
                  </a:cubicBezTo>
                  <a:cubicBezTo>
                    <a:pt x="1210" y="9092"/>
                    <a:pt x="982" y="9403"/>
                    <a:pt x="769" y="9715"/>
                  </a:cubicBezTo>
                  <a:cubicBezTo>
                    <a:pt x="708" y="9799"/>
                    <a:pt x="655" y="9890"/>
                    <a:pt x="594" y="9974"/>
                  </a:cubicBezTo>
                  <a:cubicBezTo>
                    <a:pt x="594" y="9982"/>
                    <a:pt x="586" y="9982"/>
                    <a:pt x="586" y="9989"/>
                  </a:cubicBezTo>
                  <a:cubicBezTo>
                    <a:pt x="396" y="10263"/>
                    <a:pt x="236" y="10560"/>
                    <a:pt x="114" y="10879"/>
                  </a:cubicBezTo>
                  <a:cubicBezTo>
                    <a:pt x="107" y="10902"/>
                    <a:pt x="99" y="10925"/>
                    <a:pt x="92" y="10956"/>
                  </a:cubicBezTo>
                  <a:cubicBezTo>
                    <a:pt x="84" y="10978"/>
                    <a:pt x="84" y="10986"/>
                    <a:pt x="76" y="11001"/>
                  </a:cubicBezTo>
                  <a:cubicBezTo>
                    <a:pt x="76" y="11009"/>
                    <a:pt x="61" y="11047"/>
                    <a:pt x="61" y="11070"/>
                  </a:cubicBezTo>
                  <a:cubicBezTo>
                    <a:pt x="54" y="11092"/>
                    <a:pt x="54" y="11100"/>
                    <a:pt x="46" y="11108"/>
                  </a:cubicBezTo>
                  <a:cubicBezTo>
                    <a:pt x="38" y="11146"/>
                    <a:pt x="31" y="11184"/>
                    <a:pt x="23" y="11222"/>
                  </a:cubicBezTo>
                  <a:lnTo>
                    <a:pt x="23" y="11237"/>
                  </a:lnTo>
                  <a:cubicBezTo>
                    <a:pt x="16" y="11267"/>
                    <a:pt x="16" y="11305"/>
                    <a:pt x="8" y="11336"/>
                  </a:cubicBezTo>
                  <a:lnTo>
                    <a:pt x="8" y="11374"/>
                  </a:lnTo>
                  <a:cubicBezTo>
                    <a:pt x="8" y="11397"/>
                    <a:pt x="0" y="11427"/>
                    <a:pt x="0" y="11458"/>
                  </a:cubicBezTo>
                  <a:lnTo>
                    <a:pt x="0" y="11496"/>
                  </a:lnTo>
                  <a:lnTo>
                    <a:pt x="0" y="11610"/>
                  </a:lnTo>
                  <a:cubicBezTo>
                    <a:pt x="16" y="12462"/>
                    <a:pt x="434" y="13337"/>
                    <a:pt x="617" y="14158"/>
                  </a:cubicBezTo>
                  <a:cubicBezTo>
                    <a:pt x="647" y="14280"/>
                    <a:pt x="670" y="14402"/>
                    <a:pt x="693" y="14524"/>
                  </a:cubicBezTo>
                  <a:lnTo>
                    <a:pt x="693" y="14531"/>
                  </a:lnTo>
                  <a:cubicBezTo>
                    <a:pt x="715" y="14653"/>
                    <a:pt x="738" y="14767"/>
                    <a:pt x="753" y="14889"/>
                  </a:cubicBezTo>
                  <a:cubicBezTo>
                    <a:pt x="830" y="15414"/>
                    <a:pt x="852" y="15939"/>
                    <a:pt x="807" y="16471"/>
                  </a:cubicBezTo>
                  <a:cubicBezTo>
                    <a:pt x="799" y="16578"/>
                    <a:pt x="792" y="16684"/>
                    <a:pt x="776" y="16791"/>
                  </a:cubicBezTo>
                  <a:cubicBezTo>
                    <a:pt x="769" y="16852"/>
                    <a:pt x="753" y="16913"/>
                    <a:pt x="738" y="16981"/>
                  </a:cubicBezTo>
                  <a:cubicBezTo>
                    <a:pt x="738" y="16989"/>
                    <a:pt x="738" y="16996"/>
                    <a:pt x="738" y="17004"/>
                  </a:cubicBezTo>
                  <a:cubicBezTo>
                    <a:pt x="723" y="17057"/>
                    <a:pt x="715" y="17110"/>
                    <a:pt x="700" y="17171"/>
                  </a:cubicBezTo>
                  <a:cubicBezTo>
                    <a:pt x="639" y="17407"/>
                    <a:pt x="556" y="17643"/>
                    <a:pt x="464" y="17879"/>
                  </a:cubicBezTo>
                  <a:cubicBezTo>
                    <a:pt x="449" y="17917"/>
                    <a:pt x="434" y="17955"/>
                    <a:pt x="419" y="18000"/>
                  </a:cubicBezTo>
                  <a:lnTo>
                    <a:pt x="411" y="18016"/>
                  </a:lnTo>
                  <a:cubicBezTo>
                    <a:pt x="426" y="18122"/>
                    <a:pt x="449" y="18229"/>
                    <a:pt x="464" y="18335"/>
                  </a:cubicBezTo>
                  <a:cubicBezTo>
                    <a:pt x="685" y="19545"/>
                    <a:pt x="913" y="20762"/>
                    <a:pt x="1157" y="21987"/>
                  </a:cubicBezTo>
                  <a:cubicBezTo>
                    <a:pt x="1202" y="22223"/>
                    <a:pt x="1248" y="22451"/>
                    <a:pt x="1294" y="22679"/>
                  </a:cubicBezTo>
                  <a:cubicBezTo>
                    <a:pt x="1332" y="22877"/>
                    <a:pt x="1370" y="23067"/>
                    <a:pt x="1408" y="23265"/>
                  </a:cubicBezTo>
                  <a:cubicBezTo>
                    <a:pt x="1590" y="24155"/>
                    <a:pt x="1781" y="25038"/>
                    <a:pt x="1978" y="25928"/>
                  </a:cubicBezTo>
                  <a:cubicBezTo>
                    <a:pt x="1994" y="26004"/>
                    <a:pt x="2009" y="26088"/>
                    <a:pt x="2024" y="26164"/>
                  </a:cubicBezTo>
                  <a:cubicBezTo>
                    <a:pt x="2191" y="26932"/>
                    <a:pt x="2366" y="27693"/>
                    <a:pt x="2549" y="28461"/>
                  </a:cubicBezTo>
                  <a:cubicBezTo>
                    <a:pt x="2617" y="28728"/>
                    <a:pt x="2678" y="28994"/>
                    <a:pt x="2739" y="29260"/>
                  </a:cubicBezTo>
                  <a:cubicBezTo>
                    <a:pt x="2808" y="29511"/>
                    <a:pt x="2869" y="29755"/>
                    <a:pt x="2922" y="30006"/>
                  </a:cubicBezTo>
                  <a:cubicBezTo>
                    <a:pt x="3028" y="30424"/>
                    <a:pt x="3127" y="30835"/>
                    <a:pt x="3241" y="31254"/>
                  </a:cubicBezTo>
                  <a:cubicBezTo>
                    <a:pt x="3386" y="31824"/>
                    <a:pt x="3538" y="32402"/>
                    <a:pt x="3698" y="32981"/>
                  </a:cubicBezTo>
                  <a:cubicBezTo>
                    <a:pt x="3470" y="32052"/>
                    <a:pt x="3287" y="31124"/>
                    <a:pt x="3158" y="30204"/>
                  </a:cubicBezTo>
                  <a:cubicBezTo>
                    <a:pt x="3127" y="30013"/>
                    <a:pt x="3104" y="29823"/>
                    <a:pt x="3082" y="29633"/>
                  </a:cubicBezTo>
                  <a:cubicBezTo>
                    <a:pt x="3051" y="29420"/>
                    <a:pt x="3028" y="29207"/>
                    <a:pt x="3005" y="28986"/>
                  </a:cubicBezTo>
                  <a:cubicBezTo>
                    <a:pt x="2998" y="28880"/>
                    <a:pt x="2983" y="28766"/>
                    <a:pt x="2975" y="28659"/>
                  </a:cubicBezTo>
                  <a:cubicBezTo>
                    <a:pt x="2945" y="28347"/>
                    <a:pt x="2922" y="28035"/>
                    <a:pt x="2907" y="27723"/>
                  </a:cubicBezTo>
                  <a:cubicBezTo>
                    <a:pt x="2899" y="27510"/>
                    <a:pt x="2884" y="27297"/>
                    <a:pt x="2884" y="27084"/>
                  </a:cubicBezTo>
                  <a:cubicBezTo>
                    <a:pt x="2876" y="26894"/>
                    <a:pt x="2869" y="26704"/>
                    <a:pt x="2869" y="26521"/>
                  </a:cubicBezTo>
                  <a:lnTo>
                    <a:pt x="2869" y="26164"/>
                  </a:lnTo>
                  <a:cubicBezTo>
                    <a:pt x="2869" y="25814"/>
                    <a:pt x="2884" y="25464"/>
                    <a:pt x="2899" y="25122"/>
                  </a:cubicBezTo>
                  <a:cubicBezTo>
                    <a:pt x="2914" y="24848"/>
                    <a:pt x="2929" y="24566"/>
                    <a:pt x="2952" y="24285"/>
                  </a:cubicBezTo>
                  <a:cubicBezTo>
                    <a:pt x="2990" y="23805"/>
                    <a:pt x="3044" y="23334"/>
                    <a:pt x="3104" y="22862"/>
                  </a:cubicBezTo>
                  <a:cubicBezTo>
                    <a:pt x="3173" y="22428"/>
                    <a:pt x="3241" y="22002"/>
                    <a:pt x="3325" y="21576"/>
                  </a:cubicBezTo>
                  <a:lnTo>
                    <a:pt x="3325" y="21569"/>
                  </a:lnTo>
                  <a:lnTo>
                    <a:pt x="3340" y="21485"/>
                  </a:lnTo>
                  <a:cubicBezTo>
                    <a:pt x="3424" y="21097"/>
                    <a:pt x="3515" y="20709"/>
                    <a:pt x="3614" y="20336"/>
                  </a:cubicBezTo>
                  <a:cubicBezTo>
                    <a:pt x="3667" y="20116"/>
                    <a:pt x="3728" y="19895"/>
                    <a:pt x="3797" y="19674"/>
                  </a:cubicBezTo>
                  <a:cubicBezTo>
                    <a:pt x="3842" y="19514"/>
                    <a:pt x="3896" y="19347"/>
                    <a:pt x="3949" y="19187"/>
                  </a:cubicBezTo>
                  <a:cubicBezTo>
                    <a:pt x="3995" y="19050"/>
                    <a:pt x="4040" y="18913"/>
                    <a:pt x="4086" y="18769"/>
                  </a:cubicBezTo>
                  <a:cubicBezTo>
                    <a:pt x="4124" y="18678"/>
                    <a:pt x="4154" y="18579"/>
                    <a:pt x="4185" y="18487"/>
                  </a:cubicBezTo>
                  <a:cubicBezTo>
                    <a:pt x="4131" y="18328"/>
                    <a:pt x="4086" y="18160"/>
                    <a:pt x="4048" y="18000"/>
                  </a:cubicBezTo>
                  <a:cubicBezTo>
                    <a:pt x="3941" y="17559"/>
                    <a:pt x="3888" y="17110"/>
                    <a:pt x="3888" y="16661"/>
                  </a:cubicBezTo>
                  <a:cubicBezTo>
                    <a:pt x="3888" y="16502"/>
                    <a:pt x="3888" y="16342"/>
                    <a:pt x="3903" y="16182"/>
                  </a:cubicBezTo>
                  <a:lnTo>
                    <a:pt x="3903" y="16129"/>
                  </a:lnTo>
                  <a:cubicBezTo>
                    <a:pt x="3911" y="16083"/>
                    <a:pt x="3911" y="16030"/>
                    <a:pt x="3918" y="15977"/>
                  </a:cubicBezTo>
                  <a:cubicBezTo>
                    <a:pt x="3949" y="15703"/>
                    <a:pt x="4010" y="15429"/>
                    <a:pt x="4086" y="15155"/>
                  </a:cubicBezTo>
                  <a:cubicBezTo>
                    <a:pt x="4109" y="15079"/>
                    <a:pt x="4131" y="15003"/>
                    <a:pt x="4162" y="14934"/>
                  </a:cubicBezTo>
                  <a:cubicBezTo>
                    <a:pt x="4162" y="14919"/>
                    <a:pt x="4169" y="14912"/>
                    <a:pt x="4169" y="14896"/>
                  </a:cubicBezTo>
                  <a:cubicBezTo>
                    <a:pt x="4200" y="14813"/>
                    <a:pt x="4230" y="14729"/>
                    <a:pt x="4268" y="14645"/>
                  </a:cubicBezTo>
                  <a:cubicBezTo>
                    <a:pt x="4322" y="14508"/>
                    <a:pt x="4383" y="14379"/>
                    <a:pt x="4443" y="14257"/>
                  </a:cubicBezTo>
                  <a:cubicBezTo>
                    <a:pt x="4885" y="13352"/>
                    <a:pt x="5509" y="12561"/>
                    <a:pt x="6110" y="11754"/>
                  </a:cubicBezTo>
                  <a:cubicBezTo>
                    <a:pt x="6262" y="11549"/>
                    <a:pt x="6414" y="11351"/>
                    <a:pt x="6558" y="11146"/>
                  </a:cubicBezTo>
                  <a:cubicBezTo>
                    <a:pt x="6604" y="11092"/>
                    <a:pt x="6642" y="11039"/>
                    <a:pt x="6680" y="10978"/>
                  </a:cubicBezTo>
                  <a:lnTo>
                    <a:pt x="6695" y="10948"/>
                  </a:lnTo>
                  <a:cubicBezTo>
                    <a:pt x="6733" y="10902"/>
                    <a:pt x="6764" y="10857"/>
                    <a:pt x="6794" y="10811"/>
                  </a:cubicBezTo>
                  <a:cubicBezTo>
                    <a:pt x="6809" y="10788"/>
                    <a:pt x="6825" y="10765"/>
                    <a:pt x="6840" y="10742"/>
                  </a:cubicBezTo>
                  <a:cubicBezTo>
                    <a:pt x="6855" y="10720"/>
                    <a:pt x="6886" y="10666"/>
                    <a:pt x="6908" y="10636"/>
                  </a:cubicBezTo>
                  <a:cubicBezTo>
                    <a:pt x="6939" y="10583"/>
                    <a:pt x="6969" y="10537"/>
                    <a:pt x="6992" y="10484"/>
                  </a:cubicBezTo>
                  <a:cubicBezTo>
                    <a:pt x="7000" y="10476"/>
                    <a:pt x="7007" y="10461"/>
                    <a:pt x="7015" y="10453"/>
                  </a:cubicBezTo>
                  <a:cubicBezTo>
                    <a:pt x="7220" y="10096"/>
                    <a:pt x="7372" y="9715"/>
                    <a:pt x="7449" y="9312"/>
                  </a:cubicBezTo>
                  <a:cubicBezTo>
                    <a:pt x="7464" y="9251"/>
                    <a:pt x="7471" y="9198"/>
                    <a:pt x="7479" y="9137"/>
                  </a:cubicBezTo>
                  <a:lnTo>
                    <a:pt x="7479" y="9107"/>
                  </a:lnTo>
                  <a:cubicBezTo>
                    <a:pt x="7487" y="9054"/>
                    <a:pt x="7487" y="9008"/>
                    <a:pt x="7494" y="8955"/>
                  </a:cubicBezTo>
                  <a:lnTo>
                    <a:pt x="7494" y="8863"/>
                  </a:lnTo>
                  <a:lnTo>
                    <a:pt x="7494" y="8757"/>
                  </a:lnTo>
                  <a:cubicBezTo>
                    <a:pt x="7494" y="8681"/>
                    <a:pt x="7494" y="8612"/>
                    <a:pt x="7479" y="8536"/>
                  </a:cubicBezTo>
                  <a:cubicBezTo>
                    <a:pt x="7479" y="8513"/>
                    <a:pt x="7479" y="8498"/>
                    <a:pt x="7479" y="8475"/>
                  </a:cubicBezTo>
                  <a:cubicBezTo>
                    <a:pt x="7456" y="8262"/>
                    <a:pt x="7411" y="8049"/>
                    <a:pt x="7372" y="7836"/>
                  </a:cubicBezTo>
                  <a:lnTo>
                    <a:pt x="7372" y="7829"/>
                  </a:lnTo>
                  <a:lnTo>
                    <a:pt x="7372" y="7813"/>
                  </a:lnTo>
                  <a:cubicBezTo>
                    <a:pt x="7334" y="7631"/>
                    <a:pt x="7296" y="7441"/>
                    <a:pt x="7266" y="7258"/>
                  </a:cubicBezTo>
                  <a:cubicBezTo>
                    <a:pt x="7236" y="7045"/>
                    <a:pt x="7220" y="6824"/>
                    <a:pt x="7228" y="6611"/>
                  </a:cubicBezTo>
                  <a:cubicBezTo>
                    <a:pt x="7251" y="6048"/>
                    <a:pt x="7411" y="5508"/>
                    <a:pt x="7692" y="5029"/>
                  </a:cubicBezTo>
                  <a:cubicBezTo>
                    <a:pt x="7738" y="4945"/>
                    <a:pt x="7791" y="4862"/>
                    <a:pt x="7852" y="4778"/>
                  </a:cubicBezTo>
                  <a:cubicBezTo>
                    <a:pt x="7867" y="4747"/>
                    <a:pt x="7890" y="4725"/>
                    <a:pt x="7905" y="4694"/>
                  </a:cubicBezTo>
                  <a:cubicBezTo>
                    <a:pt x="7935" y="4656"/>
                    <a:pt x="7974" y="4603"/>
                    <a:pt x="8012" y="4550"/>
                  </a:cubicBezTo>
                  <a:cubicBezTo>
                    <a:pt x="8042" y="4519"/>
                    <a:pt x="8065" y="4481"/>
                    <a:pt x="8088" y="4451"/>
                  </a:cubicBezTo>
                  <a:cubicBezTo>
                    <a:pt x="8126" y="4405"/>
                    <a:pt x="8164" y="4359"/>
                    <a:pt x="8202" y="4314"/>
                  </a:cubicBezTo>
                  <a:cubicBezTo>
                    <a:pt x="8225" y="4283"/>
                    <a:pt x="8255" y="4253"/>
                    <a:pt x="8278" y="4230"/>
                  </a:cubicBezTo>
                  <a:cubicBezTo>
                    <a:pt x="8316" y="4177"/>
                    <a:pt x="8362" y="4131"/>
                    <a:pt x="8400" y="4086"/>
                  </a:cubicBezTo>
                  <a:cubicBezTo>
                    <a:pt x="8377" y="3728"/>
                    <a:pt x="8331" y="3370"/>
                    <a:pt x="8278" y="3013"/>
                  </a:cubicBezTo>
                  <a:lnTo>
                    <a:pt x="8278" y="3005"/>
                  </a:lnTo>
                  <a:cubicBezTo>
                    <a:pt x="8247" y="2815"/>
                    <a:pt x="8209" y="2625"/>
                    <a:pt x="8171" y="2435"/>
                  </a:cubicBezTo>
                  <a:cubicBezTo>
                    <a:pt x="8171" y="2435"/>
                    <a:pt x="8171" y="2427"/>
                    <a:pt x="8171" y="2427"/>
                  </a:cubicBezTo>
                  <a:cubicBezTo>
                    <a:pt x="8103" y="2092"/>
                    <a:pt x="8019" y="1757"/>
                    <a:pt x="7920" y="1423"/>
                  </a:cubicBezTo>
                  <a:cubicBezTo>
                    <a:pt x="7920" y="1408"/>
                    <a:pt x="7913" y="1392"/>
                    <a:pt x="7905" y="1369"/>
                  </a:cubicBezTo>
                  <a:cubicBezTo>
                    <a:pt x="7806" y="1027"/>
                    <a:pt x="7692" y="692"/>
                    <a:pt x="7555" y="358"/>
                  </a:cubicBezTo>
                  <a:cubicBezTo>
                    <a:pt x="7547" y="342"/>
                    <a:pt x="7547" y="335"/>
                    <a:pt x="7540" y="327"/>
                  </a:cubicBezTo>
                  <a:cubicBezTo>
                    <a:pt x="7502" y="228"/>
                    <a:pt x="7456" y="122"/>
                    <a:pt x="7418" y="23"/>
                  </a:cubicBezTo>
                  <a:cubicBezTo>
                    <a:pt x="7357" y="8"/>
                    <a:pt x="7296" y="0"/>
                    <a:pt x="7236" y="0"/>
                  </a:cubicBezTo>
                  <a:close/>
                </a:path>
              </a:pathLst>
            </a:custGeom>
            <a:solidFill>
              <a:srgbClr val="474E45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7"/>
            <p:cNvSpPr/>
            <p:nvPr/>
          </p:nvSpPr>
          <p:spPr>
            <a:xfrm rot="529817">
              <a:off x="4698893" y="1960510"/>
              <a:ext cx="439288" cy="1894433"/>
            </a:xfrm>
            <a:custGeom>
              <a:avLst/>
              <a:gdLst/>
              <a:ahLst/>
              <a:cxnLst/>
              <a:rect l="l" t="t" r="r" b="b"/>
              <a:pathLst>
                <a:path w="7251" h="31270" extrusionOk="0">
                  <a:moveTo>
                    <a:pt x="7251" y="1"/>
                  </a:moveTo>
                  <a:lnTo>
                    <a:pt x="7251" y="1"/>
                  </a:lnTo>
                  <a:cubicBezTo>
                    <a:pt x="7144" y="8"/>
                    <a:pt x="7038" y="54"/>
                    <a:pt x="6962" y="122"/>
                  </a:cubicBezTo>
                  <a:cubicBezTo>
                    <a:pt x="6566" y="488"/>
                    <a:pt x="5980" y="541"/>
                    <a:pt x="5440" y="655"/>
                  </a:cubicBezTo>
                  <a:cubicBezTo>
                    <a:pt x="4877" y="777"/>
                    <a:pt x="4329" y="982"/>
                    <a:pt x="3827" y="1264"/>
                  </a:cubicBezTo>
                  <a:cubicBezTo>
                    <a:pt x="3188" y="1758"/>
                    <a:pt x="2686" y="2405"/>
                    <a:pt x="2367" y="3143"/>
                  </a:cubicBezTo>
                  <a:cubicBezTo>
                    <a:pt x="2055" y="3896"/>
                    <a:pt x="2222" y="4695"/>
                    <a:pt x="2306" y="5486"/>
                  </a:cubicBezTo>
                  <a:cubicBezTo>
                    <a:pt x="2389" y="6254"/>
                    <a:pt x="2336" y="6985"/>
                    <a:pt x="2032" y="7700"/>
                  </a:cubicBezTo>
                  <a:cubicBezTo>
                    <a:pt x="1720" y="8438"/>
                    <a:pt x="1233" y="9077"/>
                    <a:pt x="784" y="9724"/>
                  </a:cubicBezTo>
                  <a:cubicBezTo>
                    <a:pt x="396" y="10294"/>
                    <a:pt x="0" y="10911"/>
                    <a:pt x="8" y="11626"/>
                  </a:cubicBezTo>
                  <a:cubicBezTo>
                    <a:pt x="31" y="12478"/>
                    <a:pt x="442" y="13353"/>
                    <a:pt x="632" y="14174"/>
                  </a:cubicBezTo>
                  <a:cubicBezTo>
                    <a:pt x="845" y="15034"/>
                    <a:pt x="898" y="15924"/>
                    <a:pt x="784" y="16807"/>
                  </a:cubicBezTo>
                  <a:cubicBezTo>
                    <a:pt x="716" y="17225"/>
                    <a:pt x="594" y="17644"/>
                    <a:pt x="419" y="18032"/>
                  </a:cubicBezTo>
                  <a:lnTo>
                    <a:pt x="480" y="18351"/>
                  </a:lnTo>
                  <a:cubicBezTo>
                    <a:pt x="1248" y="22619"/>
                    <a:pt x="2146" y="26979"/>
                    <a:pt x="3249" y="31269"/>
                  </a:cubicBezTo>
                  <a:cubicBezTo>
                    <a:pt x="3219" y="30912"/>
                    <a:pt x="3188" y="30570"/>
                    <a:pt x="3165" y="30220"/>
                  </a:cubicBezTo>
                  <a:cubicBezTo>
                    <a:pt x="2983" y="29002"/>
                    <a:pt x="2884" y="27770"/>
                    <a:pt x="2869" y="26537"/>
                  </a:cubicBezTo>
                  <a:cubicBezTo>
                    <a:pt x="2717" y="24727"/>
                    <a:pt x="2511" y="22885"/>
                    <a:pt x="2154" y="20953"/>
                  </a:cubicBezTo>
                  <a:cubicBezTo>
                    <a:pt x="1476" y="17111"/>
                    <a:pt x="1697" y="13627"/>
                    <a:pt x="2648" y="10096"/>
                  </a:cubicBezTo>
                  <a:cubicBezTo>
                    <a:pt x="3706" y="6300"/>
                    <a:pt x="6292" y="3820"/>
                    <a:pt x="7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7"/>
            <p:cNvSpPr/>
            <p:nvPr/>
          </p:nvSpPr>
          <p:spPr>
            <a:xfrm rot="529817">
              <a:off x="4719759" y="2935812"/>
              <a:ext cx="77486" cy="199621"/>
            </a:xfrm>
            <a:custGeom>
              <a:avLst/>
              <a:gdLst/>
              <a:ahLst/>
              <a:cxnLst/>
              <a:rect l="l" t="t" r="r" b="b"/>
              <a:pathLst>
                <a:path w="1279" h="3295" extrusionOk="0">
                  <a:moveTo>
                    <a:pt x="107" y="1"/>
                  </a:moveTo>
                  <a:cubicBezTo>
                    <a:pt x="99" y="107"/>
                    <a:pt x="92" y="214"/>
                    <a:pt x="77" y="320"/>
                  </a:cubicBezTo>
                  <a:cubicBezTo>
                    <a:pt x="54" y="449"/>
                    <a:pt x="31" y="579"/>
                    <a:pt x="0" y="700"/>
                  </a:cubicBezTo>
                  <a:cubicBezTo>
                    <a:pt x="274" y="1324"/>
                    <a:pt x="548" y="1948"/>
                    <a:pt x="837" y="2572"/>
                  </a:cubicBezTo>
                  <a:cubicBezTo>
                    <a:pt x="845" y="2595"/>
                    <a:pt x="860" y="2618"/>
                    <a:pt x="868" y="2648"/>
                  </a:cubicBezTo>
                  <a:cubicBezTo>
                    <a:pt x="1005" y="2861"/>
                    <a:pt x="1142" y="3082"/>
                    <a:pt x="1279" y="3295"/>
                  </a:cubicBezTo>
                  <a:cubicBezTo>
                    <a:pt x="1256" y="3112"/>
                    <a:pt x="1233" y="2930"/>
                    <a:pt x="1210" y="2739"/>
                  </a:cubicBezTo>
                  <a:cubicBezTo>
                    <a:pt x="974" y="2412"/>
                    <a:pt x="784" y="2047"/>
                    <a:pt x="640" y="1667"/>
                  </a:cubicBezTo>
                  <a:cubicBezTo>
                    <a:pt x="434" y="1134"/>
                    <a:pt x="267" y="586"/>
                    <a:pt x="115" y="31"/>
                  </a:cubicBezTo>
                  <a:cubicBezTo>
                    <a:pt x="115" y="23"/>
                    <a:pt x="115" y="16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7"/>
            <p:cNvSpPr/>
            <p:nvPr/>
          </p:nvSpPr>
          <p:spPr>
            <a:xfrm rot="529817">
              <a:off x="4715800" y="2593233"/>
              <a:ext cx="98205" cy="384884"/>
            </a:xfrm>
            <a:custGeom>
              <a:avLst/>
              <a:gdLst/>
              <a:ahLst/>
              <a:cxnLst/>
              <a:rect l="l" t="t" r="r" b="b"/>
              <a:pathLst>
                <a:path w="1621" h="6353" extrusionOk="0">
                  <a:moveTo>
                    <a:pt x="137" y="0"/>
                  </a:moveTo>
                  <a:cubicBezTo>
                    <a:pt x="46" y="244"/>
                    <a:pt x="0" y="502"/>
                    <a:pt x="0" y="769"/>
                  </a:cubicBezTo>
                  <a:cubicBezTo>
                    <a:pt x="16" y="1613"/>
                    <a:pt x="434" y="2496"/>
                    <a:pt x="617" y="3317"/>
                  </a:cubicBezTo>
                  <a:cubicBezTo>
                    <a:pt x="678" y="3561"/>
                    <a:pt x="723" y="3804"/>
                    <a:pt x="754" y="4048"/>
                  </a:cubicBezTo>
                  <a:cubicBezTo>
                    <a:pt x="891" y="4466"/>
                    <a:pt x="1005" y="4892"/>
                    <a:pt x="1119" y="5311"/>
                  </a:cubicBezTo>
                  <a:cubicBezTo>
                    <a:pt x="1286" y="5661"/>
                    <a:pt x="1454" y="6003"/>
                    <a:pt x="1621" y="6353"/>
                  </a:cubicBezTo>
                  <a:cubicBezTo>
                    <a:pt x="1530" y="5988"/>
                    <a:pt x="1446" y="5615"/>
                    <a:pt x="1355" y="5250"/>
                  </a:cubicBezTo>
                  <a:cubicBezTo>
                    <a:pt x="1050" y="4010"/>
                    <a:pt x="708" y="2777"/>
                    <a:pt x="442" y="1537"/>
                  </a:cubicBezTo>
                  <a:cubicBezTo>
                    <a:pt x="335" y="1020"/>
                    <a:pt x="236" y="510"/>
                    <a:pt x="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7"/>
            <p:cNvSpPr/>
            <p:nvPr/>
          </p:nvSpPr>
          <p:spPr>
            <a:xfrm rot="529817">
              <a:off x="4752460" y="2515353"/>
              <a:ext cx="89481" cy="404271"/>
            </a:xfrm>
            <a:custGeom>
              <a:avLst/>
              <a:gdLst/>
              <a:ahLst/>
              <a:cxnLst/>
              <a:rect l="l" t="t" r="r" b="b"/>
              <a:pathLst>
                <a:path w="1477" h="6673" extrusionOk="0">
                  <a:moveTo>
                    <a:pt x="510" y="0"/>
                  </a:moveTo>
                  <a:lnTo>
                    <a:pt x="351" y="221"/>
                  </a:lnTo>
                  <a:cubicBezTo>
                    <a:pt x="229" y="396"/>
                    <a:pt x="107" y="578"/>
                    <a:pt x="1" y="761"/>
                  </a:cubicBezTo>
                  <a:cubicBezTo>
                    <a:pt x="115" y="1385"/>
                    <a:pt x="236" y="2016"/>
                    <a:pt x="366" y="2640"/>
                  </a:cubicBezTo>
                  <a:cubicBezTo>
                    <a:pt x="609" y="3865"/>
                    <a:pt x="944" y="5097"/>
                    <a:pt x="1256" y="6322"/>
                  </a:cubicBezTo>
                  <a:cubicBezTo>
                    <a:pt x="1286" y="6436"/>
                    <a:pt x="1309" y="6558"/>
                    <a:pt x="1340" y="6672"/>
                  </a:cubicBezTo>
                  <a:cubicBezTo>
                    <a:pt x="1355" y="5949"/>
                    <a:pt x="1400" y="5234"/>
                    <a:pt x="1477" y="4519"/>
                  </a:cubicBezTo>
                  <a:cubicBezTo>
                    <a:pt x="1104" y="3271"/>
                    <a:pt x="875" y="1993"/>
                    <a:pt x="647" y="753"/>
                  </a:cubicBezTo>
                  <a:cubicBezTo>
                    <a:pt x="602" y="502"/>
                    <a:pt x="556" y="251"/>
                    <a:pt x="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7"/>
            <p:cNvSpPr/>
            <p:nvPr/>
          </p:nvSpPr>
          <p:spPr>
            <a:xfrm rot="529817">
              <a:off x="4691316" y="3215378"/>
              <a:ext cx="104688" cy="225006"/>
            </a:xfrm>
            <a:custGeom>
              <a:avLst/>
              <a:gdLst/>
              <a:ahLst/>
              <a:cxnLst/>
              <a:rect l="l" t="t" r="r" b="b"/>
              <a:pathLst>
                <a:path w="1728" h="3714" extrusionOk="0">
                  <a:moveTo>
                    <a:pt x="0" y="1"/>
                  </a:moveTo>
                  <a:lnTo>
                    <a:pt x="0" y="1"/>
                  </a:lnTo>
                  <a:cubicBezTo>
                    <a:pt x="145" y="731"/>
                    <a:pt x="289" y="1469"/>
                    <a:pt x="442" y="2199"/>
                  </a:cubicBezTo>
                  <a:cubicBezTo>
                    <a:pt x="510" y="2298"/>
                    <a:pt x="579" y="2382"/>
                    <a:pt x="647" y="2481"/>
                  </a:cubicBezTo>
                  <a:cubicBezTo>
                    <a:pt x="974" y="2922"/>
                    <a:pt x="1339" y="3333"/>
                    <a:pt x="1727" y="3713"/>
                  </a:cubicBezTo>
                  <a:cubicBezTo>
                    <a:pt x="1705" y="3516"/>
                    <a:pt x="1682" y="3310"/>
                    <a:pt x="1659" y="3112"/>
                  </a:cubicBezTo>
                  <a:cubicBezTo>
                    <a:pt x="1415" y="2648"/>
                    <a:pt x="1134" y="2199"/>
                    <a:pt x="898" y="1758"/>
                  </a:cubicBezTo>
                  <a:cubicBezTo>
                    <a:pt x="579" y="1180"/>
                    <a:pt x="289" y="58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7"/>
            <p:cNvSpPr/>
            <p:nvPr/>
          </p:nvSpPr>
          <p:spPr>
            <a:xfrm rot="529817">
              <a:off x="4873537" y="2412355"/>
              <a:ext cx="37380" cy="212525"/>
            </a:xfrm>
            <a:custGeom>
              <a:avLst/>
              <a:gdLst/>
              <a:ahLst/>
              <a:cxnLst/>
              <a:rect l="l" t="t" r="r" b="b"/>
              <a:pathLst>
                <a:path w="617" h="3508" extrusionOk="0">
                  <a:moveTo>
                    <a:pt x="160" y="0"/>
                  </a:moveTo>
                  <a:cubicBezTo>
                    <a:pt x="145" y="38"/>
                    <a:pt x="130" y="69"/>
                    <a:pt x="115" y="107"/>
                  </a:cubicBezTo>
                  <a:cubicBezTo>
                    <a:pt x="84" y="190"/>
                    <a:pt x="46" y="274"/>
                    <a:pt x="1" y="358"/>
                  </a:cubicBezTo>
                  <a:cubicBezTo>
                    <a:pt x="69" y="1271"/>
                    <a:pt x="198" y="2176"/>
                    <a:pt x="381" y="3074"/>
                  </a:cubicBezTo>
                  <a:cubicBezTo>
                    <a:pt x="419" y="3218"/>
                    <a:pt x="449" y="3363"/>
                    <a:pt x="495" y="3507"/>
                  </a:cubicBezTo>
                  <a:cubicBezTo>
                    <a:pt x="533" y="3332"/>
                    <a:pt x="579" y="3150"/>
                    <a:pt x="617" y="2975"/>
                  </a:cubicBezTo>
                  <a:cubicBezTo>
                    <a:pt x="594" y="2838"/>
                    <a:pt x="571" y="2708"/>
                    <a:pt x="541" y="2579"/>
                  </a:cubicBezTo>
                  <a:cubicBezTo>
                    <a:pt x="381" y="1712"/>
                    <a:pt x="252" y="852"/>
                    <a:pt x="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7"/>
            <p:cNvSpPr/>
            <p:nvPr/>
          </p:nvSpPr>
          <p:spPr>
            <a:xfrm rot="529817">
              <a:off x="4835437" y="2646947"/>
              <a:ext cx="20841" cy="88088"/>
            </a:xfrm>
            <a:custGeom>
              <a:avLst/>
              <a:gdLst/>
              <a:ahLst/>
              <a:cxnLst/>
              <a:rect l="l" t="t" r="r" b="b"/>
              <a:pathLst>
                <a:path w="344" h="145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472"/>
                    <a:pt x="191" y="944"/>
                    <a:pt x="305" y="1415"/>
                  </a:cubicBezTo>
                  <a:lnTo>
                    <a:pt x="313" y="1453"/>
                  </a:lnTo>
                  <a:cubicBezTo>
                    <a:pt x="328" y="1392"/>
                    <a:pt x="336" y="1324"/>
                    <a:pt x="343" y="1263"/>
                  </a:cubicBezTo>
                  <a:cubicBezTo>
                    <a:pt x="229" y="837"/>
                    <a:pt x="115" y="41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7"/>
            <p:cNvSpPr/>
            <p:nvPr/>
          </p:nvSpPr>
          <p:spPr>
            <a:xfrm rot="529817">
              <a:off x="4729626" y="3717283"/>
              <a:ext cx="30049" cy="120803"/>
            </a:xfrm>
            <a:custGeom>
              <a:avLst/>
              <a:gdLst/>
              <a:ahLst/>
              <a:cxnLst/>
              <a:rect l="l" t="t" r="r" b="b"/>
              <a:pathLst>
                <a:path w="496" h="1994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670"/>
                    <a:pt x="321" y="1332"/>
                    <a:pt x="496" y="1994"/>
                  </a:cubicBezTo>
                  <a:cubicBezTo>
                    <a:pt x="465" y="1644"/>
                    <a:pt x="435" y="1294"/>
                    <a:pt x="412" y="944"/>
                  </a:cubicBezTo>
                  <a:cubicBezTo>
                    <a:pt x="381" y="754"/>
                    <a:pt x="359" y="564"/>
                    <a:pt x="336" y="373"/>
                  </a:cubicBezTo>
                  <a:cubicBezTo>
                    <a:pt x="222" y="252"/>
                    <a:pt x="108" y="130"/>
                    <a:pt x="1" y="1"/>
                  </a:cubicBezTo>
                  <a:close/>
                </a:path>
              </a:pathLst>
            </a:custGeom>
            <a:solidFill>
              <a:srgbClr val="B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7"/>
            <p:cNvSpPr/>
            <p:nvPr/>
          </p:nvSpPr>
          <p:spPr>
            <a:xfrm rot="529817">
              <a:off x="4836934" y="2465828"/>
              <a:ext cx="48951" cy="205134"/>
            </a:xfrm>
            <a:custGeom>
              <a:avLst/>
              <a:gdLst/>
              <a:ahLst/>
              <a:cxnLst/>
              <a:rect l="l" t="t" r="r" b="b"/>
              <a:pathLst>
                <a:path w="808" h="3386" extrusionOk="0">
                  <a:moveTo>
                    <a:pt x="145" y="0"/>
                  </a:moveTo>
                  <a:cubicBezTo>
                    <a:pt x="92" y="76"/>
                    <a:pt x="46" y="152"/>
                    <a:pt x="1" y="228"/>
                  </a:cubicBezTo>
                  <a:cubicBezTo>
                    <a:pt x="54" y="510"/>
                    <a:pt x="107" y="799"/>
                    <a:pt x="176" y="1080"/>
                  </a:cubicBezTo>
                  <a:cubicBezTo>
                    <a:pt x="358" y="1856"/>
                    <a:pt x="571" y="2625"/>
                    <a:pt x="784" y="3386"/>
                  </a:cubicBezTo>
                  <a:lnTo>
                    <a:pt x="807" y="3287"/>
                  </a:lnTo>
                  <a:cubicBezTo>
                    <a:pt x="708" y="3028"/>
                    <a:pt x="625" y="2762"/>
                    <a:pt x="556" y="2495"/>
                  </a:cubicBezTo>
                  <a:cubicBezTo>
                    <a:pt x="366" y="1735"/>
                    <a:pt x="229" y="959"/>
                    <a:pt x="161" y="175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7"/>
            <p:cNvSpPr/>
            <p:nvPr/>
          </p:nvSpPr>
          <p:spPr>
            <a:xfrm rot="529817">
              <a:off x="5140308" y="2023425"/>
              <a:ext cx="38349" cy="234214"/>
            </a:xfrm>
            <a:custGeom>
              <a:avLst/>
              <a:gdLst/>
              <a:ahLst/>
              <a:cxnLst/>
              <a:rect l="l" t="t" r="r" b="b"/>
              <a:pathLst>
                <a:path w="633" h="3866" extrusionOk="0">
                  <a:moveTo>
                    <a:pt x="518" y="1"/>
                  </a:moveTo>
                  <a:cubicBezTo>
                    <a:pt x="396" y="31"/>
                    <a:pt x="267" y="54"/>
                    <a:pt x="138" y="77"/>
                  </a:cubicBezTo>
                  <a:cubicBezTo>
                    <a:pt x="107" y="85"/>
                    <a:pt x="69" y="92"/>
                    <a:pt x="31" y="100"/>
                  </a:cubicBezTo>
                  <a:cubicBezTo>
                    <a:pt x="39" y="313"/>
                    <a:pt x="39" y="518"/>
                    <a:pt x="39" y="716"/>
                  </a:cubicBezTo>
                  <a:cubicBezTo>
                    <a:pt x="39" y="1188"/>
                    <a:pt x="69" y="1659"/>
                    <a:pt x="46" y="2124"/>
                  </a:cubicBezTo>
                  <a:cubicBezTo>
                    <a:pt x="31" y="2610"/>
                    <a:pt x="1" y="3090"/>
                    <a:pt x="24" y="3584"/>
                  </a:cubicBezTo>
                  <a:cubicBezTo>
                    <a:pt x="24" y="3676"/>
                    <a:pt x="31" y="3774"/>
                    <a:pt x="39" y="3866"/>
                  </a:cubicBezTo>
                  <a:cubicBezTo>
                    <a:pt x="244" y="3508"/>
                    <a:pt x="442" y="3143"/>
                    <a:pt x="632" y="2770"/>
                  </a:cubicBezTo>
                  <a:cubicBezTo>
                    <a:pt x="602" y="2420"/>
                    <a:pt x="564" y="2055"/>
                    <a:pt x="541" y="1697"/>
                  </a:cubicBezTo>
                  <a:cubicBezTo>
                    <a:pt x="495" y="1173"/>
                    <a:pt x="518" y="663"/>
                    <a:pt x="518" y="145"/>
                  </a:cubicBezTo>
                  <a:lnTo>
                    <a:pt x="5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7"/>
            <p:cNvSpPr/>
            <p:nvPr/>
          </p:nvSpPr>
          <p:spPr>
            <a:xfrm rot="529817">
              <a:off x="5092317" y="2028386"/>
              <a:ext cx="27686" cy="265112"/>
            </a:xfrm>
            <a:custGeom>
              <a:avLst/>
              <a:gdLst/>
              <a:ahLst/>
              <a:cxnLst/>
              <a:rect l="l" t="t" r="r" b="b"/>
              <a:pathLst>
                <a:path w="457" h="4376" extrusionOk="0">
                  <a:moveTo>
                    <a:pt x="358" y="1"/>
                  </a:moveTo>
                  <a:cubicBezTo>
                    <a:pt x="236" y="39"/>
                    <a:pt x="114" y="77"/>
                    <a:pt x="0" y="123"/>
                  </a:cubicBezTo>
                  <a:cubicBezTo>
                    <a:pt x="31" y="564"/>
                    <a:pt x="84" y="1005"/>
                    <a:pt x="122" y="1439"/>
                  </a:cubicBezTo>
                  <a:cubicBezTo>
                    <a:pt x="183" y="2032"/>
                    <a:pt x="206" y="2610"/>
                    <a:pt x="259" y="3204"/>
                  </a:cubicBezTo>
                  <a:cubicBezTo>
                    <a:pt x="297" y="3592"/>
                    <a:pt x="335" y="3987"/>
                    <a:pt x="358" y="4376"/>
                  </a:cubicBezTo>
                  <a:lnTo>
                    <a:pt x="457" y="4201"/>
                  </a:lnTo>
                  <a:cubicBezTo>
                    <a:pt x="426" y="4048"/>
                    <a:pt x="404" y="3889"/>
                    <a:pt x="381" y="3736"/>
                  </a:cubicBezTo>
                  <a:cubicBezTo>
                    <a:pt x="335" y="3211"/>
                    <a:pt x="327" y="2694"/>
                    <a:pt x="358" y="2169"/>
                  </a:cubicBezTo>
                  <a:cubicBezTo>
                    <a:pt x="373" y="1728"/>
                    <a:pt x="365" y="1287"/>
                    <a:pt x="365" y="838"/>
                  </a:cubicBezTo>
                  <a:cubicBezTo>
                    <a:pt x="365" y="556"/>
                    <a:pt x="365" y="282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7"/>
            <p:cNvSpPr/>
            <p:nvPr/>
          </p:nvSpPr>
          <p:spPr>
            <a:xfrm rot="529817">
              <a:off x="5204812" y="1999545"/>
              <a:ext cx="63673" cy="162302"/>
            </a:xfrm>
            <a:custGeom>
              <a:avLst/>
              <a:gdLst/>
              <a:ahLst/>
              <a:cxnLst/>
              <a:rect l="l" t="t" r="r" b="b"/>
              <a:pathLst>
                <a:path w="1051" h="2679" extrusionOk="0">
                  <a:moveTo>
                    <a:pt x="1050" y="1"/>
                  </a:moveTo>
                  <a:cubicBezTo>
                    <a:pt x="944" y="8"/>
                    <a:pt x="845" y="54"/>
                    <a:pt x="769" y="122"/>
                  </a:cubicBezTo>
                  <a:cubicBezTo>
                    <a:pt x="556" y="305"/>
                    <a:pt x="297" y="434"/>
                    <a:pt x="31" y="495"/>
                  </a:cubicBezTo>
                  <a:lnTo>
                    <a:pt x="31" y="579"/>
                  </a:lnTo>
                  <a:cubicBezTo>
                    <a:pt x="31" y="1142"/>
                    <a:pt x="0" y="1697"/>
                    <a:pt x="38" y="2268"/>
                  </a:cubicBezTo>
                  <a:cubicBezTo>
                    <a:pt x="46" y="2397"/>
                    <a:pt x="61" y="2534"/>
                    <a:pt x="69" y="2679"/>
                  </a:cubicBezTo>
                  <a:cubicBezTo>
                    <a:pt x="487" y="1819"/>
                    <a:pt x="814" y="921"/>
                    <a:pt x="1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7"/>
            <p:cNvSpPr/>
            <p:nvPr/>
          </p:nvSpPr>
          <p:spPr>
            <a:xfrm rot="529817">
              <a:off x="4920988" y="2139234"/>
              <a:ext cx="56282" cy="407482"/>
            </a:xfrm>
            <a:custGeom>
              <a:avLst/>
              <a:gdLst/>
              <a:ahLst/>
              <a:cxnLst/>
              <a:rect l="l" t="t" r="r" b="b"/>
              <a:pathLst>
                <a:path w="929" h="6726" extrusionOk="0">
                  <a:moveTo>
                    <a:pt x="198" y="0"/>
                  </a:moveTo>
                  <a:cubicBezTo>
                    <a:pt x="176" y="53"/>
                    <a:pt x="153" y="107"/>
                    <a:pt x="130" y="160"/>
                  </a:cubicBezTo>
                  <a:cubicBezTo>
                    <a:pt x="69" y="297"/>
                    <a:pt x="31" y="441"/>
                    <a:pt x="1" y="586"/>
                  </a:cubicBezTo>
                  <a:cubicBezTo>
                    <a:pt x="8" y="806"/>
                    <a:pt x="16" y="1019"/>
                    <a:pt x="23" y="1233"/>
                  </a:cubicBezTo>
                  <a:cubicBezTo>
                    <a:pt x="62" y="2115"/>
                    <a:pt x="92" y="2998"/>
                    <a:pt x="160" y="3888"/>
                  </a:cubicBezTo>
                  <a:cubicBezTo>
                    <a:pt x="236" y="4831"/>
                    <a:pt x="366" y="5774"/>
                    <a:pt x="533" y="6725"/>
                  </a:cubicBezTo>
                  <a:cubicBezTo>
                    <a:pt x="647" y="6353"/>
                    <a:pt x="784" y="5987"/>
                    <a:pt x="929" y="5630"/>
                  </a:cubicBezTo>
                  <a:cubicBezTo>
                    <a:pt x="754" y="4922"/>
                    <a:pt x="625" y="4207"/>
                    <a:pt x="533" y="3492"/>
                  </a:cubicBezTo>
                  <a:cubicBezTo>
                    <a:pt x="434" y="2754"/>
                    <a:pt x="351" y="2016"/>
                    <a:pt x="282" y="1286"/>
                  </a:cubicBezTo>
                  <a:cubicBezTo>
                    <a:pt x="252" y="852"/>
                    <a:pt x="221" y="426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7"/>
            <p:cNvSpPr/>
            <p:nvPr/>
          </p:nvSpPr>
          <p:spPr>
            <a:xfrm rot="529817">
              <a:off x="5045289" y="2040120"/>
              <a:ext cx="39258" cy="325452"/>
            </a:xfrm>
            <a:custGeom>
              <a:avLst/>
              <a:gdLst/>
              <a:ahLst/>
              <a:cxnLst/>
              <a:rect l="l" t="t" r="r" b="b"/>
              <a:pathLst>
                <a:path w="648" h="5372" extrusionOk="0">
                  <a:moveTo>
                    <a:pt x="274" y="0"/>
                  </a:moveTo>
                  <a:lnTo>
                    <a:pt x="130" y="68"/>
                  </a:lnTo>
                  <a:cubicBezTo>
                    <a:pt x="76" y="1681"/>
                    <a:pt x="0" y="3287"/>
                    <a:pt x="236" y="4960"/>
                  </a:cubicBezTo>
                  <a:cubicBezTo>
                    <a:pt x="251" y="5097"/>
                    <a:pt x="274" y="5234"/>
                    <a:pt x="297" y="5371"/>
                  </a:cubicBezTo>
                  <a:cubicBezTo>
                    <a:pt x="411" y="5158"/>
                    <a:pt x="533" y="4953"/>
                    <a:pt x="647" y="4747"/>
                  </a:cubicBezTo>
                  <a:cubicBezTo>
                    <a:pt x="639" y="4131"/>
                    <a:pt x="579" y="3507"/>
                    <a:pt x="525" y="2891"/>
                  </a:cubicBezTo>
                  <a:cubicBezTo>
                    <a:pt x="472" y="2305"/>
                    <a:pt x="442" y="1719"/>
                    <a:pt x="381" y="1126"/>
                  </a:cubicBezTo>
                  <a:cubicBezTo>
                    <a:pt x="350" y="753"/>
                    <a:pt x="312" y="38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7"/>
            <p:cNvSpPr/>
            <p:nvPr/>
          </p:nvSpPr>
          <p:spPr>
            <a:xfrm rot="529817">
              <a:off x="4714748" y="3509008"/>
              <a:ext cx="57190" cy="112987"/>
            </a:xfrm>
            <a:custGeom>
              <a:avLst/>
              <a:gdLst/>
              <a:ahLst/>
              <a:cxnLst/>
              <a:rect l="l" t="t" r="r" b="b"/>
              <a:pathLst>
                <a:path w="944" h="1865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99"/>
                    <a:pt x="38" y="206"/>
                    <a:pt x="61" y="297"/>
                  </a:cubicBezTo>
                  <a:cubicBezTo>
                    <a:pt x="366" y="822"/>
                    <a:pt x="662" y="1339"/>
                    <a:pt x="944" y="1864"/>
                  </a:cubicBezTo>
                  <a:cubicBezTo>
                    <a:pt x="936" y="1651"/>
                    <a:pt x="929" y="1438"/>
                    <a:pt x="921" y="1225"/>
                  </a:cubicBezTo>
                  <a:cubicBezTo>
                    <a:pt x="594" y="830"/>
                    <a:pt x="282" y="42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7"/>
            <p:cNvSpPr/>
            <p:nvPr/>
          </p:nvSpPr>
          <p:spPr>
            <a:xfrm rot="529817">
              <a:off x="4708603" y="3420328"/>
              <a:ext cx="73790" cy="124498"/>
            </a:xfrm>
            <a:custGeom>
              <a:avLst/>
              <a:gdLst/>
              <a:ahLst/>
              <a:cxnLst/>
              <a:rect l="l" t="t" r="r" b="b"/>
              <a:pathLst>
                <a:path w="1218" h="2055" extrusionOk="0">
                  <a:moveTo>
                    <a:pt x="0" y="0"/>
                  </a:moveTo>
                  <a:lnTo>
                    <a:pt x="0" y="0"/>
                  </a:lnTo>
                  <a:cubicBezTo>
                    <a:pt x="38" y="183"/>
                    <a:pt x="77" y="365"/>
                    <a:pt x="115" y="548"/>
                  </a:cubicBezTo>
                  <a:cubicBezTo>
                    <a:pt x="328" y="830"/>
                    <a:pt x="525" y="1111"/>
                    <a:pt x="723" y="1385"/>
                  </a:cubicBezTo>
                  <a:cubicBezTo>
                    <a:pt x="883" y="1606"/>
                    <a:pt x="1043" y="1834"/>
                    <a:pt x="1218" y="2054"/>
                  </a:cubicBezTo>
                  <a:cubicBezTo>
                    <a:pt x="1210" y="1971"/>
                    <a:pt x="1203" y="1887"/>
                    <a:pt x="1195" y="1803"/>
                  </a:cubicBezTo>
                  <a:cubicBezTo>
                    <a:pt x="814" y="1187"/>
                    <a:pt x="411" y="59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7"/>
            <p:cNvSpPr/>
            <p:nvPr/>
          </p:nvSpPr>
          <p:spPr>
            <a:xfrm rot="529817">
              <a:off x="4722325" y="3602688"/>
              <a:ext cx="42469" cy="96872"/>
            </a:xfrm>
            <a:custGeom>
              <a:avLst/>
              <a:gdLst/>
              <a:ahLst/>
              <a:cxnLst/>
              <a:rect l="l" t="t" r="r" b="b"/>
              <a:pathLst>
                <a:path w="701" h="1599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351"/>
                    <a:pt x="160" y="708"/>
                    <a:pt x="244" y="1066"/>
                  </a:cubicBezTo>
                  <a:cubicBezTo>
                    <a:pt x="396" y="1248"/>
                    <a:pt x="549" y="1423"/>
                    <a:pt x="701" y="1598"/>
                  </a:cubicBezTo>
                  <a:cubicBezTo>
                    <a:pt x="693" y="1492"/>
                    <a:pt x="678" y="1378"/>
                    <a:pt x="670" y="1264"/>
                  </a:cubicBezTo>
                  <a:cubicBezTo>
                    <a:pt x="457" y="837"/>
                    <a:pt x="229" y="419"/>
                    <a:pt x="1" y="1"/>
                  </a:cubicBezTo>
                  <a:close/>
                </a:path>
              </a:pathLst>
            </a:custGeom>
            <a:solidFill>
              <a:srgbClr val="B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7"/>
            <p:cNvSpPr/>
            <p:nvPr/>
          </p:nvSpPr>
          <p:spPr>
            <a:xfrm rot="529817">
              <a:off x="4969592" y="2061020"/>
              <a:ext cx="58584" cy="389064"/>
            </a:xfrm>
            <a:custGeom>
              <a:avLst/>
              <a:gdLst/>
              <a:ahLst/>
              <a:cxnLst/>
              <a:rect l="l" t="t" r="r" b="b"/>
              <a:pathLst>
                <a:path w="967" h="6422" extrusionOk="0">
                  <a:moveTo>
                    <a:pt x="647" y="0"/>
                  </a:moveTo>
                  <a:cubicBezTo>
                    <a:pt x="403" y="228"/>
                    <a:pt x="190" y="487"/>
                    <a:pt x="0" y="761"/>
                  </a:cubicBezTo>
                  <a:cubicBezTo>
                    <a:pt x="23" y="1286"/>
                    <a:pt x="46" y="1803"/>
                    <a:pt x="84" y="2328"/>
                  </a:cubicBezTo>
                  <a:cubicBezTo>
                    <a:pt x="137" y="3051"/>
                    <a:pt x="221" y="3774"/>
                    <a:pt x="312" y="4504"/>
                  </a:cubicBezTo>
                  <a:cubicBezTo>
                    <a:pt x="388" y="5143"/>
                    <a:pt x="487" y="5782"/>
                    <a:pt x="616" y="6421"/>
                  </a:cubicBezTo>
                  <a:cubicBezTo>
                    <a:pt x="731" y="6178"/>
                    <a:pt x="845" y="5934"/>
                    <a:pt x="966" y="5699"/>
                  </a:cubicBezTo>
                  <a:cubicBezTo>
                    <a:pt x="928" y="5303"/>
                    <a:pt x="898" y="4907"/>
                    <a:pt x="868" y="4519"/>
                  </a:cubicBezTo>
                  <a:cubicBezTo>
                    <a:pt x="830" y="3774"/>
                    <a:pt x="791" y="3036"/>
                    <a:pt x="738" y="2290"/>
                  </a:cubicBezTo>
                  <a:cubicBezTo>
                    <a:pt x="693" y="1552"/>
                    <a:pt x="647" y="807"/>
                    <a:pt x="647" y="76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7"/>
            <p:cNvSpPr/>
            <p:nvPr/>
          </p:nvSpPr>
          <p:spPr>
            <a:xfrm rot="529817">
              <a:off x="4683666" y="3020249"/>
              <a:ext cx="119894" cy="270564"/>
            </a:xfrm>
            <a:custGeom>
              <a:avLst/>
              <a:gdLst/>
              <a:ahLst/>
              <a:cxnLst/>
              <a:rect l="l" t="t" r="r" b="b"/>
              <a:pathLst>
                <a:path w="1979" h="4466" extrusionOk="0">
                  <a:moveTo>
                    <a:pt x="54" y="0"/>
                  </a:moveTo>
                  <a:lnTo>
                    <a:pt x="0" y="145"/>
                  </a:lnTo>
                  <a:cubicBezTo>
                    <a:pt x="16" y="251"/>
                    <a:pt x="38" y="358"/>
                    <a:pt x="54" y="457"/>
                  </a:cubicBezTo>
                  <a:cubicBezTo>
                    <a:pt x="137" y="921"/>
                    <a:pt x="221" y="1385"/>
                    <a:pt x="312" y="1849"/>
                  </a:cubicBezTo>
                  <a:cubicBezTo>
                    <a:pt x="388" y="2001"/>
                    <a:pt x="464" y="2145"/>
                    <a:pt x="540" y="2298"/>
                  </a:cubicBezTo>
                  <a:cubicBezTo>
                    <a:pt x="693" y="2526"/>
                    <a:pt x="845" y="2754"/>
                    <a:pt x="997" y="2982"/>
                  </a:cubicBezTo>
                  <a:cubicBezTo>
                    <a:pt x="1324" y="3469"/>
                    <a:pt x="1636" y="3979"/>
                    <a:pt x="1978" y="4466"/>
                  </a:cubicBezTo>
                  <a:cubicBezTo>
                    <a:pt x="1918" y="4040"/>
                    <a:pt x="1841" y="3614"/>
                    <a:pt x="1765" y="3180"/>
                  </a:cubicBezTo>
                  <a:cubicBezTo>
                    <a:pt x="1743" y="3135"/>
                    <a:pt x="1705" y="3081"/>
                    <a:pt x="1674" y="3036"/>
                  </a:cubicBezTo>
                  <a:cubicBezTo>
                    <a:pt x="1370" y="2511"/>
                    <a:pt x="1096" y="1978"/>
                    <a:pt x="845" y="1438"/>
                  </a:cubicBezTo>
                  <a:cubicBezTo>
                    <a:pt x="556" y="966"/>
                    <a:pt x="305" y="487"/>
                    <a:pt x="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7"/>
            <p:cNvSpPr/>
            <p:nvPr/>
          </p:nvSpPr>
          <p:spPr>
            <a:xfrm rot="529817">
              <a:off x="4741761" y="3777968"/>
              <a:ext cx="32775" cy="167815"/>
            </a:xfrm>
            <a:custGeom>
              <a:avLst/>
              <a:gdLst/>
              <a:ahLst/>
              <a:cxnLst/>
              <a:rect l="l" t="t" r="r" b="b"/>
              <a:pathLst>
                <a:path w="541" h="2770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343"/>
                    <a:pt x="54" y="693"/>
                    <a:pt x="85" y="1043"/>
                  </a:cubicBezTo>
                  <a:cubicBezTo>
                    <a:pt x="229" y="1629"/>
                    <a:pt x="381" y="2199"/>
                    <a:pt x="541" y="2770"/>
                  </a:cubicBezTo>
                  <a:cubicBezTo>
                    <a:pt x="313" y="1842"/>
                    <a:pt x="138" y="921"/>
                    <a:pt x="1" y="1"/>
                  </a:cubicBezTo>
                  <a:close/>
                </a:path>
              </a:pathLst>
            </a:custGeom>
            <a:solidFill>
              <a:srgbClr val="B5B1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7"/>
            <p:cNvSpPr/>
            <p:nvPr/>
          </p:nvSpPr>
          <p:spPr>
            <a:xfrm rot="529817">
              <a:off x="4809330" y="1975006"/>
              <a:ext cx="420871" cy="1607269"/>
            </a:xfrm>
            <a:custGeom>
              <a:avLst/>
              <a:gdLst/>
              <a:ahLst/>
              <a:cxnLst/>
              <a:rect l="l" t="t" r="r" b="b"/>
              <a:pathLst>
                <a:path w="6947" h="26530" extrusionOk="0">
                  <a:moveTo>
                    <a:pt x="5775" y="0"/>
                  </a:moveTo>
                  <a:cubicBezTo>
                    <a:pt x="4824" y="3819"/>
                    <a:pt x="2230" y="6300"/>
                    <a:pt x="1172" y="10096"/>
                  </a:cubicBezTo>
                  <a:cubicBezTo>
                    <a:pt x="221" y="13626"/>
                    <a:pt x="0" y="17103"/>
                    <a:pt x="678" y="20945"/>
                  </a:cubicBezTo>
                  <a:cubicBezTo>
                    <a:pt x="1035" y="22885"/>
                    <a:pt x="1241" y="24719"/>
                    <a:pt x="1393" y="26529"/>
                  </a:cubicBezTo>
                  <a:cubicBezTo>
                    <a:pt x="1362" y="24216"/>
                    <a:pt x="1667" y="21911"/>
                    <a:pt x="2313" y="19690"/>
                  </a:cubicBezTo>
                  <a:cubicBezTo>
                    <a:pt x="2435" y="19287"/>
                    <a:pt x="2572" y="18891"/>
                    <a:pt x="2709" y="18495"/>
                  </a:cubicBezTo>
                  <a:cubicBezTo>
                    <a:pt x="2306" y="17225"/>
                    <a:pt x="2283" y="15901"/>
                    <a:pt x="2800" y="14653"/>
                  </a:cubicBezTo>
                  <a:cubicBezTo>
                    <a:pt x="3241" y="13588"/>
                    <a:pt x="3949" y="12683"/>
                    <a:pt x="4641" y="11762"/>
                  </a:cubicBezTo>
                  <a:cubicBezTo>
                    <a:pt x="5372" y="10781"/>
                    <a:pt x="6133" y="9830"/>
                    <a:pt x="6018" y="8544"/>
                  </a:cubicBezTo>
                  <a:cubicBezTo>
                    <a:pt x="5965" y="7897"/>
                    <a:pt x="5737" y="7274"/>
                    <a:pt x="5760" y="6612"/>
                  </a:cubicBezTo>
                  <a:cubicBezTo>
                    <a:pt x="5790" y="6056"/>
                    <a:pt x="5942" y="5516"/>
                    <a:pt x="6224" y="5037"/>
                  </a:cubicBezTo>
                  <a:cubicBezTo>
                    <a:pt x="6429" y="4694"/>
                    <a:pt x="6673" y="4375"/>
                    <a:pt x="6947" y="4086"/>
                  </a:cubicBezTo>
                  <a:cubicBezTo>
                    <a:pt x="6848" y="2686"/>
                    <a:pt x="6513" y="1309"/>
                    <a:pt x="5958" y="23"/>
                  </a:cubicBezTo>
                  <a:cubicBezTo>
                    <a:pt x="5897" y="8"/>
                    <a:pt x="5836" y="0"/>
                    <a:pt x="5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7"/>
            <p:cNvSpPr/>
            <p:nvPr/>
          </p:nvSpPr>
          <p:spPr>
            <a:xfrm rot="529817">
              <a:off x="4956969" y="2202567"/>
              <a:ext cx="336054" cy="349867"/>
            </a:xfrm>
            <a:custGeom>
              <a:avLst/>
              <a:gdLst/>
              <a:ahLst/>
              <a:cxnLst/>
              <a:rect l="l" t="t" r="r" b="b"/>
              <a:pathLst>
                <a:path w="5547" h="5775" extrusionOk="0">
                  <a:moveTo>
                    <a:pt x="5493" y="0"/>
                  </a:moveTo>
                  <a:cubicBezTo>
                    <a:pt x="4824" y="586"/>
                    <a:pt x="4162" y="1187"/>
                    <a:pt x="3515" y="1804"/>
                  </a:cubicBezTo>
                  <a:cubicBezTo>
                    <a:pt x="2869" y="2427"/>
                    <a:pt x="2229" y="3112"/>
                    <a:pt x="1598" y="3774"/>
                  </a:cubicBezTo>
                  <a:cubicBezTo>
                    <a:pt x="1119" y="4276"/>
                    <a:pt x="647" y="4778"/>
                    <a:pt x="175" y="5296"/>
                  </a:cubicBezTo>
                  <a:cubicBezTo>
                    <a:pt x="107" y="5455"/>
                    <a:pt x="54" y="5615"/>
                    <a:pt x="0" y="5775"/>
                  </a:cubicBezTo>
                  <a:cubicBezTo>
                    <a:pt x="1613" y="4428"/>
                    <a:pt x="3219" y="3059"/>
                    <a:pt x="4755" y="1591"/>
                  </a:cubicBezTo>
                  <a:cubicBezTo>
                    <a:pt x="4778" y="1552"/>
                    <a:pt x="4801" y="1514"/>
                    <a:pt x="4824" y="1469"/>
                  </a:cubicBezTo>
                  <a:cubicBezTo>
                    <a:pt x="5029" y="1126"/>
                    <a:pt x="5273" y="807"/>
                    <a:pt x="5547" y="518"/>
                  </a:cubicBezTo>
                  <a:cubicBezTo>
                    <a:pt x="5531" y="343"/>
                    <a:pt x="5516" y="175"/>
                    <a:pt x="54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7"/>
            <p:cNvSpPr/>
            <p:nvPr/>
          </p:nvSpPr>
          <p:spPr>
            <a:xfrm rot="529817">
              <a:off x="5222264" y="2131658"/>
              <a:ext cx="89966" cy="83483"/>
            </a:xfrm>
            <a:custGeom>
              <a:avLst/>
              <a:gdLst/>
              <a:ahLst/>
              <a:cxnLst/>
              <a:rect l="l" t="t" r="r" b="b"/>
              <a:pathLst>
                <a:path w="1485" h="1378" extrusionOk="0">
                  <a:moveTo>
                    <a:pt x="1401" y="0"/>
                  </a:moveTo>
                  <a:cubicBezTo>
                    <a:pt x="929" y="449"/>
                    <a:pt x="457" y="898"/>
                    <a:pt x="1" y="1377"/>
                  </a:cubicBezTo>
                  <a:cubicBezTo>
                    <a:pt x="199" y="1225"/>
                    <a:pt x="396" y="1073"/>
                    <a:pt x="602" y="928"/>
                  </a:cubicBezTo>
                  <a:cubicBezTo>
                    <a:pt x="883" y="723"/>
                    <a:pt x="1180" y="533"/>
                    <a:pt x="1484" y="350"/>
                  </a:cubicBezTo>
                  <a:cubicBezTo>
                    <a:pt x="1454" y="236"/>
                    <a:pt x="1431" y="122"/>
                    <a:pt x="1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7"/>
            <p:cNvSpPr/>
            <p:nvPr/>
          </p:nvSpPr>
          <p:spPr>
            <a:xfrm rot="529817">
              <a:off x="4875702" y="2610216"/>
              <a:ext cx="70155" cy="61371"/>
            </a:xfrm>
            <a:custGeom>
              <a:avLst/>
              <a:gdLst/>
              <a:ahLst/>
              <a:cxnLst/>
              <a:rect l="l" t="t" r="r" b="b"/>
              <a:pathLst>
                <a:path w="1158" h="1013" extrusionOk="0">
                  <a:moveTo>
                    <a:pt x="1157" y="0"/>
                  </a:moveTo>
                  <a:cubicBezTo>
                    <a:pt x="792" y="305"/>
                    <a:pt x="412" y="594"/>
                    <a:pt x="31" y="883"/>
                  </a:cubicBezTo>
                  <a:cubicBezTo>
                    <a:pt x="24" y="929"/>
                    <a:pt x="16" y="967"/>
                    <a:pt x="1" y="1012"/>
                  </a:cubicBezTo>
                  <a:cubicBezTo>
                    <a:pt x="404" y="700"/>
                    <a:pt x="784" y="350"/>
                    <a:pt x="1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7"/>
            <p:cNvSpPr/>
            <p:nvPr/>
          </p:nvSpPr>
          <p:spPr>
            <a:xfrm rot="529817">
              <a:off x="5156413" y="2082683"/>
              <a:ext cx="144309" cy="157274"/>
            </a:xfrm>
            <a:custGeom>
              <a:avLst/>
              <a:gdLst/>
              <a:ahLst/>
              <a:cxnLst/>
              <a:rect l="l" t="t" r="r" b="b"/>
              <a:pathLst>
                <a:path w="2382" h="2596" extrusionOk="0">
                  <a:moveTo>
                    <a:pt x="2320" y="1"/>
                  </a:moveTo>
                  <a:cubicBezTo>
                    <a:pt x="1940" y="282"/>
                    <a:pt x="1575" y="594"/>
                    <a:pt x="1225" y="906"/>
                  </a:cubicBezTo>
                  <a:cubicBezTo>
                    <a:pt x="1012" y="1089"/>
                    <a:pt x="799" y="1271"/>
                    <a:pt x="593" y="1454"/>
                  </a:cubicBezTo>
                  <a:cubicBezTo>
                    <a:pt x="403" y="1842"/>
                    <a:pt x="205" y="2222"/>
                    <a:pt x="0" y="2595"/>
                  </a:cubicBezTo>
                  <a:cubicBezTo>
                    <a:pt x="715" y="1827"/>
                    <a:pt x="1438" y="1066"/>
                    <a:pt x="2206" y="358"/>
                  </a:cubicBezTo>
                  <a:cubicBezTo>
                    <a:pt x="2267" y="305"/>
                    <a:pt x="2320" y="252"/>
                    <a:pt x="2381" y="199"/>
                  </a:cubicBezTo>
                  <a:cubicBezTo>
                    <a:pt x="2366" y="130"/>
                    <a:pt x="2343" y="62"/>
                    <a:pt x="2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7"/>
            <p:cNvSpPr/>
            <p:nvPr/>
          </p:nvSpPr>
          <p:spPr>
            <a:xfrm rot="529817">
              <a:off x="4871464" y="2415099"/>
              <a:ext cx="324968" cy="352230"/>
            </a:xfrm>
            <a:custGeom>
              <a:avLst/>
              <a:gdLst/>
              <a:ahLst/>
              <a:cxnLst/>
              <a:rect l="l" t="t" r="r" b="b"/>
              <a:pathLst>
                <a:path w="5364" h="5814" extrusionOk="0">
                  <a:moveTo>
                    <a:pt x="5257" y="1"/>
                  </a:moveTo>
                  <a:cubicBezTo>
                    <a:pt x="4831" y="503"/>
                    <a:pt x="4413" y="1013"/>
                    <a:pt x="3994" y="1515"/>
                  </a:cubicBezTo>
                  <a:cubicBezTo>
                    <a:pt x="3431" y="2162"/>
                    <a:pt x="2846" y="2785"/>
                    <a:pt x="2222" y="3371"/>
                  </a:cubicBezTo>
                  <a:cubicBezTo>
                    <a:pt x="1606" y="3957"/>
                    <a:pt x="982" y="4550"/>
                    <a:pt x="297" y="5060"/>
                  </a:cubicBezTo>
                  <a:cubicBezTo>
                    <a:pt x="236" y="5106"/>
                    <a:pt x="168" y="5152"/>
                    <a:pt x="99" y="5205"/>
                  </a:cubicBezTo>
                  <a:cubicBezTo>
                    <a:pt x="61" y="5410"/>
                    <a:pt x="31" y="5608"/>
                    <a:pt x="0" y="5813"/>
                  </a:cubicBezTo>
                  <a:cubicBezTo>
                    <a:pt x="510" y="5281"/>
                    <a:pt x="1058" y="4779"/>
                    <a:pt x="1644" y="4322"/>
                  </a:cubicBezTo>
                  <a:cubicBezTo>
                    <a:pt x="2305" y="3790"/>
                    <a:pt x="2960" y="3265"/>
                    <a:pt x="3568" y="2664"/>
                  </a:cubicBezTo>
                  <a:cubicBezTo>
                    <a:pt x="4215" y="2009"/>
                    <a:pt x="4816" y="1317"/>
                    <a:pt x="5364" y="579"/>
                  </a:cubicBezTo>
                  <a:cubicBezTo>
                    <a:pt x="5326" y="389"/>
                    <a:pt x="5288" y="191"/>
                    <a:pt x="5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7"/>
            <p:cNvSpPr/>
            <p:nvPr/>
          </p:nvSpPr>
          <p:spPr>
            <a:xfrm rot="529817">
              <a:off x="4789663" y="2919425"/>
              <a:ext cx="128678" cy="207012"/>
            </a:xfrm>
            <a:custGeom>
              <a:avLst/>
              <a:gdLst/>
              <a:ahLst/>
              <a:cxnLst/>
              <a:rect l="l" t="t" r="r" b="b"/>
              <a:pathLst>
                <a:path w="2124" h="3417" extrusionOk="0">
                  <a:moveTo>
                    <a:pt x="2123" y="1"/>
                  </a:moveTo>
                  <a:lnTo>
                    <a:pt x="2123" y="1"/>
                  </a:lnTo>
                  <a:cubicBezTo>
                    <a:pt x="1697" y="381"/>
                    <a:pt x="1279" y="762"/>
                    <a:pt x="853" y="1150"/>
                  </a:cubicBezTo>
                  <a:cubicBezTo>
                    <a:pt x="571" y="1424"/>
                    <a:pt x="282" y="1690"/>
                    <a:pt x="1" y="1971"/>
                  </a:cubicBezTo>
                  <a:cubicBezTo>
                    <a:pt x="23" y="2451"/>
                    <a:pt x="69" y="2930"/>
                    <a:pt x="122" y="3417"/>
                  </a:cubicBezTo>
                  <a:cubicBezTo>
                    <a:pt x="723" y="2496"/>
                    <a:pt x="1378" y="1614"/>
                    <a:pt x="2085" y="769"/>
                  </a:cubicBezTo>
                  <a:cubicBezTo>
                    <a:pt x="2078" y="511"/>
                    <a:pt x="2093" y="252"/>
                    <a:pt x="2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7"/>
            <p:cNvSpPr/>
            <p:nvPr/>
          </p:nvSpPr>
          <p:spPr>
            <a:xfrm rot="529817">
              <a:off x="5233370" y="2054430"/>
              <a:ext cx="66884" cy="57675"/>
            </a:xfrm>
            <a:custGeom>
              <a:avLst/>
              <a:gdLst/>
              <a:ahLst/>
              <a:cxnLst/>
              <a:rect l="l" t="t" r="r" b="b"/>
              <a:pathLst>
                <a:path w="1104" h="952" extrusionOk="0">
                  <a:moveTo>
                    <a:pt x="1080" y="1"/>
                  </a:moveTo>
                  <a:cubicBezTo>
                    <a:pt x="746" y="244"/>
                    <a:pt x="419" y="488"/>
                    <a:pt x="84" y="739"/>
                  </a:cubicBezTo>
                  <a:cubicBezTo>
                    <a:pt x="53" y="815"/>
                    <a:pt x="23" y="883"/>
                    <a:pt x="0" y="952"/>
                  </a:cubicBezTo>
                  <a:cubicBezTo>
                    <a:pt x="358" y="640"/>
                    <a:pt x="723" y="343"/>
                    <a:pt x="1103" y="69"/>
                  </a:cubicBezTo>
                  <a:lnTo>
                    <a:pt x="10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7"/>
            <p:cNvSpPr/>
            <p:nvPr/>
          </p:nvSpPr>
          <p:spPr>
            <a:xfrm rot="529817">
              <a:off x="4909347" y="2367900"/>
              <a:ext cx="272018" cy="272927"/>
            </a:xfrm>
            <a:custGeom>
              <a:avLst/>
              <a:gdLst/>
              <a:ahLst/>
              <a:cxnLst/>
              <a:rect l="l" t="t" r="r" b="b"/>
              <a:pathLst>
                <a:path w="4490" h="4505" extrusionOk="0">
                  <a:moveTo>
                    <a:pt x="4489" y="1"/>
                  </a:moveTo>
                  <a:lnTo>
                    <a:pt x="4489" y="1"/>
                  </a:lnTo>
                  <a:cubicBezTo>
                    <a:pt x="3165" y="1203"/>
                    <a:pt x="1804" y="2359"/>
                    <a:pt x="434" y="3500"/>
                  </a:cubicBezTo>
                  <a:lnTo>
                    <a:pt x="198" y="3698"/>
                  </a:lnTo>
                  <a:cubicBezTo>
                    <a:pt x="122" y="3964"/>
                    <a:pt x="61" y="4231"/>
                    <a:pt x="0" y="4505"/>
                  </a:cubicBezTo>
                  <a:cubicBezTo>
                    <a:pt x="411" y="4177"/>
                    <a:pt x="815" y="3835"/>
                    <a:pt x="1210" y="3493"/>
                  </a:cubicBezTo>
                  <a:cubicBezTo>
                    <a:pt x="1941" y="2861"/>
                    <a:pt x="2633" y="2184"/>
                    <a:pt x="3280" y="1461"/>
                  </a:cubicBezTo>
                  <a:cubicBezTo>
                    <a:pt x="3698" y="990"/>
                    <a:pt x="4094" y="495"/>
                    <a:pt x="44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7"/>
            <p:cNvSpPr/>
            <p:nvPr/>
          </p:nvSpPr>
          <p:spPr>
            <a:xfrm rot="529817">
              <a:off x="4823423" y="2603306"/>
              <a:ext cx="319030" cy="383067"/>
            </a:xfrm>
            <a:custGeom>
              <a:avLst/>
              <a:gdLst/>
              <a:ahLst/>
              <a:cxnLst/>
              <a:rect l="l" t="t" r="r" b="b"/>
              <a:pathLst>
                <a:path w="5266" h="6323" extrusionOk="0">
                  <a:moveTo>
                    <a:pt x="5266" y="0"/>
                  </a:moveTo>
                  <a:lnTo>
                    <a:pt x="5266" y="0"/>
                  </a:lnTo>
                  <a:cubicBezTo>
                    <a:pt x="4992" y="282"/>
                    <a:pt x="4718" y="556"/>
                    <a:pt x="4444" y="830"/>
                  </a:cubicBezTo>
                  <a:cubicBezTo>
                    <a:pt x="3904" y="1377"/>
                    <a:pt x="3348" y="1902"/>
                    <a:pt x="2816" y="2458"/>
                  </a:cubicBezTo>
                  <a:cubicBezTo>
                    <a:pt x="2283" y="3013"/>
                    <a:pt x="1743" y="3576"/>
                    <a:pt x="1165" y="4093"/>
                  </a:cubicBezTo>
                  <a:cubicBezTo>
                    <a:pt x="807" y="4413"/>
                    <a:pt x="435" y="4710"/>
                    <a:pt x="31" y="4976"/>
                  </a:cubicBezTo>
                  <a:cubicBezTo>
                    <a:pt x="9" y="5425"/>
                    <a:pt x="1" y="5874"/>
                    <a:pt x="9" y="6322"/>
                  </a:cubicBezTo>
                  <a:cubicBezTo>
                    <a:pt x="708" y="5379"/>
                    <a:pt x="1454" y="4466"/>
                    <a:pt x="2245" y="3599"/>
                  </a:cubicBezTo>
                  <a:cubicBezTo>
                    <a:pt x="3105" y="2633"/>
                    <a:pt x="3980" y="1689"/>
                    <a:pt x="4809" y="693"/>
                  </a:cubicBezTo>
                  <a:cubicBezTo>
                    <a:pt x="4977" y="472"/>
                    <a:pt x="5121" y="244"/>
                    <a:pt x="5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7"/>
            <p:cNvSpPr/>
            <p:nvPr/>
          </p:nvSpPr>
          <p:spPr>
            <a:xfrm rot="529817">
              <a:off x="5264016" y="2005647"/>
              <a:ext cx="32775" cy="46164"/>
            </a:xfrm>
            <a:custGeom>
              <a:avLst/>
              <a:gdLst/>
              <a:ahLst/>
              <a:cxnLst/>
              <a:rect l="l" t="t" r="r" b="b"/>
              <a:pathLst>
                <a:path w="541" h="762" extrusionOk="0">
                  <a:moveTo>
                    <a:pt x="221" y="1"/>
                  </a:moveTo>
                  <a:cubicBezTo>
                    <a:pt x="152" y="259"/>
                    <a:pt x="84" y="518"/>
                    <a:pt x="0" y="761"/>
                  </a:cubicBezTo>
                  <a:cubicBezTo>
                    <a:pt x="183" y="632"/>
                    <a:pt x="365" y="495"/>
                    <a:pt x="540" y="358"/>
                  </a:cubicBezTo>
                  <a:cubicBezTo>
                    <a:pt x="495" y="244"/>
                    <a:pt x="449" y="138"/>
                    <a:pt x="404" y="24"/>
                  </a:cubicBezTo>
                  <a:cubicBezTo>
                    <a:pt x="343" y="8"/>
                    <a:pt x="282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7"/>
            <p:cNvSpPr/>
            <p:nvPr/>
          </p:nvSpPr>
          <p:spPr>
            <a:xfrm rot="529817">
              <a:off x="5014200" y="2167219"/>
              <a:ext cx="282559" cy="280318"/>
            </a:xfrm>
            <a:custGeom>
              <a:avLst/>
              <a:gdLst/>
              <a:ahLst/>
              <a:cxnLst/>
              <a:rect l="l" t="t" r="r" b="b"/>
              <a:pathLst>
                <a:path w="4664" h="4627" extrusionOk="0">
                  <a:moveTo>
                    <a:pt x="4649" y="1"/>
                  </a:moveTo>
                  <a:cubicBezTo>
                    <a:pt x="3743" y="564"/>
                    <a:pt x="2922" y="1241"/>
                    <a:pt x="2130" y="1933"/>
                  </a:cubicBezTo>
                  <a:cubicBezTo>
                    <a:pt x="1689" y="2314"/>
                    <a:pt x="1263" y="2694"/>
                    <a:pt x="829" y="3059"/>
                  </a:cubicBezTo>
                  <a:cubicBezTo>
                    <a:pt x="540" y="3569"/>
                    <a:pt x="259" y="4086"/>
                    <a:pt x="0" y="4626"/>
                  </a:cubicBezTo>
                  <a:cubicBezTo>
                    <a:pt x="99" y="4520"/>
                    <a:pt x="190" y="4421"/>
                    <a:pt x="289" y="4322"/>
                  </a:cubicBezTo>
                  <a:cubicBezTo>
                    <a:pt x="913" y="3660"/>
                    <a:pt x="1529" y="2998"/>
                    <a:pt x="2176" y="2359"/>
                  </a:cubicBezTo>
                  <a:cubicBezTo>
                    <a:pt x="2823" y="1720"/>
                    <a:pt x="3492" y="1112"/>
                    <a:pt x="4177" y="510"/>
                  </a:cubicBezTo>
                  <a:cubicBezTo>
                    <a:pt x="4337" y="366"/>
                    <a:pt x="4496" y="221"/>
                    <a:pt x="4664" y="84"/>
                  </a:cubicBezTo>
                  <a:cubicBezTo>
                    <a:pt x="4656" y="54"/>
                    <a:pt x="4656" y="31"/>
                    <a:pt x="46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7"/>
            <p:cNvSpPr/>
            <p:nvPr/>
          </p:nvSpPr>
          <p:spPr>
            <a:xfrm rot="529817">
              <a:off x="4788428" y="3042070"/>
              <a:ext cx="119894" cy="193199"/>
            </a:xfrm>
            <a:custGeom>
              <a:avLst/>
              <a:gdLst/>
              <a:ahLst/>
              <a:cxnLst/>
              <a:rect l="l" t="t" r="r" b="b"/>
              <a:pathLst>
                <a:path w="1979" h="3189" extrusionOk="0">
                  <a:moveTo>
                    <a:pt x="1963" y="1"/>
                  </a:moveTo>
                  <a:cubicBezTo>
                    <a:pt x="1324" y="762"/>
                    <a:pt x="700" y="1553"/>
                    <a:pt x="84" y="2352"/>
                  </a:cubicBezTo>
                  <a:lnTo>
                    <a:pt x="0" y="2474"/>
                  </a:lnTo>
                  <a:cubicBezTo>
                    <a:pt x="23" y="2633"/>
                    <a:pt x="46" y="2801"/>
                    <a:pt x="77" y="2968"/>
                  </a:cubicBezTo>
                  <a:cubicBezTo>
                    <a:pt x="92" y="3044"/>
                    <a:pt x="107" y="3113"/>
                    <a:pt x="115" y="3189"/>
                  </a:cubicBezTo>
                  <a:cubicBezTo>
                    <a:pt x="214" y="2998"/>
                    <a:pt x="305" y="2801"/>
                    <a:pt x="411" y="2610"/>
                  </a:cubicBezTo>
                  <a:cubicBezTo>
                    <a:pt x="723" y="2025"/>
                    <a:pt x="1043" y="1446"/>
                    <a:pt x="1393" y="899"/>
                  </a:cubicBezTo>
                  <a:cubicBezTo>
                    <a:pt x="1583" y="610"/>
                    <a:pt x="1773" y="320"/>
                    <a:pt x="1971" y="39"/>
                  </a:cubicBezTo>
                  <a:cubicBezTo>
                    <a:pt x="1979" y="24"/>
                    <a:pt x="1971" y="16"/>
                    <a:pt x="1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7"/>
            <p:cNvSpPr/>
            <p:nvPr/>
          </p:nvSpPr>
          <p:spPr>
            <a:xfrm rot="529817">
              <a:off x="4780634" y="3333393"/>
              <a:ext cx="31382" cy="106566"/>
            </a:xfrm>
            <a:custGeom>
              <a:avLst/>
              <a:gdLst/>
              <a:ahLst/>
              <a:cxnLst/>
              <a:rect l="l" t="t" r="r" b="b"/>
              <a:pathLst>
                <a:path w="518" h="1759" extrusionOk="0">
                  <a:moveTo>
                    <a:pt x="518" y="1"/>
                  </a:moveTo>
                  <a:cubicBezTo>
                    <a:pt x="350" y="313"/>
                    <a:pt x="175" y="625"/>
                    <a:pt x="0" y="929"/>
                  </a:cubicBezTo>
                  <a:cubicBezTo>
                    <a:pt x="31" y="1211"/>
                    <a:pt x="69" y="1484"/>
                    <a:pt x="99" y="1758"/>
                  </a:cubicBezTo>
                  <a:cubicBezTo>
                    <a:pt x="183" y="1644"/>
                    <a:pt x="274" y="1530"/>
                    <a:pt x="365" y="1416"/>
                  </a:cubicBezTo>
                  <a:cubicBezTo>
                    <a:pt x="403" y="937"/>
                    <a:pt x="457" y="465"/>
                    <a:pt x="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7"/>
            <p:cNvSpPr/>
            <p:nvPr/>
          </p:nvSpPr>
          <p:spPr>
            <a:xfrm rot="529817">
              <a:off x="4786448" y="3251522"/>
              <a:ext cx="53555" cy="94570"/>
            </a:xfrm>
            <a:custGeom>
              <a:avLst/>
              <a:gdLst/>
              <a:ahLst/>
              <a:cxnLst/>
              <a:rect l="l" t="t" r="r" b="b"/>
              <a:pathLst>
                <a:path w="884" h="1561" extrusionOk="0">
                  <a:moveTo>
                    <a:pt x="883" y="1"/>
                  </a:moveTo>
                  <a:cubicBezTo>
                    <a:pt x="663" y="320"/>
                    <a:pt x="442" y="648"/>
                    <a:pt x="229" y="982"/>
                  </a:cubicBezTo>
                  <a:cubicBezTo>
                    <a:pt x="153" y="1104"/>
                    <a:pt x="77" y="1233"/>
                    <a:pt x="1" y="1355"/>
                  </a:cubicBezTo>
                  <a:cubicBezTo>
                    <a:pt x="16" y="1424"/>
                    <a:pt x="24" y="1492"/>
                    <a:pt x="31" y="1560"/>
                  </a:cubicBezTo>
                  <a:cubicBezTo>
                    <a:pt x="313" y="1074"/>
                    <a:pt x="594" y="579"/>
                    <a:pt x="868" y="85"/>
                  </a:cubicBezTo>
                  <a:cubicBezTo>
                    <a:pt x="876" y="54"/>
                    <a:pt x="883" y="3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7"/>
            <p:cNvSpPr/>
            <p:nvPr/>
          </p:nvSpPr>
          <p:spPr>
            <a:xfrm rot="529817">
              <a:off x="4794767" y="3091143"/>
              <a:ext cx="107474" cy="204286"/>
            </a:xfrm>
            <a:custGeom>
              <a:avLst/>
              <a:gdLst/>
              <a:ahLst/>
              <a:cxnLst/>
              <a:rect l="l" t="t" r="r" b="b"/>
              <a:pathLst>
                <a:path w="1774" h="3372" extrusionOk="0">
                  <a:moveTo>
                    <a:pt x="1774" y="1"/>
                  </a:moveTo>
                  <a:cubicBezTo>
                    <a:pt x="1728" y="54"/>
                    <a:pt x="1690" y="115"/>
                    <a:pt x="1652" y="176"/>
                  </a:cubicBezTo>
                  <a:cubicBezTo>
                    <a:pt x="1036" y="1127"/>
                    <a:pt x="488" y="2116"/>
                    <a:pt x="1" y="3143"/>
                  </a:cubicBezTo>
                  <a:cubicBezTo>
                    <a:pt x="16" y="3219"/>
                    <a:pt x="24" y="3295"/>
                    <a:pt x="39" y="3371"/>
                  </a:cubicBezTo>
                  <a:cubicBezTo>
                    <a:pt x="427" y="2747"/>
                    <a:pt x="845" y="2146"/>
                    <a:pt x="1294" y="1568"/>
                  </a:cubicBezTo>
                  <a:cubicBezTo>
                    <a:pt x="1355" y="1347"/>
                    <a:pt x="1408" y="1127"/>
                    <a:pt x="1477" y="906"/>
                  </a:cubicBezTo>
                  <a:cubicBezTo>
                    <a:pt x="1568" y="602"/>
                    <a:pt x="1667" y="297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7"/>
            <p:cNvSpPr/>
            <p:nvPr/>
          </p:nvSpPr>
          <p:spPr>
            <a:xfrm rot="529817">
              <a:off x="4771447" y="3468158"/>
              <a:ext cx="8845" cy="85362"/>
            </a:xfrm>
            <a:custGeom>
              <a:avLst/>
              <a:gdLst/>
              <a:ahLst/>
              <a:cxnLst/>
              <a:rect l="l" t="t" r="r" b="b"/>
              <a:pathLst>
                <a:path w="146" h="1409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15" y="46"/>
                    <a:pt x="77" y="92"/>
                    <a:pt x="46" y="145"/>
                  </a:cubicBezTo>
                  <a:cubicBezTo>
                    <a:pt x="31" y="168"/>
                    <a:pt x="23" y="191"/>
                    <a:pt x="1" y="214"/>
                  </a:cubicBezTo>
                  <a:cubicBezTo>
                    <a:pt x="46" y="609"/>
                    <a:pt x="77" y="1013"/>
                    <a:pt x="115" y="1408"/>
                  </a:cubicBezTo>
                  <a:cubicBezTo>
                    <a:pt x="107" y="937"/>
                    <a:pt x="122" y="465"/>
                    <a:pt x="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7"/>
            <p:cNvSpPr/>
            <p:nvPr/>
          </p:nvSpPr>
          <p:spPr>
            <a:xfrm rot="529817">
              <a:off x="4845583" y="2487499"/>
              <a:ext cx="344839" cy="385854"/>
            </a:xfrm>
            <a:custGeom>
              <a:avLst/>
              <a:gdLst/>
              <a:ahLst/>
              <a:cxnLst/>
              <a:rect l="l" t="t" r="r" b="b"/>
              <a:pathLst>
                <a:path w="5692" h="6369" extrusionOk="0">
                  <a:moveTo>
                    <a:pt x="5668" y="0"/>
                  </a:moveTo>
                  <a:cubicBezTo>
                    <a:pt x="5280" y="487"/>
                    <a:pt x="4877" y="959"/>
                    <a:pt x="4451" y="1408"/>
                  </a:cubicBezTo>
                  <a:cubicBezTo>
                    <a:pt x="3842" y="2047"/>
                    <a:pt x="3188" y="2640"/>
                    <a:pt x="2496" y="3188"/>
                  </a:cubicBezTo>
                  <a:cubicBezTo>
                    <a:pt x="1842" y="3713"/>
                    <a:pt x="1180" y="4238"/>
                    <a:pt x="601" y="4846"/>
                  </a:cubicBezTo>
                  <a:cubicBezTo>
                    <a:pt x="419" y="5044"/>
                    <a:pt x="244" y="5257"/>
                    <a:pt x="84" y="5478"/>
                  </a:cubicBezTo>
                  <a:cubicBezTo>
                    <a:pt x="46" y="5775"/>
                    <a:pt x="23" y="6071"/>
                    <a:pt x="0" y="6368"/>
                  </a:cubicBezTo>
                  <a:cubicBezTo>
                    <a:pt x="845" y="5767"/>
                    <a:pt x="1575" y="4976"/>
                    <a:pt x="2290" y="4230"/>
                  </a:cubicBezTo>
                  <a:cubicBezTo>
                    <a:pt x="3386" y="3104"/>
                    <a:pt x="4535" y="2032"/>
                    <a:pt x="5600" y="867"/>
                  </a:cubicBezTo>
                  <a:cubicBezTo>
                    <a:pt x="5615" y="860"/>
                    <a:pt x="5623" y="845"/>
                    <a:pt x="5630" y="837"/>
                  </a:cubicBezTo>
                  <a:cubicBezTo>
                    <a:pt x="5684" y="578"/>
                    <a:pt x="5691" y="320"/>
                    <a:pt x="5668" y="61"/>
                  </a:cubicBezTo>
                  <a:cubicBezTo>
                    <a:pt x="5668" y="38"/>
                    <a:pt x="5668" y="15"/>
                    <a:pt x="5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7"/>
            <p:cNvSpPr/>
            <p:nvPr/>
          </p:nvSpPr>
          <p:spPr>
            <a:xfrm rot="529817">
              <a:off x="4845551" y="2823448"/>
              <a:ext cx="124498" cy="148004"/>
            </a:xfrm>
            <a:custGeom>
              <a:avLst/>
              <a:gdLst/>
              <a:ahLst/>
              <a:cxnLst/>
              <a:rect l="l" t="t" r="r" b="b"/>
              <a:pathLst>
                <a:path w="2055" h="2443" extrusionOk="0">
                  <a:moveTo>
                    <a:pt x="2054" y="0"/>
                  </a:moveTo>
                  <a:lnTo>
                    <a:pt x="2054" y="0"/>
                  </a:lnTo>
                  <a:cubicBezTo>
                    <a:pt x="1491" y="624"/>
                    <a:pt x="936" y="1263"/>
                    <a:pt x="411" y="1925"/>
                  </a:cubicBezTo>
                  <a:cubicBezTo>
                    <a:pt x="274" y="2092"/>
                    <a:pt x="137" y="2267"/>
                    <a:pt x="0" y="2442"/>
                  </a:cubicBezTo>
                  <a:cubicBezTo>
                    <a:pt x="426" y="2054"/>
                    <a:pt x="852" y="1682"/>
                    <a:pt x="1271" y="1294"/>
                  </a:cubicBezTo>
                  <a:cubicBezTo>
                    <a:pt x="1415" y="1172"/>
                    <a:pt x="1552" y="1043"/>
                    <a:pt x="1689" y="913"/>
                  </a:cubicBezTo>
                  <a:cubicBezTo>
                    <a:pt x="1742" y="738"/>
                    <a:pt x="1803" y="563"/>
                    <a:pt x="1879" y="388"/>
                  </a:cubicBezTo>
                  <a:cubicBezTo>
                    <a:pt x="1932" y="259"/>
                    <a:pt x="1993" y="130"/>
                    <a:pt x="2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3" name="Google Shape;4123;p17"/>
          <p:cNvGrpSpPr/>
          <p:nvPr/>
        </p:nvGrpSpPr>
        <p:grpSpPr>
          <a:xfrm>
            <a:off x="3778692" y="2687300"/>
            <a:ext cx="1125573" cy="2506965"/>
            <a:chOff x="3778692" y="2687300"/>
            <a:chExt cx="1125573" cy="2506965"/>
          </a:xfrm>
        </p:grpSpPr>
        <p:sp>
          <p:nvSpPr>
            <p:cNvPr id="4124" name="Google Shape;4124;p17"/>
            <p:cNvSpPr/>
            <p:nvPr/>
          </p:nvSpPr>
          <p:spPr>
            <a:xfrm>
              <a:off x="3778692" y="2761636"/>
              <a:ext cx="1084548" cy="2432630"/>
            </a:xfrm>
            <a:custGeom>
              <a:avLst/>
              <a:gdLst/>
              <a:ahLst/>
              <a:cxnLst/>
              <a:rect l="l" t="t" r="r" b="b"/>
              <a:pathLst>
                <a:path w="17902" h="40154" extrusionOk="0">
                  <a:moveTo>
                    <a:pt x="4945" y="1"/>
                  </a:moveTo>
                  <a:cubicBezTo>
                    <a:pt x="4869" y="1"/>
                    <a:pt x="4793" y="8"/>
                    <a:pt x="4717" y="8"/>
                  </a:cubicBezTo>
                  <a:cubicBezTo>
                    <a:pt x="4382" y="31"/>
                    <a:pt x="4048" y="85"/>
                    <a:pt x="3728" y="161"/>
                  </a:cubicBezTo>
                  <a:cubicBezTo>
                    <a:pt x="3348" y="252"/>
                    <a:pt x="2983" y="381"/>
                    <a:pt x="2633" y="541"/>
                  </a:cubicBezTo>
                  <a:cubicBezTo>
                    <a:pt x="2556" y="571"/>
                    <a:pt x="2488" y="610"/>
                    <a:pt x="2412" y="648"/>
                  </a:cubicBezTo>
                  <a:lnTo>
                    <a:pt x="2389" y="655"/>
                  </a:lnTo>
                  <a:cubicBezTo>
                    <a:pt x="1917" y="899"/>
                    <a:pt x="1484" y="1211"/>
                    <a:pt x="1103" y="1576"/>
                  </a:cubicBezTo>
                  <a:cubicBezTo>
                    <a:pt x="1004" y="1675"/>
                    <a:pt x="913" y="1766"/>
                    <a:pt x="814" y="1880"/>
                  </a:cubicBezTo>
                  <a:cubicBezTo>
                    <a:pt x="685" y="2025"/>
                    <a:pt x="571" y="2184"/>
                    <a:pt x="457" y="2344"/>
                  </a:cubicBezTo>
                  <a:cubicBezTo>
                    <a:pt x="426" y="2397"/>
                    <a:pt x="396" y="2443"/>
                    <a:pt x="365" y="2496"/>
                  </a:cubicBezTo>
                  <a:lnTo>
                    <a:pt x="358" y="2512"/>
                  </a:lnTo>
                  <a:cubicBezTo>
                    <a:pt x="327" y="2565"/>
                    <a:pt x="297" y="2610"/>
                    <a:pt x="274" y="2664"/>
                  </a:cubicBezTo>
                  <a:lnTo>
                    <a:pt x="259" y="2687"/>
                  </a:lnTo>
                  <a:cubicBezTo>
                    <a:pt x="228" y="2732"/>
                    <a:pt x="206" y="2778"/>
                    <a:pt x="183" y="2831"/>
                  </a:cubicBezTo>
                  <a:lnTo>
                    <a:pt x="168" y="2861"/>
                  </a:lnTo>
                  <a:cubicBezTo>
                    <a:pt x="145" y="2907"/>
                    <a:pt x="122" y="2960"/>
                    <a:pt x="99" y="3006"/>
                  </a:cubicBezTo>
                  <a:lnTo>
                    <a:pt x="76" y="3044"/>
                  </a:lnTo>
                  <a:cubicBezTo>
                    <a:pt x="46" y="3105"/>
                    <a:pt x="23" y="3166"/>
                    <a:pt x="0" y="3227"/>
                  </a:cubicBezTo>
                  <a:cubicBezTo>
                    <a:pt x="38" y="3196"/>
                    <a:pt x="76" y="3166"/>
                    <a:pt x="114" y="3135"/>
                  </a:cubicBezTo>
                  <a:cubicBezTo>
                    <a:pt x="152" y="3105"/>
                    <a:pt x="190" y="3082"/>
                    <a:pt x="228" y="3059"/>
                  </a:cubicBezTo>
                  <a:lnTo>
                    <a:pt x="266" y="3044"/>
                  </a:lnTo>
                  <a:lnTo>
                    <a:pt x="358" y="2991"/>
                  </a:lnTo>
                  <a:lnTo>
                    <a:pt x="381" y="2976"/>
                  </a:lnTo>
                  <a:cubicBezTo>
                    <a:pt x="426" y="2953"/>
                    <a:pt x="464" y="2938"/>
                    <a:pt x="510" y="2915"/>
                  </a:cubicBezTo>
                  <a:lnTo>
                    <a:pt x="533" y="2907"/>
                  </a:lnTo>
                  <a:cubicBezTo>
                    <a:pt x="563" y="2892"/>
                    <a:pt x="601" y="2884"/>
                    <a:pt x="639" y="2869"/>
                  </a:cubicBezTo>
                  <a:lnTo>
                    <a:pt x="670" y="2861"/>
                  </a:lnTo>
                  <a:cubicBezTo>
                    <a:pt x="761" y="2831"/>
                    <a:pt x="852" y="2808"/>
                    <a:pt x="944" y="2793"/>
                  </a:cubicBezTo>
                  <a:lnTo>
                    <a:pt x="959" y="2793"/>
                  </a:lnTo>
                  <a:cubicBezTo>
                    <a:pt x="1012" y="2785"/>
                    <a:pt x="1058" y="2778"/>
                    <a:pt x="1103" y="2778"/>
                  </a:cubicBezTo>
                  <a:cubicBezTo>
                    <a:pt x="1157" y="2778"/>
                    <a:pt x="1202" y="2770"/>
                    <a:pt x="1256" y="2763"/>
                  </a:cubicBezTo>
                  <a:cubicBezTo>
                    <a:pt x="1461" y="2763"/>
                    <a:pt x="1659" y="2778"/>
                    <a:pt x="1864" y="2823"/>
                  </a:cubicBezTo>
                  <a:cubicBezTo>
                    <a:pt x="1940" y="2839"/>
                    <a:pt x="2016" y="2854"/>
                    <a:pt x="2092" y="2877"/>
                  </a:cubicBezTo>
                  <a:cubicBezTo>
                    <a:pt x="2298" y="2938"/>
                    <a:pt x="2503" y="3021"/>
                    <a:pt x="2693" y="3120"/>
                  </a:cubicBezTo>
                  <a:cubicBezTo>
                    <a:pt x="2868" y="3219"/>
                    <a:pt x="3028" y="3326"/>
                    <a:pt x="3188" y="3447"/>
                  </a:cubicBezTo>
                  <a:cubicBezTo>
                    <a:pt x="3234" y="3493"/>
                    <a:pt x="3279" y="3531"/>
                    <a:pt x="3333" y="3577"/>
                  </a:cubicBezTo>
                  <a:cubicBezTo>
                    <a:pt x="3348" y="3592"/>
                    <a:pt x="3371" y="3615"/>
                    <a:pt x="3393" y="3630"/>
                  </a:cubicBezTo>
                  <a:cubicBezTo>
                    <a:pt x="3477" y="3714"/>
                    <a:pt x="3553" y="3797"/>
                    <a:pt x="3629" y="3889"/>
                  </a:cubicBezTo>
                  <a:lnTo>
                    <a:pt x="3660" y="3919"/>
                  </a:lnTo>
                  <a:cubicBezTo>
                    <a:pt x="3743" y="4026"/>
                    <a:pt x="3827" y="4140"/>
                    <a:pt x="3903" y="4254"/>
                  </a:cubicBezTo>
                  <a:cubicBezTo>
                    <a:pt x="4025" y="4429"/>
                    <a:pt x="4131" y="4611"/>
                    <a:pt x="4238" y="4802"/>
                  </a:cubicBezTo>
                  <a:cubicBezTo>
                    <a:pt x="4299" y="4923"/>
                    <a:pt x="4352" y="5037"/>
                    <a:pt x="4413" y="5159"/>
                  </a:cubicBezTo>
                  <a:cubicBezTo>
                    <a:pt x="4428" y="5197"/>
                    <a:pt x="4443" y="5235"/>
                    <a:pt x="4458" y="5273"/>
                  </a:cubicBezTo>
                  <a:cubicBezTo>
                    <a:pt x="4512" y="5395"/>
                    <a:pt x="4565" y="5517"/>
                    <a:pt x="4611" y="5638"/>
                  </a:cubicBezTo>
                  <a:cubicBezTo>
                    <a:pt x="4664" y="5791"/>
                    <a:pt x="4725" y="5943"/>
                    <a:pt x="4778" y="6095"/>
                  </a:cubicBezTo>
                  <a:cubicBezTo>
                    <a:pt x="4831" y="6239"/>
                    <a:pt x="4877" y="6392"/>
                    <a:pt x="4930" y="6544"/>
                  </a:cubicBezTo>
                  <a:cubicBezTo>
                    <a:pt x="4968" y="6673"/>
                    <a:pt x="5006" y="6795"/>
                    <a:pt x="5044" y="6917"/>
                  </a:cubicBezTo>
                  <a:cubicBezTo>
                    <a:pt x="5052" y="6932"/>
                    <a:pt x="5052" y="6939"/>
                    <a:pt x="5060" y="6955"/>
                  </a:cubicBezTo>
                  <a:cubicBezTo>
                    <a:pt x="5105" y="7099"/>
                    <a:pt x="5151" y="7244"/>
                    <a:pt x="5204" y="7388"/>
                  </a:cubicBezTo>
                  <a:cubicBezTo>
                    <a:pt x="5235" y="7495"/>
                    <a:pt x="5273" y="7594"/>
                    <a:pt x="5303" y="7693"/>
                  </a:cubicBezTo>
                  <a:cubicBezTo>
                    <a:pt x="5311" y="7715"/>
                    <a:pt x="5318" y="7731"/>
                    <a:pt x="5326" y="7746"/>
                  </a:cubicBezTo>
                  <a:cubicBezTo>
                    <a:pt x="5630" y="8598"/>
                    <a:pt x="6018" y="9435"/>
                    <a:pt x="6650" y="10074"/>
                  </a:cubicBezTo>
                  <a:cubicBezTo>
                    <a:pt x="6703" y="10127"/>
                    <a:pt x="6756" y="10180"/>
                    <a:pt x="6809" y="10226"/>
                  </a:cubicBezTo>
                  <a:cubicBezTo>
                    <a:pt x="6870" y="10279"/>
                    <a:pt x="6939" y="10340"/>
                    <a:pt x="7000" y="10386"/>
                  </a:cubicBezTo>
                  <a:cubicBezTo>
                    <a:pt x="7327" y="10637"/>
                    <a:pt x="7677" y="10842"/>
                    <a:pt x="8049" y="11002"/>
                  </a:cubicBezTo>
                  <a:cubicBezTo>
                    <a:pt x="8278" y="11101"/>
                    <a:pt x="8514" y="11200"/>
                    <a:pt x="8749" y="11284"/>
                  </a:cubicBezTo>
                  <a:lnTo>
                    <a:pt x="8772" y="11291"/>
                  </a:lnTo>
                  <a:lnTo>
                    <a:pt x="9000" y="11375"/>
                  </a:lnTo>
                  <a:cubicBezTo>
                    <a:pt x="9358" y="11504"/>
                    <a:pt x="9716" y="11633"/>
                    <a:pt x="10066" y="11770"/>
                  </a:cubicBezTo>
                  <a:cubicBezTo>
                    <a:pt x="10172" y="11808"/>
                    <a:pt x="10271" y="11854"/>
                    <a:pt x="10378" y="11900"/>
                  </a:cubicBezTo>
                  <a:cubicBezTo>
                    <a:pt x="10682" y="12029"/>
                    <a:pt x="10971" y="12181"/>
                    <a:pt x="11252" y="12364"/>
                  </a:cubicBezTo>
                  <a:cubicBezTo>
                    <a:pt x="11450" y="12493"/>
                    <a:pt x="11640" y="12638"/>
                    <a:pt x="11823" y="12798"/>
                  </a:cubicBezTo>
                  <a:cubicBezTo>
                    <a:pt x="11914" y="12889"/>
                    <a:pt x="12013" y="12980"/>
                    <a:pt x="12105" y="13071"/>
                  </a:cubicBezTo>
                  <a:cubicBezTo>
                    <a:pt x="12249" y="13224"/>
                    <a:pt x="12386" y="13376"/>
                    <a:pt x="12508" y="13535"/>
                  </a:cubicBezTo>
                  <a:cubicBezTo>
                    <a:pt x="12576" y="13619"/>
                    <a:pt x="12630" y="13695"/>
                    <a:pt x="12690" y="13779"/>
                  </a:cubicBezTo>
                  <a:cubicBezTo>
                    <a:pt x="12751" y="13863"/>
                    <a:pt x="12805" y="13946"/>
                    <a:pt x="12858" y="14030"/>
                  </a:cubicBezTo>
                  <a:cubicBezTo>
                    <a:pt x="12949" y="14167"/>
                    <a:pt x="13033" y="14304"/>
                    <a:pt x="13116" y="14448"/>
                  </a:cubicBezTo>
                  <a:cubicBezTo>
                    <a:pt x="13185" y="14570"/>
                    <a:pt x="13246" y="14692"/>
                    <a:pt x="13314" y="14821"/>
                  </a:cubicBezTo>
                  <a:cubicBezTo>
                    <a:pt x="13406" y="15011"/>
                    <a:pt x="13497" y="15202"/>
                    <a:pt x="13581" y="15392"/>
                  </a:cubicBezTo>
                  <a:cubicBezTo>
                    <a:pt x="13641" y="15536"/>
                    <a:pt x="13702" y="15681"/>
                    <a:pt x="13756" y="15825"/>
                  </a:cubicBezTo>
                  <a:lnTo>
                    <a:pt x="13778" y="15879"/>
                  </a:lnTo>
                  <a:cubicBezTo>
                    <a:pt x="13816" y="15978"/>
                    <a:pt x="13847" y="16061"/>
                    <a:pt x="13877" y="16153"/>
                  </a:cubicBezTo>
                  <a:lnTo>
                    <a:pt x="14083" y="16784"/>
                  </a:lnTo>
                  <a:cubicBezTo>
                    <a:pt x="14653" y="18625"/>
                    <a:pt x="15224" y="20459"/>
                    <a:pt x="15734" y="22323"/>
                  </a:cubicBezTo>
                  <a:cubicBezTo>
                    <a:pt x="16243" y="24179"/>
                    <a:pt x="16662" y="26066"/>
                    <a:pt x="16981" y="27968"/>
                  </a:cubicBezTo>
                  <a:cubicBezTo>
                    <a:pt x="17286" y="29832"/>
                    <a:pt x="17438" y="31719"/>
                    <a:pt x="17438" y="33598"/>
                  </a:cubicBezTo>
                  <a:cubicBezTo>
                    <a:pt x="17438" y="35492"/>
                    <a:pt x="17217" y="37371"/>
                    <a:pt x="16799" y="39212"/>
                  </a:cubicBezTo>
                  <a:cubicBezTo>
                    <a:pt x="16745" y="39441"/>
                    <a:pt x="16692" y="39669"/>
                    <a:pt x="16654" y="39905"/>
                  </a:cubicBezTo>
                  <a:cubicBezTo>
                    <a:pt x="16626" y="40051"/>
                    <a:pt x="16738" y="40154"/>
                    <a:pt x="16848" y="40154"/>
                  </a:cubicBezTo>
                  <a:cubicBezTo>
                    <a:pt x="16915" y="40154"/>
                    <a:pt x="16980" y="40116"/>
                    <a:pt x="17012" y="40026"/>
                  </a:cubicBezTo>
                  <a:cubicBezTo>
                    <a:pt x="17164" y="39578"/>
                    <a:pt x="17278" y="39121"/>
                    <a:pt x="17369" y="38657"/>
                  </a:cubicBezTo>
                  <a:cubicBezTo>
                    <a:pt x="17461" y="38178"/>
                    <a:pt x="17544" y="37706"/>
                    <a:pt x="17613" y="37227"/>
                  </a:cubicBezTo>
                  <a:cubicBezTo>
                    <a:pt x="17742" y="36291"/>
                    <a:pt x="17818" y="35355"/>
                    <a:pt x="17849" y="34412"/>
                  </a:cubicBezTo>
                  <a:cubicBezTo>
                    <a:pt x="17902" y="32502"/>
                    <a:pt x="17788" y="30600"/>
                    <a:pt x="17514" y="28713"/>
                  </a:cubicBezTo>
                  <a:cubicBezTo>
                    <a:pt x="17232" y="26796"/>
                    <a:pt x="16837" y="24887"/>
                    <a:pt x="16335" y="23015"/>
                  </a:cubicBezTo>
                  <a:cubicBezTo>
                    <a:pt x="16144" y="22277"/>
                    <a:pt x="15939" y="21539"/>
                    <a:pt x="15726" y="20809"/>
                  </a:cubicBezTo>
                  <a:lnTo>
                    <a:pt x="15726" y="20809"/>
                  </a:lnTo>
                  <a:cubicBezTo>
                    <a:pt x="15741" y="20812"/>
                    <a:pt x="15756" y="20813"/>
                    <a:pt x="15771" y="20813"/>
                  </a:cubicBezTo>
                  <a:cubicBezTo>
                    <a:pt x="15914" y="20813"/>
                    <a:pt x="16081" y="20681"/>
                    <a:pt x="16274" y="20337"/>
                  </a:cubicBezTo>
                  <a:cubicBezTo>
                    <a:pt x="16327" y="20230"/>
                    <a:pt x="16388" y="20124"/>
                    <a:pt x="16441" y="20017"/>
                  </a:cubicBezTo>
                  <a:cubicBezTo>
                    <a:pt x="16449" y="20002"/>
                    <a:pt x="16456" y="19987"/>
                    <a:pt x="16464" y="19972"/>
                  </a:cubicBezTo>
                  <a:cubicBezTo>
                    <a:pt x="16510" y="19873"/>
                    <a:pt x="16555" y="19782"/>
                    <a:pt x="16593" y="19683"/>
                  </a:cubicBezTo>
                  <a:cubicBezTo>
                    <a:pt x="16593" y="19675"/>
                    <a:pt x="16593" y="19675"/>
                    <a:pt x="16601" y="19668"/>
                  </a:cubicBezTo>
                  <a:cubicBezTo>
                    <a:pt x="17270" y="18123"/>
                    <a:pt x="17468" y="16312"/>
                    <a:pt x="17552" y="14684"/>
                  </a:cubicBezTo>
                  <a:cubicBezTo>
                    <a:pt x="17567" y="14388"/>
                    <a:pt x="17582" y="14091"/>
                    <a:pt x="17582" y="13802"/>
                  </a:cubicBezTo>
                  <a:cubicBezTo>
                    <a:pt x="17582" y="13657"/>
                    <a:pt x="17582" y="13513"/>
                    <a:pt x="17575" y="13376"/>
                  </a:cubicBezTo>
                  <a:cubicBezTo>
                    <a:pt x="17567" y="13208"/>
                    <a:pt x="17560" y="13049"/>
                    <a:pt x="17544" y="12881"/>
                  </a:cubicBezTo>
                  <a:cubicBezTo>
                    <a:pt x="17537" y="12798"/>
                    <a:pt x="17529" y="12714"/>
                    <a:pt x="17521" y="12630"/>
                  </a:cubicBezTo>
                  <a:cubicBezTo>
                    <a:pt x="17514" y="12584"/>
                    <a:pt x="17506" y="12531"/>
                    <a:pt x="17499" y="12486"/>
                  </a:cubicBezTo>
                  <a:cubicBezTo>
                    <a:pt x="17499" y="12448"/>
                    <a:pt x="17491" y="12417"/>
                    <a:pt x="17483" y="12379"/>
                  </a:cubicBezTo>
                  <a:cubicBezTo>
                    <a:pt x="17476" y="12295"/>
                    <a:pt x="17461" y="12204"/>
                    <a:pt x="17445" y="12120"/>
                  </a:cubicBezTo>
                  <a:cubicBezTo>
                    <a:pt x="17423" y="12029"/>
                    <a:pt x="17400" y="11915"/>
                    <a:pt x="17377" y="11816"/>
                  </a:cubicBezTo>
                  <a:cubicBezTo>
                    <a:pt x="17278" y="11398"/>
                    <a:pt x="17141" y="10979"/>
                    <a:pt x="16966" y="10584"/>
                  </a:cubicBezTo>
                  <a:cubicBezTo>
                    <a:pt x="16920" y="10462"/>
                    <a:pt x="16867" y="10348"/>
                    <a:pt x="16814" y="10226"/>
                  </a:cubicBezTo>
                  <a:cubicBezTo>
                    <a:pt x="16753" y="10112"/>
                    <a:pt x="16700" y="9998"/>
                    <a:pt x="16639" y="9884"/>
                  </a:cubicBezTo>
                  <a:lnTo>
                    <a:pt x="16639" y="9876"/>
                  </a:lnTo>
                  <a:cubicBezTo>
                    <a:pt x="16586" y="9762"/>
                    <a:pt x="16525" y="9655"/>
                    <a:pt x="16464" y="9541"/>
                  </a:cubicBezTo>
                  <a:cubicBezTo>
                    <a:pt x="16464" y="9541"/>
                    <a:pt x="16464" y="9534"/>
                    <a:pt x="16456" y="9526"/>
                  </a:cubicBezTo>
                  <a:cubicBezTo>
                    <a:pt x="16396" y="9420"/>
                    <a:pt x="16327" y="9305"/>
                    <a:pt x="16266" y="9199"/>
                  </a:cubicBezTo>
                  <a:cubicBezTo>
                    <a:pt x="15985" y="8727"/>
                    <a:pt x="15680" y="8271"/>
                    <a:pt x="15368" y="7829"/>
                  </a:cubicBezTo>
                  <a:cubicBezTo>
                    <a:pt x="15163" y="7540"/>
                    <a:pt x="14958" y="7259"/>
                    <a:pt x="14752" y="6970"/>
                  </a:cubicBezTo>
                  <a:cubicBezTo>
                    <a:pt x="14387" y="6475"/>
                    <a:pt x="14022" y="5973"/>
                    <a:pt x="13641" y="5486"/>
                  </a:cubicBezTo>
                  <a:cubicBezTo>
                    <a:pt x="13451" y="5243"/>
                    <a:pt x="13261" y="4992"/>
                    <a:pt x="13063" y="4748"/>
                  </a:cubicBezTo>
                  <a:lnTo>
                    <a:pt x="13048" y="4741"/>
                  </a:lnTo>
                  <a:cubicBezTo>
                    <a:pt x="12911" y="4566"/>
                    <a:pt x="12774" y="4398"/>
                    <a:pt x="12630" y="4231"/>
                  </a:cubicBezTo>
                  <a:cubicBezTo>
                    <a:pt x="12508" y="4086"/>
                    <a:pt x="12378" y="3942"/>
                    <a:pt x="12249" y="3805"/>
                  </a:cubicBezTo>
                  <a:cubicBezTo>
                    <a:pt x="12097" y="3630"/>
                    <a:pt x="11937" y="3463"/>
                    <a:pt x="11777" y="3295"/>
                  </a:cubicBezTo>
                  <a:cubicBezTo>
                    <a:pt x="11587" y="3105"/>
                    <a:pt x="11397" y="2915"/>
                    <a:pt x="11207" y="2732"/>
                  </a:cubicBezTo>
                  <a:cubicBezTo>
                    <a:pt x="11024" y="2572"/>
                    <a:pt x="10842" y="2405"/>
                    <a:pt x="10659" y="2253"/>
                  </a:cubicBezTo>
                  <a:cubicBezTo>
                    <a:pt x="10522" y="2139"/>
                    <a:pt x="10385" y="2032"/>
                    <a:pt x="10241" y="1926"/>
                  </a:cubicBezTo>
                  <a:lnTo>
                    <a:pt x="10233" y="1918"/>
                  </a:lnTo>
                  <a:cubicBezTo>
                    <a:pt x="9860" y="1629"/>
                    <a:pt x="9465" y="1370"/>
                    <a:pt x="9061" y="1142"/>
                  </a:cubicBezTo>
                  <a:cubicBezTo>
                    <a:pt x="8955" y="1081"/>
                    <a:pt x="8848" y="1020"/>
                    <a:pt x="8742" y="967"/>
                  </a:cubicBezTo>
                  <a:cubicBezTo>
                    <a:pt x="8399" y="785"/>
                    <a:pt x="8049" y="625"/>
                    <a:pt x="7684" y="488"/>
                  </a:cubicBezTo>
                  <a:lnTo>
                    <a:pt x="7661" y="480"/>
                  </a:lnTo>
                  <a:cubicBezTo>
                    <a:pt x="7570" y="442"/>
                    <a:pt x="7464" y="412"/>
                    <a:pt x="7365" y="374"/>
                  </a:cubicBezTo>
                  <a:cubicBezTo>
                    <a:pt x="7235" y="336"/>
                    <a:pt x="7106" y="298"/>
                    <a:pt x="6984" y="260"/>
                  </a:cubicBezTo>
                  <a:cubicBezTo>
                    <a:pt x="6726" y="191"/>
                    <a:pt x="6467" y="138"/>
                    <a:pt x="6208" y="92"/>
                  </a:cubicBezTo>
                  <a:cubicBezTo>
                    <a:pt x="5896" y="39"/>
                    <a:pt x="5577" y="8"/>
                    <a:pt x="5257" y="1"/>
                  </a:cubicBezTo>
                  <a:close/>
                </a:path>
              </a:pathLst>
            </a:custGeom>
            <a:solidFill>
              <a:srgbClr val="474E45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7"/>
            <p:cNvSpPr/>
            <p:nvPr/>
          </p:nvSpPr>
          <p:spPr>
            <a:xfrm>
              <a:off x="3826613" y="2818342"/>
              <a:ext cx="837553" cy="857364"/>
            </a:xfrm>
            <a:custGeom>
              <a:avLst/>
              <a:gdLst/>
              <a:ahLst/>
              <a:cxnLst/>
              <a:rect l="l" t="t" r="r" b="b"/>
              <a:pathLst>
                <a:path w="13825" h="14152" extrusionOk="0">
                  <a:moveTo>
                    <a:pt x="2561" y="0"/>
                  </a:moveTo>
                  <a:cubicBezTo>
                    <a:pt x="1646" y="0"/>
                    <a:pt x="730" y="326"/>
                    <a:pt x="0" y="982"/>
                  </a:cubicBezTo>
                  <a:cubicBezTo>
                    <a:pt x="353" y="719"/>
                    <a:pt x="778" y="603"/>
                    <a:pt x="1216" y="603"/>
                  </a:cubicBezTo>
                  <a:cubicBezTo>
                    <a:pt x="1958" y="603"/>
                    <a:pt x="2739" y="938"/>
                    <a:pt x="3279" y="1469"/>
                  </a:cubicBezTo>
                  <a:cubicBezTo>
                    <a:pt x="4170" y="2352"/>
                    <a:pt x="4565" y="3607"/>
                    <a:pt x="4953" y="4801"/>
                  </a:cubicBezTo>
                  <a:cubicBezTo>
                    <a:pt x="5334" y="5996"/>
                    <a:pt x="5767" y="7243"/>
                    <a:pt x="6703" y="8073"/>
                  </a:cubicBezTo>
                  <a:cubicBezTo>
                    <a:pt x="7936" y="9168"/>
                    <a:pt x="9762" y="9305"/>
                    <a:pt x="11146" y="10211"/>
                  </a:cubicBezTo>
                  <a:cubicBezTo>
                    <a:pt x="12500" y="11093"/>
                    <a:pt x="13284" y="12615"/>
                    <a:pt x="13824" y="14152"/>
                  </a:cubicBezTo>
                  <a:cubicBezTo>
                    <a:pt x="13353" y="12075"/>
                    <a:pt x="13223" y="9838"/>
                    <a:pt x="11839" y="8453"/>
                  </a:cubicBezTo>
                  <a:cubicBezTo>
                    <a:pt x="9556" y="5973"/>
                    <a:pt x="7745" y="3409"/>
                    <a:pt x="5273" y="1127"/>
                  </a:cubicBezTo>
                  <a:cubicBezTo>
                    <a:pt x="4528" y="377"/>
                    <a:pt x="3545" y="0"/>
                    <a:pt x="2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7"/>
            <p:cNvSpPr/>
            <p:nvPr/>
          </p:nvSpPr>
          <p:spPr>
            <a:xfrm>
              <a:off x="3982373" y="2837728"/>
              <a:ext cx="150366" cy="66398"/>
            </a:xfrm>
            <a:custGeom>
              <a:avLst/>
              <a:gdLst/>
              <a:ahLst/>
              <a:cxnLst/>
              <a:rect l="l" t="t" r="r" b="b"/>
              <a:pathLst>
                <a:path w="2482" h="1096" extrusionOk="0">
                  <a:moveTo>
                    <a:pt x="1530" y="0"/>
                  </a:moveTo>
                  <a:cubicBezTo>
                    <a:pt x="1013" y="190"/>
                    <a:pt x="503" y="411"/>
                    <a:pt x="1" y="639"/>
                  </a:cubicBezTo>
                  <a:cubicBezTo>
                    <a:pt x="237" y="761"/>
                    <a:pt x="457" y="913"/>
                    <a:pt x="648" y="1096"/>
                  </a:cubicBezTo>
                  <a:cubicBezTo>
                    <a:pt x="998" y="1004"/>
                    <a:pt x="1340" y="906"/>
                    <a:pt x="1690" y="814"/>
                  </a:cubicBezTo>
                  <a:lnTo>
                    <a:pt x="2481" y="601"/>
                  </a:lnTo>
                  <a:cubicBezTo>
                    <a:pt x="2200" y="350"/>
                    <a:pt x="1880" y="152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7"/>
            <p:cNvSpPr/>
            <p:nvPr/>
          </p:nvSpPr>
          <p:spPr>
            <a:xfrm>
              <a:off x="4125774" y="3093087"/>
              <a:ext cx="222217" cy="20295"/>
            </a:xfrm>
            <a:custGeom>
              <a:avLst/>
              <a:gdLst/>
              <a:ahLst/>
              <a:cxnLst/>
              <a:rect l="l" t="t" r="r" b="b"/>
              <a:pathLst>
                <a:path w="3668" h="335" extrusionOk="0">
                  <a:moveTo>
                    <a:pt x="3538" y="0"/>
                  </a:moveTo>
                  <a:cubicBezTo>
                    <a:pt x="3112" y="30"/>
                    <a:pt x="2686" y="46"/>
                    <a:pt x="2252" y="68"/>
                  </a:cubicBezTo>
                  <a:cubicBezTo>
                    <a:pt x="1560" y="107"/>
                    <a:pt x="867" y="160"/>
                    <a:pt x="175" y="213"/>
                  </a:cubicBezTo>
                  <a:lnTo>
                    <a:pt x="0" y="228"/>
                  </a:lnTo>
                  <a:cubicBezTo>
                    <a:pt x="0" y="243"/>
                    <a:pt x="8" y="251"/>
                    <a:pt x="15" y="266"/>
                  </a:cubicBezTo>
                  <a:cubicBezTo>
                    <a:pt x="15" y="274"/>
                    <a:pt x="23" y="312"/>
                    <a:pt x="30" y="335"/>
                  </a:cubicBezTo>
                  <a:cubicBezTo>
                    <a:pt x="540" y="282"/>
                    <a:pt x="1050" y="236"/>
                    <a:pt x="1552" y="213"/>
                  </a:cubicBezTo>
                  <a:cubicBezTo>
                    <a:pt x="2260" y="190"/>
                    <a:pt x="2960" y="167"/>
                    <a:pt x="3667" y="152"/>
                  </a:cubicBezTo>
                  <a:lnTo>
                    <a:pt x="35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7"/>
            <p:cNvSpPr/>
            <p:nvPr/>
          </p:nvSpPr>
          <p:spPr>
            <a:xfrm>
              <a:off x="4087000" y="2986097"/>
              <a:ext cx="166481" cy="21264"/>
            </a:xfrm>
            <a:custGeom>
              <a:avLst/>
              <a:gdLst/>
              <a:ahLst/>
              <a:cxnLst/>
              <a:rect l="l" t="t" r="r" b="b"/>
              <a:pathLst>
                <a:path w="2748" h="351" extrusionOk="0">
                  <a:moveTo>
                    <a:pt x="2618" y="1"/>
                  </a:moveTo>
                  <a:lnTo>
                    <a:pt x="2169" y="31"/>
                  </a:lnTo>
                  <a:cubicBezTo>
                    <a:pt x="1880" y="47"/>
                    <a:pt x="1591" y="77"/>
                    <a:pt x="1302" y="107"/>
                  </a:cubicBezTo>
                  <a:cubicBezTo>
                    <a:pt x="937" y="161"/>
                    <a:pt x="572" y="176"/>
                    <a:pt x="206" y="214"/>
                  </a:cubicBezTo>
                  <a:lnTo>
                    <a:pt x="1" y="237"/>
                  </a:lnTo>
                  <a:cubicBezTo>
                    <a:pt x="16" y="275"/>
                    <a:pt x="31" y="313"/>
                    <a:pt x="47" y="351"/>
                  </a:cubicBezTo>
                  <a:cubicBezTo>
                    <a:pt x="518" y="290"/>
                    <a:pt x="982" y="244"/>
                    <a:pt x="1446" y="222"/>
                  </a:cubicBezTo>
                  <a:cubicBezTo>
                    <a:pt x="1888" y="199"/>
                    <a:pt x="2314" y="168"/>
                    <a:pt x="2747" y="146"/>
                  </a:cubicBezTo>
                  <a:cubicBezTo>
                    <a:pt x="2702" y="92"/>
                    <a:pt x="2656" y="47"/>
                    <a:pt x="26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7"/>
            <p:cNvSpPr/>
            <p:nvPr/>
          </p:nvSpPr>
          <p:spPr>
            <a:xfrm>
              <a:off x="4039564" y="2893041"/>
              <a:ext cx="120802" cy="32290"/>
            </a:xfrm>
            <a:custGeom>
              <a:avLst/>
              <a:gdLst/>
              <a:ahLst/>
              <a:cxnLst/>
              <a:rect l="l" t="t" r="r" b="b"/>
              <a:pathLst>
                <a:path w="1994" h="533" extrusionOk="0">
                  <a:moveTo>
                    <a:pt x="1872" y="0"/>
                  </a:moveTo>
                  <a:cubicBezTo>
                    <a:pt x="1476" y="99"/>
                    <a:pt x="1088" y="206"/>
                    <a:pt x="700" y="312"/>
                  </a:cubicBezTo>
                  <a:lnTo>
                    <a:pt x="0" y="502"/>
                  </a:lnTo>
                  <a:lnTo>
                    <a:pt x="31" y="533"/>
                  </a:lnTo>
                  <a:cubicBezTo>
                    <a:pt x="677" y="373"/>
                    <a:pt x="1332" y="228"/>
                    <a:pt x="1994" y="114"/>
                  </a:cubicBezTo>
                  <a:lnTo>
                    <a:pt x="18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7"/>
            <p:cNvSpPr/>
            <p:nvPr/>
          </p:nvSpPr>
          <p:spPr>
            <a:xfrm>
              <a:off x="4056588" y="2919273"/>
              <a:ext cx="168298" cy="59068"/>
            </a:xfrm>
            <a:custGeom>
              <a:avLst/>
              <a:gdLst/>
              <a:ahLst/>
              <a:cxnLst/>
              <a:rect l="l" t="t" r="r" b="b"/>
              <a:pathLst>
                <a:path w="2778" h="975" extrusionOk="0">
                  <a:moveTo>
                    <a:pt x="2047" y="1"/>
                  </a:moveTo>
                  <a:cubicBezTo>
                    <a:pt x="1355" y="107"/>
                    <a:pt x="670" y="259"/>
                    <a:pt x="1" y="427"/>
                  </a:cubicBezTo>
                  <a:cubicBezTo>
                    <a:pt x="115" y="602"/>
                    <a:pt x="229" y="784"/>
                    <a:pt x="328" y="975"/>
                  </a:cubicBezTo>
                  <a:cubicBezTo>
                    <a:pt x="495" y="952"/>
                    <a:pt x="670" y="937"/>
                    <a:pt x="845" y="914"/>
                  </a:cubicBezTo>
                  <a:cubicBezTo>
                    <a:pt x="1484" y="853"/>
                    <a:pt x="2131" y="784"/>
                    <a:pt x="2778" y="739"/>
                  </a:cubicBezTo>
                  <a:cubicBezTo>
                    <a:pt x="2542" y="488"/>
                    <a:pt x="2298" y="244"/>
                    <a:pt x="20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7"/>
            <p:cNvSpPr/>
            <p:nvPr/>
          </p:nvSpPr>
          <p:spPr>
            <a:xfrm>
              <a:off x="4614317" y="3563213"/>
              <a:ext cx="33684" cy="33684"/>
            </a:xfrm>
            <a:custGeom>
              <a:avLst/>
              <a:gdLst/>
              <a:ahLst/>
              <a:cxnLst/>
              <a:rect l="l" t="t" r="r" b="b"/>
              <a:pathLst>
                <a:path w="556" h="556" extrusionOk="0">
                  <a:moveTo>
                    <a:pt x="1" y="0"/>
                  </a:moveTo>
                  <a:cubicBezTo>
                    <a:pt x="69" y="122"/>
                    <a:pt x="137" y="244"/>
                    <a:pt x="198" y="365"/>
                  </a:cubicBezTo>
                  <a:cubicBezTo>
                    <a:pt x="320" y="419"/>
                    <a:pt x="442" y="479"/>
                    <a:pt x="556" y="556"/>
                  </a:cubicBezTo>
                  <a:cubicBezTo>
                    <a:pt x="526" y="396"/>
                    <a:pt x="495" y="244"/>
                    <a:pt x="465" y="84"/>
                  </a:cubicBezTo>
                  <a:cubicBezTo>
                    <a:pt x="312" y="53"/>
                    <a:pt x="160" y="23"/>
                    <a:pt x="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7"/>
            <p:cNvSpPr/>
            <p:nvPr/>
          </p:nvSpPr>
          <p:spPr>
            <a:xfrm>
              <a:off x="4429962" y="3400971"/>
              <a:ext cx="177507" cy="31866"/>
            </a:xfrm>
            <a:custGeom>
              <a:avLst/>
              <a:gdLst/>
              <a:ahLst/>
              <a:cxnLst/>
              <a:rect l="l" t="t" r="r" b="b"/>
              <a:pathLst>
                <a:path w="2930" h="526" extrusionOk="0">
                  <a:moveTo>
                    <a:pt x="0" y="0"/>
                  </a:moveTo>
                  <a:lnTo>
                    <a:pt x="0" y="0"/>
                  </a:lnTo>
                  <a:cubicBezTo>
                    <a:pt x="107" y="38"/>
                    <a:pt x="206" y="84"/>
                    <a:pt x="312" y="129"/>
                  </a:cubicBezTo>
                  <a:cubicBezTo>
                    <a:pt x="1187" y="236"/>
                    <a:pt x="2062" y="350"/>
                    <a:pt x="2929" y="525"/>
                  </a:cubicBezTo>
                  <a:cubicBezTo>
                    <a:pt x="2876" y="396"/>
                    <a:pt x="2831" y="274"/>
                    <a:pt x="2770" y="160"/>
                  </a:cubicBezTo>
                  <a:cubicBezTo>
                    <a:pt x="1849" y="99"/>
                    <a:pt x="929" y="2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7"/>
            <p:cNvSpPr/>
            <p:nvPr/>
          </p:nvSpPr>
          <p:spPr>
            <a:xfrm>
              <a:off x="4527199" y="3333663"/>
              <a:ext cx="22173" cy="2363"/>
            </a:xfrm>
            <a:custGeom>
              <a:avLst/>
              <a:gdLst/>
              <a:ahLst/>
              <a:cxnLst/>
              <a:rect l="l" t="t" r="r" b="b"/>
              <a:pathLst>
                <a:path w="366" h="39" extrusionOk="0">
                  <a:moveTo>
                    <a:pt x="1" y="0"/>
                  </a:moveTo>
                  <a:cubicBezTo>
                    <a:pt x="122" y="16"/>
                    <a:pt x="244" y="23"/>
                    <a:pt x="366" y="38"/>
                  </a:cubicBezTo>
                  <a:lnTo>
                    <a:pt x="335" y="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7"/>
            <p:cNvSpPr/>
            <p:nvPr/>
          </p:nvSpPr>
          <p:spPr>
            <a:xfrm>
              <a:off x="4307826" y="3351232"/>
              <a:ext cx="277953" cy="35501"/>
            </a:xfrm>
            <a:custGeom>
              <a:avLst/>
              <a:gdLst/>
              <a:ahLst/>
              <a:cxnLst/>
              <a:rect l="l" t="t" r="r" b="b"/>
              <a:pathLst>
                <a:path w="4588" h="586" extrusionOk="0">
                  <a:moveTo>
                    <a:pt x="1669" y="1"/>
                  </a:moveTo>
                  <a:cubicBezTo>
                    <a:pt x="1112" y="1"/>
                    <a:pt x="554" y="20"/>
                    <a:pt x="0" y="53"/>
                  </a:cubicBezTo>
                  <a:cubicBezTo>
                    <a:pt x="312" y="190"/>
                    <a:pt x="632" y="311"/>
                    <a:pt x="951" y="433"/>
                  </a:cubicBezTo>
                  <a:lnTo>
                    <a:pt x="1096" y="433"/>
                  </a:lnTo>
                  <a:cubicBezTo>
                    <a:pt x="1183" y="432"/>
                    <a:pt x="1269" y="431"/>
                    <a:pt x="1356" y="431"/>
                  </a:cubicBezTo>
                  <a:cubicBezTo>
                    <a:pt x="2433" y="431"/>
                    <a:pt x="3511" y="515"/>
                    <a:pt x="4588" y="585"/>
                  </a:cubicBezTo>
                  <a:cubicBezTo>
                    <a:pt x="4504" y="448"/>
                    <a:pt x="4420" y="311"/>
                    <a:pt x="4329" y="182"/>
                  </a:cubicBezTo>
                  <a:cubicBezTo>
                    <a:pt x="3450" y="51"/>
                    <a:pt x="2559" y="1"/>
                    <a:pt x="16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7"/>
            <p:cNvSpPr/>
            <p:nvPr/>
          </p:nvSpPr>
          <p:spPr>
            <a:xfrm>
              <a:off x="4098996" y="3016994"/>
              <a:ext cx="222217" cy="67368"/>
            </a:xfrm>
            <a:custGeom>
              <a:avLst/>
              <a:gdLst/>
              <a:ahLst/>
              <a:cxnLst/>
              <a:rect l="l" t="t" r="r" b="b"/>
              <a:pathLst>
                <a:path w="3668" h="1112" extrusionOk="0">
                  <a:moveTo>
                    <a:pt x="2747" y="1"/>
                  </a:moveTo>
                  <a:cubicBezTo>
                    <a:pt x="2108" y="39"/>
                    <a:pt x="1469" y="69"/>
                    <a:pt x="838" y="122"/>
                  </a:cubicBezTo>
                  <a:cubicBezTo>
                    <a:pt x="556" y="145"/>
                    <a:pt x="275" y="168"/>
                    <a:pt x="1" y="199"/>
                  </a:cubicBezTo>
                  <a:cubicBezTo>
                    <a:pt x="115" y="503"/>
                    <a:pt x="221" y="807"/>
                    <a:pt x="320" y="1111"/>
                  </a:cubicBezTo>
                  <a:cubicBezTo>
                    <a:pt x="465" y="1104"/>
                    <a:pt x="609" y="1089"/>
                    <a:pt x="754" y="1081"/>
                  </a:cubicBezTo>
                  <a:cubicBezTo>
                    <a:pt x="1439" y="1028"/>
                    <a:pt x="2123" y="975"/>
                    <a:pt x="2808" y="936"/>
                  </a:cubicBezTo>
                  <a:cubicBezTo>
                    <a:pt x="3097" y="921"/>
                    <a:pt x="3379" y="914"/>
                    <a:pt x="3668" y="898"/>
                  </a:cubicBezTo>
                  <a:cubicBezTo>
                    <a:pt x="3409" y="594"/>
                    <a:pt x="3143" y="297"/>
                    <a:pt x="2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7"/>
            <p:cNvSpPr/>
            <p:nvPr/>
          </p:nvSpPr>
          <p:spPr>
            <a:xfrm>
              <a:off x="3826613" y="2820644"/>
              <a:ext cx="124012" cy="57250"/>
            </a:xfrm>
            <a:custGeom>
              <a:avLst/>
              <a:gdLst/>
              <a:ahLst/>
              <a:cxnLst/>
              <a:rect l="l" t="t" r="r" b="b"/>
              <a:pathLst>
                <a:path w="2047" h="945" extrusionOk="0">
                  <a:moveTo>
                    <a:pt x="2047" y="1"/>
                  </a:moveTo>
                  <a:lnTo>
                    <a:pt x="2047" y="1"/>
                  </a:lnTo>
                  <a:cubicBezTo>
                    <a:pt x="1286" y="100"/>
                    <a:pt x="571" y="434"/>
                    <a:pt x="0" y="944"/>
                  </a:cubicBezTo>
                  <a:cubicBezTo>
                    <a:pt x="335" y="701"/>
                    <a:pt x="731" y="571"/>
                    <a:pt x="1142" y="564"/>
                  </a:cubicBezTo>
                  <a:cubicBezTo>
                    <a:pt x="1347" y="427"/>
                    <a:pt x="1552" y="297"/>
                    <a:pt x="1765" y="168"/>
                  </a:cubicBezTo>
                  <a:cubicBezTo>
                    <a:pt x="1857" y="107"/>
                    <a:pt x="1956" y="54"/>
                    <a:pt x="2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7"/>
            <p:cNvSpPr/>
            <p:nvPr/>
          </p:nvSpPr>
          <p:spPr>
            <a:xfrm>
              <a:off x="4535983" y="3463190"/>
              <a:ext cx="91782" cy="35562"/>
            </a:xfrm>
            <a:custGeom>
              <a:avLst/>
              <a:gdLst/>
              <a:ahLst/>
              <a:cxnLst/>
              <a:rect l="l" t="t" r="r" b="b"/>
              <a:pathLst>
                <a:path w="1515" h="587" extrusionOk="0">
                  <a:moveTo>
                    <a:pt x="0" y="0"/>
                  </a:moveTo>
                  <a:lnTo>
                    <a:pt x="0" y="0"/>
                  </a:lnTo>
                  <a:cubicBezTo>
                    <a:pt x="99" y="92"/>
                    <a:pt x="190" y="175"/>
                    <a:pt x="289" y="274"/>
                  </a:cubicBezTo>
                  <a:cubicBezTo>
                    <a:pt x="662" y="335"/>
                    <a:pt x="1042" y="426"/>
                    <a:pt x="1400" y="548"/>
                  </a:cubicBezTo>
                  <a:lnTo>
                    <a:pt x="1514" y="586"/>
                  </a:lnTo>
                  <a:cubicBezTo>
                    <a:pt x="1476" y="449"/>
                    <a:pt x="1446" y="312"/>
                    <a:pt x="1400" y="175"/>
                  </a:cubicBezTo>
                  <a:cubicBezTo>
                    <a:pt x="936" y="92"/>
                    <a:pt x="472" y="3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7"/>
            <p:cNvSpPr/>
            <p:nvPr/>
          </p:nvSpPr>
          <p:spPr>
            <a:xfrm>
              <a:off x="4577907" y="3507901"/>
              <a:ext cx="59977" cy="35986"/>
            </a:xfrm>
            <a:custGeom>
              <a:avLst/>
              <a:gdLst/>
              <a:ahLst/>
              <a:cxnLst/>
              <a:rect l="l" t="t" r="r" b="b"/>
              <a:pathLst>
                <a:path w="990" h="594" extrusionOk="0">
                  <a:moveTo>
                    <a:pt x="1" y="0"/>
                  </a:moveTo>
                  <a:lnTo>
                    <a:pt x="1" y="0"/>
                  </a:lnTo>
                  <a:cubicBezTo>
                    <a:pt x="122" y="160"/>
                    <a:pt x="236" y="327"/>
                    <a:pt x="350" y="495"/>
                  </a:cubicBezTo>
                  <a:cubicBezTo>
                    <a:pt x="564" y="518"/>
                    <a:pt x="777" y="556"/>
                    <a:pt x="990" y="594"/>
                  </a:cubicBezTo>
                  <a:cubicBezTo>
                    <a:pt x="967" y="495"/>
                    <a:pt x="944" y="396"/>
                    <a:pt x="921" y="297"/>
                  </a:cubicBezTo>
                  <a:cubicBezTo>
                    <a:pt x="624" y="175"/>
                    <a:pt x="312" y="7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7"/>
            <p:cNvSpPr/>
            <p:nvPr/>
          </p:nvSpPr>
          <p:spPr>
            <a:xfrm>
              <a:off x="4642428" y="3620343"/>
              <a:ext cx="21749" cy="54888"/>
            </a:xfrm>
            <a:custGeom>
              <a:avLst/>
              <a:gdLst/>
              <a:ahLst/>
              <a:cxnLst/>
              <a:rect l="l" t="t" r="r" b="b"/>
              <a:pathLst>
                <a:path w="359" h="906" extrusionOk="0">
                  <a:moveTo>
                    <a:pt x="1" y="1"/>
                  </a:moveTo>
                  <a:lnTo>
                    <a:pt x="1" y="1"/>
                  </a:lnTo>
                  <a:cubicBezTo>
                    <a:pt x="138" y="297"/>
                    <a:pt x="252" y="602"/>
                    <a:pt x="358" y="906"/>
                  </a:cubicBezTo>
                  <a:cubicBezTo>
                    <a:pt x="297" y="655"/>
                    <a:pt x="244" y="396"/>
                    <a:pt x="198" y="137"/>
                  </a:cubicBezTo>
                  <a:cubicBezTo>
                    <a:pt x="130" y="92"/>
                    <a:pt x="69" y="4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7"/>
            <p:cNvSpPr/>
            <p:nvPr/>
          </p:nvSpPr>
          <p:spPr>
            <a:xfrm>
              <a:off x="4164910" y="3199168"/>
              <a:ext cx="294613" cy="49254"/>
            </a:xfrm>
            <a:custGeom>
              <a:avLst/>
              <a:gdLst/>
              <a:ahLst/>
              <a:cxnLst/>
              <a:rect l="l" t="t" r="r" b="b"/>
              <a:pathLst>
                <a:path w="4863" h="813" extrusionOk="0">
                  <a:moveTo>
                    <a:pt x="3338" y="0"/>
                  </a:moveTo>
                  <a:cubicBezTo>
                    <a:pt x="2393" y="0"/>
                    <a:pt x="1448" y="53"/>
                    <a:pt x="503" y="159"/>
                  </a:cubicBezTo>
                  <a:cubicBezTo>
                    <a:pt x="335" y="174"/>
                    <a:pt x="168" y="189"/>
                    <a:pt x="1" y="212"/>
                  </a:cubicBezTo>
                  <a:cubicBezTo>
                    <a:pt x="92" y="417"/>
                    <a:pt x="206" y="615"/>
                    <a:pt x="320" y="813"/>
                  </a:cubicBezTo>
                  <a:cubicBezTo>
                    <a:pt x="1401" y="722"/>
                    <a:pt x="2489" y="676"/>
                    <a:pt x="3569" y="638"/>
                  </a:cubicBezTo>
                  <a:lnTo>
                    <a:pt x="4862" y="592"/>
                  </a:lnTo>
                  <a:lnTo>
                    <a:pt x="4383" y="22"/>
                  </a:lnTo>
                  <a:cubicBezTo>
                    <a:pt x="4035" y="7"/>
                    <a:pt x="3687" y="0"/>
                    <a:pt x="3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7"/>
            <p:cNvSpPr/>
            <p:nvPr/>
          </p:nvSpPr>
          <p:spPr>
            <a:xfrm>
              <a:off x="3932149" y="2819250"/>
              <a:ext cx="99174" cy="42468"/>
            </a:xfrm>
            <a:custGeom>
              <a:avLst/>
              <a:gdLst/>
              <a:ahLst/>
              <a:cxnLst/>
              <a:rect l="l" t="t" r="r" b="b"/>
              <a:pathLst>
                <a:path w="1637" h="701" extrusionOk="0">
                  <a:moveTo>
                    <a:pt x="1157" y="1"/>
                  </a:moveTo>
                  <a:cubicBezTo>
                    <a:pt x="761" y="191"/>
                    <a:pt x="373" y="404"/>
                    <a:pt x="1" y="640"/>
                  </a:cubicBezTo>
                  <a:cubicBezTo>
                    <a:pt x="84" y="655"/>
                    <a:pt x="160" y="678"/>
                    <a:pt x="237" y="701"/>
                  </a:cubicBezTo>
                  <a:cubicBezTo>
                    <a:pt x="708" y="495"/>
                    <a:pt x="1180" y="298"/>
                    <a:pt x="1636" y="69"/>
                  </a:cubicBezTo>
                  <a:cubicBezTo>
                    <a:pt x="1477" y="39"/>
                    <a:pt x="1317" y="16"/>
                    <a:pt x="1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7"/>
            <p:cNvSpPr/>
            <p:nvPr/>
          </p:nvSpPr>
          <p:spPr>
            <a:xfrm>
              <a:off x="4212832" y="3282289"/>
              <a:ext cx="312606" cy="34835"/>
            </a:xfrm>
            <a:custGeom>
              <a:avLst/>
              <a:gdLst/>
              <a:ahLst/>
              <a:cxnLst/>
              <a:rect l="l" t="t" r="r" b="b"/>
              <a:pathLst>
                <a:path w="5160" h="575" extrusionOk="0">
                  <a:moveTo>
                    <a:pt x="2426" y="1"/>
                  </a:moveTo>
                  <a:cubicBezTo>
                    <a:pt x="1714" y="1"/>
                    <a:pt x="1003" y="30"/>
                    <a:pt x="298" y="72"/>
                  </a:cubicBezTo>
                  <a:lnTo>
                    <a:pt x="1" y="95"/>
                  </a:lnTo>
                  <a:cubicBezTo>
                    <a:pt x="100" y="209"/>
                    <a:pt x="214" y="316"/>
                    <a:pt x="328" y="415"/>
                  </a:cubicBezTo>
                  <a:cubicBezTo>
                    <a:pt x="389" y="476"/>
                    <a:pt x="457" y="529"/>
                    <a:pt x="518" y="574"/>
                  </a:cubicBezTo>
                  <a:cubicBezTo>
                    <a:pt x="1477" y="491"/>
                    <a:pt x="2451" y="453"/>
                    <a:pt x="3417" y="453"/>
                  </a:cubicBezTo>
                  <a:cubicBezTo>
                    <a:pt x="3995" y="453"/>
                    <a:pt x="4581" y="453"/>
                    <a:pt x="5159" y="460"/>
                  </a:cubicBezTo>
                  <a:cubicBezTo>
                    <a:pt x="5068" y="354"/>
                    <a:pt x="4969" y="247"/>
                    <a:pt x="4870" y="141"/>
                  </a:cubicBezTo>
                  <a:cubicBezTo>
                    <a:pt x="4061" y="39"/>
                    <a:pt x="3243" y="1"/>
                    <a:pt x="24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7"/>
            <p:cNvSpPr/>
            <p:nvPr/>
          </p:nvSpPr>
          <p:spPr>
            <a:xfrm>
              <a:off x="4134982" y="3124833"/>
              <a:ext cx="261838" cy="50344"/>
            </a:xfrm>
            <a:custGeom>
              <a:avLst/>
              <a:gdLst/>
              <a:ahLst/>
              <a:cxnLst/>
              <a:rect l="l" t="t" r="r" b="b"/>
              <a:pathLst>
                <a:path w="4322" h="831" extrusionOk="0">
                  <a:moveTo>
                    <a:pt x="3827" y="1"/>
                  </a:moveTo>
                  <a:lnTo>
                    <a:pt x="3386" y="16"/>
                  </a:lnTo>
                  <a:cubicBezTo>
                    <a:pt x="3021" y="24"/>
                    <a:pt x="2655" y="39"/>
                    <a:pt x="2290" y="54"/>
                  </a:cubicBezTo>
                  <a:cubicBezTo>
                    <a:pt x="1864" y="69"/>
                    <a:pt x="1446" y="69"/>
                    <a:pt x="1020" y="92"/>
                  </a:cubicBezTo>
                  <a:cubicBezTo>
                    <a:pt x="677" y="115"/>
                    <a:pt x="343" y="146"/>
                    <a:pt x="0" y="176"/>
                  </a:cubicBezTo>
                  <a:cubicBezTo>
                    <a:pt x="76" y="397"/>
                    <a:pt x="152" y="617"/>
                    <a:pt x="236" y="830"/>
                  </a:cubicBezTo>
                  <a:cubicBezTo>
                    <a:pt x="647" y="785"/>
                    <a:pt x="1058" y="747"/>
                    <a:pt x="1476" y="716"/>
                  </a:cubicBezTo>
                  <a:cubicBezTo>
                    <a:pt x="2237" y="655"/>
                    <a:pt x="3005" y="594"/>
                    <a:pt x="3774" y="587"/>
                  </a:cubicBezTo>
                  <a:lnTo>
                    <a:pt x="4322" y="587"/>
                  </a:lnTo>
                  <a:lnTo>
                    <a:pt x="38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7"/>
            <p:cNvSpPr/>
            <p:nvPr/>
          </p:nvSpPr>
          <p:spPr>
            <a:xfrm>
              <a:off x="4405547" y="3257631"/>
              <a:ext cx="80211" cy="7391"/>
            </a:xfrm>
            <a:custGeom>
              <a:avLst/>
              <a:gdLst/>
              <a:ahLst/>
              <a:cxnLst/>
              <a:rect l="l" t="t" r="r" b="b"/>
              <a:pathLst>
                <a:path w="1324" h="122" extrusionOk="0">
                  <a:moveTo>
                    <a:pt x="1210" y="0"/>
                  </a:moveTo>
                  <a:cubicBezTo>
                    <a:pt x="807" y="15"/>
                    <a:pt x="403" y="23"/>
                    <a:pt x="0" y="38"/>
                  </a:cubicBezTo>
                  <a:lnTo>
                    <a:pt x="38" y="38"/>
                  </a:lnTo>
                  <a:cubicBezTo>
                    <a:pt x="464" y="53"/>
                    <a:pt x="890" y="84"/>
                    <a:pt x="1324" y="122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7"/>
            <p:cNvSpPr/>
            <p:nvPr/>
          </p:nvSpPr>
          <p:spPr>
            <a:xfrm>
              <a:off x="3819707" y="2687300"/>
              <a:ext cx="1066131" cy="1261570"/>
            </a:xfrm>
            <a:custGeom>
              <a:avLst/>
              <a:gdLst/>
              <a:ahLst/>
              <a:cxnLst/>
              <a:rect l="l" t="t" r="r" b="b"/>
              <a:pathLst>
                <a:path w="17598" h="20824" extrusionOk="0">
                  <a:moveTo>
                    <a:pt x="5104" y="1"/>
                  </a:moveTo>
                  <a:cubicBezTo>
                    <a:pt x="5049" y="1"/>
                    <a:pt x="4993" y="2"/>
                    <a:pt x="4938" y="3"/>
                  </a:cubicBezTo>
                  <a:cubicBezTo>
                    <a:pt x="2846" y="49"/>
                    <a:pt x="723" y="1274"/>
                    <a:pt x="0" y="3236"/>
                  </a:cubicBezTo>
                  <a:cubicBezTo>
                    <a:pt x="38" y="3198"/>
                    <a:pt x="76" y="3176"/>
                    <a:pt x="114" y="3145"/>
                  </a:cubicBezTo>
                  <a:cubicBezTo>
                    <a:pt x="844" y="2489"/>
                    <a:pt x="1760" y="2163"/>
                    <a:pt x="2675" y="2163"/>
                  </a:cubicBezTo>
                  <a:cubicBezTo>
                    <a:pt x="3659" y="2163"/>
                    <a:pt x="4642" y="2540"/>
                    <a:pt x="5387" y="3290"/>
                  </a:cubicBezTo>
                  <a:cubicBezTo>
                    <a:pt x="7859" y="5572"/>
                    <a:pt x="9670" y="8136"/>
                    <a:pt x="11953" y="10609"/>
                  </a:cubicBezTo>
                  <a:cubicBezTo>
                    <a:pt x="13337" y="11993"/>
                    <a:pt x="13459" y="14238"/>
                    <a:pt x="13938" y="16307"/>
                  </a:cubicBezTo>
                  <a:cubicBezTo>
                    <a:pt x="13969" y="16398"/>
                    <a:pt x="14007" y="16489"/>
                    <a:pt x="14037" y="16581"/>
                  </a:cubicBezTo>
                  <a:cubicBezTo>
                    <a:pt x="14212" y="17098"/>
                    <a:pt x="14364" y="17623"/>
                    <a:pt x="14532" y="18140"/>
                  </a:cubicBezTo>
                  <a:cubicBezTo>
                    <a:pt x="14585" y="18262"/>
                    <a:pt x="14646" y="18384"/>
                    <a:pt x="14707" y="18506"/>
                  </a:cubicBezTo>
                  <a:cubicBezTo>
                    <a:pt x="15095" y="19228"/>
                    <a:pt x="15407" y="19997"/>
                    <a:pt x="15635" y="20788"/>
                  </a:cubicBezTo>
                  <a:cubicBezTo>
                    <a:pt x="15676" y="20811"/>
                    <a:pt x="15719" y="20824"/>
                    <a:pt x="15763" y="20824"/>
                  </a:cubicBezTo>
                  <a:cubicBezTo>
                    <a:pt x="15909" y="20824"/>
                    <a:pt x="16074" y="20688"/>
                    <a:pt x="16266" y="20339"/>
                  </a:cubicBezTo>
                  <a:cubicBezTo>
                    <a:pt x="17210" y="18673"/>
                    <a:pt x="17453" y="16558"/>
                    <a:pt x="17552" y="14686"/>
                  </a:cubicBezTo>
                  <a:cubicBezTo>
                    <a:pt x="17598" y="13827"/>
                    <a:pt x="17598" y="12959"/>
                    <a:pt x="17438" y="12115"/>
                  </a:cubicBezTo>
                  <a:cubicBezTo>
                    <a:pt x="17073" y="10190"/>
                    <a:pt x="15893" y="8539"/>
                    <a:pt x="14737" y="6964"/>
                  </a:cubicBezTo>
                  <a:cubicBezTo>
                    <a:pt x="13505" y="5283"/>
                    <a:pt x="12249" y="3579"/>
                    <a:pt x="10644" y="2247"/>
                  </a:cubicBezTo>
                  <a:cubicBezTo>
                    <a:pt x="9081" y="944"/>
                    <a:pt x="7136" y="1"/>
                    <a:pt x="5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7"/>
            <p:cNvSpPr/>
            <p:nvPr/>
          </p:nvSpPr>
          <p:spPr>
            <a:xfrm>
              <a:off x="4104994" y="2687482"/>
              <a:ext cx="65066" cy="128617"/>
            </a:xfrm>
            <a:custGeom>
              <a:avLst/>
              <a:gdLst/>
              <a:ahLst/>
              <a:cxnLst/>
              <a:rect l="l" t="t" r="r" b="b"/>
              <a:pathLst>
                <a:path w="1074" h="2123" extrusionOk="0">
                  <a:moveTo>
                    <a:pt x="237" y="0"/>
                  </a:moveTo>
                  <a:cubicBezTo>
                    <a:pt x="153" y="0"/>
                    <a:pt x="77" y="8"/>
                    <a:pt x="1" y="15"/>
                  </a:cubicBezTo>
                  <a:cubicBezTo>
                    <a:pt x="396" y="700"/>
                    <a:pt x="754" y="1400"/>
                    <a:pt x="1073" y="2123"/>
                  </a:cubicBezTo>
                  <a:cubicBezTo>
                    <a:pt x="1005" y="1773"/>
                    <a:pt x="921" y="1423"/>
                    <a:pt x="830" y="1073"/>
                  </a:cubicBezTo>
                  <a:cubicBezTo>
                    <a:pt x="739" y="723"/>
                    <a:pt x="632" y="358"/>
                    <a:pt x="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7"/>
            <p:cNvSpPr/>
            <p:nvPr/>
          </p:nvSpPr>
          <p:spPr>
            <a:xfrm>
              <a:off x="4222101" y="2698023"/>
              <a:ext cx="22173" cy="64642"/>
            </a:xfrm>
            <a:custGeom>
              <a:avLst/>
              <a:gdLst/>
              <a:ahLst/>
              <a:cxnLst/>
              <a:rect l="l" t="t" r="r" b="b"/>
              <a:pathLst>
                <a:path w="366" h="1067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351"/>
                    <a:pt x="251" y="709"/>
                    <a:pt x="365" y="1066"/>
                  </a:cubicBezTo>
                  <a:cubicBezTo>
                    <a:pt x="350" y="739"/>
                    <a:pt x="335" y="412"/>
                    <a:pt x="335" y="85"/>
                  </a:cubicBezTo>
                  <a:cubicBezTo>
                    <a:pt x="221" y="54"/>
                    <a:pt x="114" y="3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7"/>
            <p:cNvSpPr/>
            <p:nvPr/>
          </p:nvSpPr>
          <p:spPr>
            <a:xfrm>
              <a:off x="4432689" y="2852935"/>
              <a:ext cx="99658" cy="390878"/>
            </a:xfrm>
            <a:custGeom>
              <a:avLst/>
              <a:gdLst/>
              <a:ahLst/>
              <a:cxnLst/>
              <a:rect l="l" t="t" r="r" b="b"/>
              <a:pathLst>
                <a:path w="1645" h="6452" extrusionOk="0">
                  <a:moveTo>
                    <a:pt x="1066" y="0"/>
                  </a:moveTo>
                  <a:cubicBezTo>
                    <a:pt x="960" y="510"/>
                    <a:pt x="891" y="1027"/>
                    <a:pt x="823" y="1537"/>
                  </a:cubicBezTo>
                  <a:cubicBezTo>
                    <a:pt x="731" y="2153"/>
                    <a:pt x="610" y="2747"/>
                    <a:pt x="496" y="3355"/>
                  </a:cubicBezTo>
                  <a:cubicBezTo>
                    <a:pt x="328" y="4162"/>
                    <a:pt x="176" y="4976"/>
                    <a:pt x="1" y="5782"/>
                  </a:cubicBezTo>
                  <a:cubicBezTo>
                    <a:pt x="184" y="6003"/>
                    <a:pt x="374" y="6231"/>
                    <a:pt x="556" y="6452"/>
                  </a:cubicBezTo>
                  <a:lnTo>
                    <a:pt x="625" y="6201"/>
                  </a:lnTo>
                  <a:cubicBezTo>
                    <a:pt x="785" y="5615"/>
                    <a:pt x="944" y="5037"/>
                    <a:pt x="1097" y="4451"/>
                  </a:cubicBezTo>
                  <a:cubicBezTo>
                    <a:pt x="1112" y="4306"/>
                    <a:pt x="1135" y="4162"/>
                    <a:pt x="1150" y="4017"/>
                  </a:cubicBezTo>
                  <a:cubicBezTo>
                    <a:pt x="1226" y="3340"/>
                    <a:pt x="1332" y="2671"/>
                    <a:pt x="1431" y="1994"/>
                  </a:cubicBezTo>
                  <a:cubicBezTo>
                    <a:pt x="1515" y="1522"/>
                    <a:pt x="1591" y="1043"/>
                    <a:pt x="1644" y="556"/>
                  </a:cubicBezTo>
                  <a:cubicBezTo>
                    <a:pt x="1454" y="365"/>
                    <a:pt x="1264" y="183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7"/>
            <p:cNvSpPr/>
            <p:nvPr/>
          </p:nvSpPr>
          <p:spPr>
            <a:xfrm>
              <a:off x="4329031" y="2735827"/>
              <a:ext cx="39197" cy="111169"/>
            </a:xfrm>
            <a:custGeom>
              <a:avLst/>
              <a:gdLst/>
              <a:ahLst/>
              <a:cxnLst/>
              <a:rect l="l" t="t" r="r" b="b"/>
              <a:pathLst>
                <a:path w="647" h="1835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602"/>
                    <a:pt x="266" y="1218"/>
                    <a:pt x="358" y="1834"/>
                  </a:cubicBezTo>
                  <a:cubicBezTo>
                    <a:pt x="449" y="1332"/>
                    <a:pt x="540" y="838"/>
                    <a:pt x="647" y="343"/>
                  </a:cubicBezTo>
                  <a:cubicBezTo>
                    <a:pt x="434" y="221"/>
                    <a:pt x="221" y="10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7"/>
            <p:cNvSpPr/>
            <p:nvPr/>
          </p:nvSpPr>
          <p:spPr>
            <a:xfrm>
              <a:off x="4574211" y="3044196"/>
              <a:ext cx="118075" cy="327327"/>
            </a:xfrm>
            <a:custGeom>
              <a:avLst/>
              <a:gdLst/>
              <a:ahLst/>
              <a:cxnLst/>
              <a:rect l="l" t="t" r="r" b="b"/>
              <a:pathLst>
                <a:path w="1949" h="5403" extrusionOk="0">
                  <a:moveTo>
                    <a:pt x="1492" y="1"/>
                  </a:moveTo>
                  <a:cubicBezTo>
                    <a:pt x="1393" y="533"/>
                    <a:pt x="1294" y="1066"/>
                    <a:pt x="1180" y="1591"/>
                  </a:cubicBezTo>
                  <a:cubicBezTo>
                    <a:pt x="1089" y="2017"/>
                    <a:pt x="997" y="2450"/>
                    <a:pt x="891" y="2869"/>
                  </a:cubicBezTo>
                  <a:cubicBezTo>
                    <a:pt x="769" y="3310"/>
                    <a:pt x="625" y="3736"/>
                    <a:pt x="472" y="4162"/>
                  </a:cubicBezTo>
                  <a:cubicBezTo>
                    <a:pt x="328" y="4558"/>
                    <a:pt x="168" y="4953"/>
                    <a:pt x="1" y="5341"/>
                  </a:cubicBezTo>
                  <a:cubicBezTo>
                    <a:pt x="16" y="5364"/>
                    <a:pt x="31" y="5379"/>
                    <a:pt x="39" y="5402"/>
                  </a:cubicBezTo>
                  <a:lnTo>
                    <a:pt x="275" y="4862"/>
                  </a:lnTo>
                  <a:cubicBezTo>
                    <a:pt x="450" y="4459"/>
                    <a:pt x="647" y="4063"/>
                    <a:pt x="799" y="3645"/>
                  </a:cubicBezTo>
                  <a:cubicBezTo>
                    <a:pt x="990" y="3135"/>
                    <a:pt x="1142" y="2618"/>
                    <a:pt x="1324" y="2108"/>
                  </a:cubicBezTo>
                  <a:cubicBezTo>
                    <a:pt x="1499" y="1598"/>
                    <a:pt x="1712" y="1096"/>
                    <a:pt x="1948" y="617"/>
                  </a:cubicBezTo>
                  <a:cubicBezTo>
                    <a:pt x="1796" y="411"/>
                    <a:pt x="1644" y="206"/>
                    <a:pt x="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7"/>
            <p:cNvSpPr/>
            <p:nvPr/>
          </p:nvSpPr>
          <p:spPr>
            <a:xfrm>
              <a:off x="3951536" y="2720197"/>
              <a:ext cx="101900" cy="99113"/>
            </a:xfrm>
            <a:custGeom>
              <a:avLst/>
              <a:gdLst/>
              <a:ahLst/>
              <a:cxnLst/>
              <a:rect l="l" t="t" r="r" b="b"/>
              <a:pathLst>
                <a:path w="1682" h="1636" extrusionOk="0">
                  <a:moveTo>
                    <a:pt x="449" y="0"/>
                  </a:moveTo>
                  <a:cubicBezTo>
                    <a:pt x="297" y="76"/>
                    <a:pt x="145" y="152"/>
                    <a:pt x="0" y="236"/>
                  </a:cubicBezTo>
                  <a:cubicBezTo>
                    <a:pt x="594" y="662"/>
                    <a:pt x="1149" y="1126"/>
                    <a:pt x="1682" y="1636"/>
                  </a:cubicBezTo>
                  <a:lnTo>
                    <a:pt x="1605" y="1529"/>
                  </a:lnTo>
                  <a:cubicBezTo>
                    <a:pt x="1225" y="1012"/>
                    <a:pt x="845" y="502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7"/>
            <p:cNvSpPr/>
            <p:nvPr/>
          </p:nvSpPr>
          <p:spPr>
            <a:xfrm>
              <a:off x="4549312" y="2999001"/>
              <a:ext cx="96871" cy="347622"/>
            </a:xfrm>
            <a:custGeom>
              <a:avLst/>
              <a:gdLst/>
              <a:ahLst/>
              <a:cxnLst/>
              <a:rect l="l" t="t" r="r" b="b"/>
              <a:pathLst>
                <a:path w="1599" h="5738" extrusionOk="0">
                  <a:moveTo>
                    <a:pt x="1332" y="1"/>
                  </a:moveTo>
                  <a:cubicBezTo>
                    <a:pt x="1287" y="260"/>
                    <a:pt x="1241" y="518"/>
                    <a:pt x="1203" y="769"/>
                  </a:cubicBezTo>
                  <a:cubicBezTo>
                    <a:pt x="1081" y="1462"/>
                    <a:pt x="937" y="2146"/>
                    <a:pt x="762" y="2824"/>
                  </a:cubicBezTo>
                  <a:cubicBezTo>
                    <a:pt x="526" y="3744"/>
                    <a:pt x="259" y="4649"/>
                    <a:pt x="1" y="5562"/>
                  </a:cubicBezTo>
                  <a:cubicBezTo>
                    <a:pt x="54" y="5616"/>
                    <a:pt x="107" y="5677"/>
                    <a:pt x="153" y="5737"/>
                  </a:cubicBezTo>
                  <a:cubicBezTo>
                    <a:pt x="320" y="5334"/>
                    <a:pt x="480" y="4931"/>
                    <a:pt x="625" y="4520"/>
                  </a:cubicBezTo>
                  <a:cubicBezTo>
                    <a:pt x="914" y="3683"/>
                    <a:pt x="1104" y="2816"/>
                    <a:pt x="1287" y="1949"/>
                  </a:cubicBezTo>
                  <a:cubicBezTo>
                    <a:pt x="1401" y="1416"/>
                    <a:pt x="1507" y="884"/>
                    <a:pt x="1599" y="343"/>
                  </a:cubicBezTo>
                  <a:lnTo>
                    <a:pt x="13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7"/>
            <p:cNvSpPr/>
            <p:nvPr/>
          </p:nvSpPr>
          <p:spPr>
            <a:xfrm>
              <a:off x="4265418" y="2710503"/>
              <a:ext cx="71487" cy="361435"/>
            </a:xfrm>
            <a:custGeom>
              <a:avLst/>
              <a:gdLst/>
              <a:ahLst/>
              <a:cxnLst/>
              <a:rect l="l" t="t" r="r" b="b"/>
              <a:pathLst>
                <a:path w="1180" h="5966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1104"/>
                    <a:pt x="107" y="2199"/>
                    <a:pt x="213" y="3302"/>
                  </a:cubicBezTo>
                  <a:cubicBezTo>
                    <a:pt x="343" y="4017"/>
                    <a:pt x="442" y="4740"/>
                    <a:pt x="502" y="5471"/>
                  </a:cubicBezTo>
                  <a:lnTo>
                    <a:pt x="928" y="5965"/>
                  </a:lnTo>
                  <a:cubicBezTo>
                    <a:pt x="989" y="5197"/>
                    <a:pt x="1073" y="4428"/>
                    <a:pt x="1180" y="3667"/>
                  </a:cubicBezTo>
                  <a:cubicBezTo>
                    <a:pt x="1134" y="3135"/>
                    <a:pt x="1073" y="2595"/>
                    <a:pt x="997" y="2070"/>
                  </a:cubicBezTo>
                  <a:cubicBezTo>
                    <a:pt x="898" y="1446"/>
                    <a:pt x="769" y="830"/>
                    <a:pt x="617" y="221"/>
                  </a:cubicBezTo>
                  <a:cubicBezTo>
                    <a:pt x="411" y="137"/>
                    <a:pt x="206" y="6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7"/>
            <p:cNvSpPr/>
            <p:nvPr/>
          </p:nvSpPr>
          <p:spPr>
            <a:xfrm>
              <a:off x="4359868" y="2769027"/>
              <a:ext cx="30534" cy="369250"/>
            </a:xfrm>
            <a:custGeom>
              <a:avLst/>
              <a:gdLst/>
              <a:ahLst/>
              <a:cxnLst/>
              <a:rect l="l" t="t" r="r" b="b"/>
              <a:pathLst>
                <a:path w="504" h="6095" extrusionOk="0">
                  <a:moveTo>
                    <a:pt x="488" y="1"/>
                  </a:moveTo>
                  <a:cubicBezTo>
                    <a:pt x="450" y="191"/>
                    <a:pt x="412" y="373"/>
                    <a:pt x="374" y="564"/>
                  </a:cubicBezTo>
                  <a:cubicBezTo>
                    <a:pt x="229" y="1279"/>
                    <a:pt x="107" y="2002"/>
                    <a:pt x="1" y="2724"/>
                  </a:cubicBezTo>
                  <a:cubicBezTo>
                    <a:pt x="24" y="3051"/>
                    <a:pt x="47" y="3386"/>
                    <a:pt x="54" y="3713"/>
                  </a:cubicBezTo>
                  <a:cubicBezTo>
                    <a:pt x="77" y="4398"/>
                    <a:pt x="69" y="5083"/>
                    <a:pt x="24" y="5760"/>
                  </a:cubicBezTo>
                  <a:lnTo>
                    <a:pt x="305" y="6095"/>
                  </a:lnTo>
                  <a:cubicBezTo>
                    <a:pt x="419" y="4071"/>
                    <a:pt x="503" y="2040"/>
                    <a:pt x="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7"/>
            <p:cNvSpPr/>
            <p:nvPr/>
          </p:nvSpPr>
          <p:spPr>
            <a:xfrm>
              <a:off x="3886046" y="2761212"/>
              <a:ext cx="80756" cy="58099"/>
            </a:xfrm>
            <a:custGeom>
              <a:avLst/>
              <a:gdLst/>
              <a:ahLst/>
              <a:cxnLst/>
              <a:rect l="l" t="t" r="r" b="b"/>
              <a:pathLst>
                <a:path w="1333" h="959" extrusionOk="0">
                  <a:moveTo>
                    <a:pt x="419" y="0"/>
                  </a:moveTo>
                  <a:cubicBezTo>
                    <a:pt x="275" y="114"/>
                    <a:pt x="130" y="236"/>
                    <a:pt x="1" y="365"/>
                  </a:cubicBezTo>
                  <a:cubicBezTo>
                    <a:pt x="435" y="533"/>
                    <a:pt x="853" y="731"/>
                    <a:pt x="1256" y="959"/>
                  </a:cubicBezTo>
                  <a:lnTo>
                    <a:pt x="1332" y="959"/>
                  </a:lnTo>
                  <a:cubicBezTo>
                    <a:pt x="1036" y="639"/>
                    <a:pt x="724" y="320"/>
                    <a:pt x="4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7"/>
            <p:cNvSpPr/>
            <p:nvPr/>
          </p:nvSpPr>
          <p:spPr>
            <a:xfrm>
              <a:off x="4748934" y="3759564"/>
              <a:ext cx="112986" cy="144792"/>
            </a:xfrm>
            <a:custGeom>
              <a:avLst/>
              <a:gdLst/>
              <a:ahLst/>
              <a:cxnLst/>
              <a:rect l="l" t="t" r="r" b="b"/>
              <a:pathLst>
                <a:path w="1865" h="2390" extrusionOk="0">
                  <a:moveTo>
                    <a:pt x="1864" y="0"/>
                  </a:moveTo>
                  <a:lnTo>
                    <a:pt x="1864" y="0"/>
                  </a:lnTo>
                  <a:cubicBezTo>
                    <a:pt x="1225" y="715"/>
                    <a:pt x="586" y="1430"/>
                    <a:pt x="0" y="2191"/>
                  </a:cubicBezTo>
                  <a:cubicBezTo>
                    <a:pt x="23" y="2260"/>
                    <a:pt x="46" y="2328"/>
                    <a:pt x="69" y="2389"/>
                  </a:cubicBezTo>
                  <a:cubicBezTo>
                    <a:pt x="677" y="1750"/>
                    <a:pt x="1233" y="1050"/>
                    <a:pt x="1780" y="381"/>
                  </a:cubicBezTo>
                  <a:cubicBezTo>
                    <a:pt x="1811" y="251"/>
                    <a:pt x="1841" y="129"/>
                    <a:pt x="1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7"/>
            <p:cNvSpPr/>
            <p:nvPr/>
          </p:nvSpPr>
          <p:spPr>
            <a:xfrm>
              <a:off x="4162184" y="2688815"/>
              <a:ext cx="103293" cy="318543"/>
            </a:xfrm>
            <a:custGeom>
              <a:avLst/>
              <a:gdLst/>
              <a:ahLst/>
              <a:cxnLst/>
              <a:rect l="l" t="t" r="r" b="b"/>
              <a:pathLst>
                <a:path w="1705" h="5258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396"/>
                    <a:pt x="221" y="792"/>
                    <a:pt x="320" y="1195"/>
                  </a:cubicBezTo>
                  <a:cubicBezTo>
                    <a:pt x="464" y="1751"/>
                    <a:pt x="571" y="2306"/>
                    <a:pt x="670" y="2877"/>
                  </a:cubicBezTo>
                  <a:cubicBezTo>
                    <a:pt x="730" y="3257"/>
                    <a:pt x="799" y="3637"/>
                    <a:pt x="867" y="4025"/>
                  </a:cubicBezTo>
                  <a:cubicBezTo>
                    <a:pt x="928" y="4193"/>
                    <a:pt x="974" y="4360"/>
                    <a:pt x="1027" y="4528"/>
                  </a:cubicBezTo>
                  <a:cubicBezTo>
                    <a:pt x="1255" y="4771"/>
                    <a:pt x="1484" y="5014"/>
                    <a:pt x="1704" y="5258"/>
                  </a:cubicBezTo>
                  <a:cubicBezTo>
                    <a:pt x="1643" y="4733"/>
                    <a:pt x="1590" y="4208"/>
                    <a:pt x="1545" y="3683"/>
                  </a:cubicBezTo>
                  <a:cubicBezTo>
                    <a:pt x="1400" y="2854"/>
                    <a:pt x="1202" y="2040"/>
                    <a:pt x="959" y="1233"/>
                  </a:cubicBezTo>
                  <a:cubicBezTo>
                    <a:pt x="837" y="853"/>
                    <a:pt x="708" y="457"/>
                    <a:pt x="555" y="69"/>
                  </a:cubicBezTo>
                  <a:cubicBezTo>
                    <a:pt x="373" y="39"/>
                    <a:pt x="190" y="1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7"/>
            <p:cNvSpPr/>
            <p:nvPr/>
          </p:nvSpPr>
          <p:spPr>
            <a:xfrm>
              <a:off x="3931725" y="2748731"/>
              <a:ext cx="90813" cy="73365"/>
            </a:xfrm>
            <a:custGeom>
              <a:avLst/>
              <a:gdLst/>
              <a:ahLst/>
              <a:cxnLst/>
              <a:rect l="l" t="t" r="r" b="b"/>
              <a:pathLst>
                <a:path w="1499" h="1211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381"/>
                    <a:pt x="738" y="769"/>
                    <a:pt x="1111" y="1165"/>
                  </a:cubicBezTo>
                  <a:cubicBezTo>
                    <a:pt x="1240" y="1172"/>
                    <a:pt x="1370" y="1188"/>
                    <a:pt x="1499" y="1211"/>
                  </a:cubicBezTo>
                  <a:cubicBezTo>
                    <a:pt x="1027" y="777"/>
                    <a:pt x="525" y="36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7"/>
            <p:cNvSpPr/>
            <p:nvPr/>
          </p:nvSpPr>
          <p:spPr>
            <a:xfrm>
              <a:off x="4068159" y="2691117"/>
              <a:ext cx="120802" cy="236090"/>
            </a:xfrm>
            <a:custGeom>
              <a:avLst/>
              <a:gdLst/>
              <a:ahLst/>
              <a:cxnLst/>
              <a:rect l="l" t="t" r="r" b="b"/>
              <a:pathLst>
                <a:path w="1994" h="3897" extrusionOk="0">
                  <a:moveTo>
                    <a:pt x="190" y="1"/>
                  </a:moveTo>
                  <a:cubicBezTo>
                    <a:pt x="122" y="8"/>
                    <a:pt x="61" y="16"/>
                    <a:pt x="0" y="31"/>
                  </a:cubicBezTo>
                  <a:cubicBezTo>
                    <a:pt x="335" y="1104"/>
                    <a:pt x="799" y="2131"/>
                    <a:pt x="1233" y="3166"/>
                  </a:cubicBezTo>
                  <a:lnTo>
                    <a:pt x="1293" y="3227"/>
                  </a:lnTo>
                  <a:cubicBezTo>
                    <a:pt x="1537" y="3447"/>
                    <a:pt x="1773" y="3668"/>
                    <a:pt x="1993" y="3896"/>
                  </a:cubicBezTo>
                  <a:cubicBezTo>
                    <a:pt x="1704" y="3052"/>
                    <a:pt x="1362" y="2222"/>
                    <a:pt x="959" y="1424"/>
                  </a:cubicBezTo>
                  <a:cubicBezTo>
                    <a:pt x="723" y="937"/>
                    <a:pt x="464" y="465"/>
                    <a:pt x="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7"/>
            <p:cNvSpPr/>
            <p:nvPr/>
          </p:nvSpPr>
          <p:spPr>
            <a:xfrm>
              <a:off x="4004546" y="2697114"/>
              <a:ext cx="99598" cy="153092"/>
            </a:xfrm>
            <a:custGeom>
              <a:avLst/>
              <a:gdLst/>
              <a:ahLst/>
              <a:cxnLst/>
              <a:rect l="l" t="t" r="r" b="b"/>
              <a:pathLst>
                <a:path w="1644" h="2527" extrusionOk="0">
                  <a:moveTo>
                    <a:pt x="670" y="1"/>
                  </a:moveTo>
                  <a:cubicBezTo>
                    <a:pt x="441" y="62"/>
                    <a:pt x="221" y="122"/>
                    <a:pt x="0" y="206"/>
                  </a:cubicBezTo>
                  <a:cubicBezTo>
                    <a:pt x="373" y="693"/>
                    <a:pt x="715" y="1195"/>
                    <a:pt x="1050" y="1697"/>
                  </a:cubicBezTo>
                  <a:cubicBezTo>
                    <a:pt x="1248" y="1971"/>
                    <a:pt x="1446" y="2245"/>
                    <a:pt x="1643" y="2527"/>
                  </a:cubicBezTo>
                  <a:cubicBezTo>
                    <a:pt x="1293" y="1697"/>
                    <a:pt x="936" y="860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7"/>
            <p:cNvSpPr/>
            <p:nvPr/>
          </p:nvSpPr>
          <p:spPr>
            <a:xfrm>
              <a:off x="4671447" y="3360865"/>
              <a:ext cx="183080" cy="347562"/>
            </a:xfrm>
            <a:custGeom>
              <a:avLst/>
              <a:gdLst/>
              <a:ahLst/>
              <a:cxnLst/>
              <a:rect l="l" t="t" r="r" b="b"/>
              <a:pathLst>
                <a:path w="3022" h="5737" extrusionOk="0">
                  <a:moveTo>
                    <a:pt x="3021" y="0"/>
                  </a:moveTo>
                  <a:cubicBezTo>
                    <a:pt x="2230" y="1332"/>
                    <a:pt x="1545" y="2732"/>
                    <a:pt x="815" y="4093"/>
                  </a:cubicBezTo>
                  <a:cubicBezTo>
                    <a:pt x="549" y="4580"/>
                    <a:pt x="282" y="5060"/>
                    <a:pt x="1" y="5531"/>
                  </a:cubicBezTo>
                  <a:lnTo>
                    <a:pt x="69" y="5737"/>
                  </a:lnTo>
                  <a:cubicBezTo>
                    <a:pt x="229" y="5501"/>
                    <a:pt x="397" y="5273"/>
                    <a:pt x="564" y="5037"/>
                  </a:cubicBezTo>
                  <a:cubicBezTo>
                    <a:pt x="1150" y="3964"/>
                    <a:pt x="1682" y="2861"/>
                    <a:pt x="2200" y="1750"/>
                  </a:cubicBezTo>
                  <a:cubicBezTo>
                    <a:pt x="2474" y="1164"/>
                    <a:pt x="2747" y="586"/>
                    <a:pt x="3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7"/>
            <p:cNvSpPr/>
            <p:nvPr/>
          </p:nvSpPr>
          <p:spPr>
            <a:xfrm>
              <a:off x="4636915" y="3325848"/>
              <a:ext cx="115713" cy="278861"/>
            </a:xfrm>
            <a:custGeom>
              <a:avLst/>
              <a:gdLst/>
              <a:ahLst/>
              <a:cxnLst/>
              <a:rect l="l" t="t" r="r" b="b"/>
              <a:pathLst>
                <a:path w="1910" h="4603" extrusionOk="0">
                  <a:moveTo>
                    <a:pt x="1910" y="0"/>
                  </a:moveTo>
                  <a:lnTo>
                    <a:pt x="1910" y="0"/>
                  </a:lnTo>
                  <a:cubicBezTo>
                    <a:pt x="1309" y="1195"/>
                    <a:pt x="670" y="2374"/>
                    <a:pt x="0" y="3530"/>
                  </a:cubicBezTo>
                  <a:cubicBezTo>
                    <a:pt x="69" y="3880"/>
                    <a:pt x="137" y="4245"/>
                    <a:pt x="213" y="4603"/>
                  </a:cubicBezTo>
                  <a:cubicBezTo>
                    <a:pt x="655" y="3492"/>
                    <a:pt x="1073" y="2366"/>
                    <a:pt x="1476" y="1233"/>
                  </a:cubicBezTo>
                  <a:cubicBezTo>
                    <a:pt x="1621" y="822"/>
                    <a:pt x="1765" y="411"/>
                    <a:pt x="19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7"/>
            <p:cNvSpPr/>
            <p:nvPr/>
          </p:nvSpPr>
          <p:spPr>
            <a:xfrm>
              <a:off x="4576998" y="2969073"/>
              <a:ext cx="33684" cy="180294"/>
            </a:xfrm>
            <a:custGeom>
              <a:avLst/>
              <a:gdLst/>
              <a:ahLst/>
              <a:cxnLst/>
              <a:rect l="l" t="t" r="r" b="b"/>
              <a:pathLst>
                <a:path w="556" h="2976" extrusionOk="0">
                  <a:moveTo>
                    <a:pt x="472" y="0"/>
                  </a:moveTo>
                  <a:cubicBezTo>
                    <a:pt x="358" y="997"/>
                    <a:pt x="191" y="1994"/>
                    <a:pt x="0" y="2975"/>
                  </a:cubicBezTo>
                  <a:cubicBezTo>
                    <a:pt x="8" y="2952"/>
                    <a:pt x="16" y="2930"/>
                    <a:pt x="23" y="2907"/>
                  </a:cubicBezTo>
                  <a:cubicBezTo>
                    <a:pt x="191" y="2237"/>
                    <a:pt x="312" y="1568"/>
                    <a:pt x="426" y="891"/>
                  </a:cubicBezTo>
                  <a:cubicBezTo>
                    <a:pt x="464" y="624"/>
                    <a:pt x="510" y="366"/>
                    <a:pt x="556" y="99"/>
                  </a:cubicBez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7"/>
            <p:cNvSpPr/>
            <p:nvPr/>
          </p:nvSpPr>
          <p:spPr>
            <a:xfrm>
              <a:off x="3819707" y="2801318"/>
              <a:ext cx="104687" cy="82089"/>
            </a:xfrm>
            <a:custGeom>
              <a:avLst/>
              <a:gdLst/>
              <a:ahLst/>
              <a:cxnLst/>
              <a:rect l="l" t="t" r="r" b="b"/>
              <a:pathLst>
                <a:path w="1728" h="1355" extrusionOk="0">
                  <a:moveTo>
                    <a:pt x="814" y="0"/>
                  </a:moveTo>
                  <a:cubicBezTo>
                    <a:pt x="464" y="396"/>
                    <a:pt x="183" y="852"/>
                    <a:pt x="0" y="1354"/>
                  </a:cubicBezTo>
                  <a:cubicBezTo>
                    <a:pt x="38" y="1324"/>
                    <a:pt x="76" y="1294"/>
                    <a:pt x="114" y="1263"/>
                  </a:cubicBezTo>
                  <a:cubicBezTo>
                    <a:pt x="579" y="852"/>
                    <a:pt x="1126" y="556"/>
                    <a:pt x="1727" y="403"/>
                  </a:cubicBezTo>
                  <a:cubicBezTo>
                    <a:pt x="1431" y="251"/>
                    <a:pt x="1126" y="114"/>
                    <a:pt x="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7"/>
            <p:cNvSpPr/>
            <p:nvPr/>
          </p:nvSpPr>
          <p:spPr>
            <a:xfrm>
              <a:off x="4399974" y="2784233"/>
              <a:ext cx="77970" cy="396937"/>
            </a:xfrm>
            <a:custGeom>
              <a:avLst/>
              <a:gdLst/>
              <a:ahLst/>
              <a:cxnLst/>
              <a:rect l="l" t="t" r="r" b="b"/>
              <a:pathLst>
                <a:path w="1287" h="6552" extrusionOk="0">
                  <a:moveTo>
                    <a:pt x="206" y="1"/>
                  </a:moveTo>
                  <a:cubicBezTo>
                    <a:pt x="206" y="252"/>
                    <a:pt x="206" y="495"/>
                    <a:pt x="206" y="746"/>
                  </a:cubicBezTo>
                  <a:cubicBezTo>
                    <a:pt x="199" y="2587"/>
                    <a:pt x="115" y="4429"/>
                    <a:pt x="1" y="6270"/>
                  </a:cubicBezTo>
                  <a:lnTo>
                    <a:pt x="229" y="6551"/>
                  </a:lnTo>
                  <a:cubicBezTo>
                    <a:pt x="419" y="5699"/>
                    <a:pt x="579" y="4839"/>
                    <a:pt x="754" y="3987"/>
                  </a:cubicBezTo>
                  <a:cubicBezTo>
                    <a:pt x="868" y="3417"/>
                    <a:pt x="959" y="2854"/>
                    <a:pt x="1036" y="2283"/>
                  </a:cubicBezTo>
                  <a:cubicBezTo>
                    <a:pt x="1104" y="1804"/>
                    <a:pt x="1180" y="1317"/>
                    <a:pt x="1287" y="838"/>
                  </a:cubicBezTo>
                  <a:cubicBezTo>
                    <a:pt x="1210" y="777"/>
                    <a:pt x="1134" y="716"/>
                    <a:pt x="1066" y="647"/>
                  </a:cubicBezTo>
                  <a:cubicBezTo>
                    <a:pt x="792" y="419"/>
                    <a:pt x="503" y="206"/>
                    <a:pt x="2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7"/>
            <p:cNvSpPr/>
            <p:nvPr/>
          </p:nvSpPr>
          <p:spPr>
            <a:xfrm>
              <a:off x="4761353" y="3837898"/>
              <a:ext cx="79787" cy="110805"/>
            </a:xfrm>
            <a:custGeom>
              <a:avLst/>
              <a:gdLst/>
              <a:ahLst/>
              <a:cxnLst/>
              <a:rect l="l" t="t" r="r" b="b"/>
              <a:pathLst>
                <a:path w="1317" h="1829" extrusionOk="0">
                  <a:moveTo>
                    <a:pt x="1317" y="1"/>
                  </a:moveTo>
                  <a:cubicBezTo>
                    <a:pt x="898" y="518"/>
                    <a:pt x="465" y="1028"/>
                    <a:pt x="1" y="1499"/>
                  </a:cubicBezTo>
                  <a:cubicBezTo>
                    <a:pt x="31" y="1598"/>
                    <a:pt x="61" y="1689"/>
                    <a:pt x="84" y="1788"/>
                  </a:cubicBezTo>
                  <a:cubicBezTo>
                    <a:pt x="129" y="1814"/>
                    <a:pt x="174" y="1829"/>
                    <a:pt x="221" y="1829"/>
                  </a:cubicBezTo>
                  <a:cubicBezTo>
                    <a:pt x="367" y="1829"/>
                    <a:pt x="528" y="1692"/>
                    <a:pt x="723" y="1347"/>
                  </a:cubicBezTo>
                  <a:cubicBezTo>
                    <a:pt x="967" y="921"/>
                    <a:pt x="1165" y="465"/>
                    <a:pt x="1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7"/>
            <p:cNvSpPr/>
            <p:nvPr/>
          </p:nvSpPr>
          <p:spPr>
            <a:xfrm>
              <a:off x="4630433" y="3161304"/>
              <a:ext cx="152183" cy="342958"/>
            </a:xfrm>
            <a:custGeom>
              <a:avLst/>
              <a:gdLst/>
              <a:ahLst/>
              <a:cxnLst/>
              <a:rect l="l" t="t" r="r" b="b"/>
              <a:pathLst>
                <a:path w="2512" h="5661" extrusionOk="0">
                  <a:moveTo>
                    <a:pt x="1979" y="0"/>
                  </a:moveTo>
                  <a:cubicBezTo>
                    <a:pt x="1979" y="15"/>
                    <a:pt x="1964" y="30"/>
                    <a:pt x="1964" y="46"/>
                  </a:cubicBezTo>
                  <a:cubicBezTo>
                    <a:pt x="1720" y="829"/>
                    <a:pt x="1424" y="1605"/>
                    <a:pt x="1150" y="2381"/>
                  </a:cubicBezTo>
                  <a:cubicBezTo>
                    <a:pt x="868" y="3150"/>
                    <a:pt x="625" y="3918"/>
                    <a:pt x="351" y="4687"/>
                  </a:cubicBezTo>
                  <a:cubicBezTo>
                    <a:pt x="237" y="5014"/>
                    <a:pt x="123" y="5333"/>
                    <a:pt x="1" y="5660"/>
                  </a:cubicBezTo>
                  <a:cubicBezTo>
                    <a:pt x="914" y="4078"/>
                    <a:pt x="1758" y="2450"/>
                    <a:pt x="2511" y="791"/>
                  </a:cubicBezTo>
                  <a:cubicBezTo>
                    <a:pt x="2337" y="525"/>
                    <a:pt x="2162" y="259"/>
                    <a:pt x="1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7"/>
            <p:cNvSpPr/>
            <p:nvPr/>
          </p:nvSpPr>
          <p:spPr>
            <a:xfrm>
              <a:off x="4724943" y="3661358"/>
              <a:ext cx="151699" cy="207010"/>
            </a:xfrm>
            <a:custGeom>
              <a:avLst/>
              <a:gdLst/>
              <a:ahLst/>
              <a:cxnLst/>
              <a:rect l="l" t="t" r="r" b="b"/>
              <a:pathLst>
                <a:path w="2504" h="3417" extrusionOk="0">
                  <a:moveTo>
                    <a:pt x="2504" y="1"/>
                  </a:moveTo>
                  <a:lnTo>
                    <a:pt x="2504" y="1"/>
                  </a:lnTo>
                  <a:cubicBezTo>
                    <a:pt x="2389" y="122"/>
                    <a:pt x="2275" y="252"/>
                    <a:pt x="2161" y="381"/>
                  </a:cubicBezTo>
                  <a:cubicBezTo>
                    <a:pt x="2001" y="571"/>
                    <a:pt x="1834" y="761"/>
                    <a:pt x="1674" y="952"/>
                  </a:cubicBezTo>
                  <a:cubicBezTo>
                    <a:pt x="1484" y="1180"/>
                    <a:pt x="1271" y="1401"/>
                    <a:pt x="1066" y="1629"/>
                  </a:cubicBezTo>
                  <a:cubicBezTo>
                    <a:pt x="708" y="2040"/>
                    <a:pt x="350" y="2466"/>
                    <a:pt x="0" y="2884"/>
                  </a:cubicBezTo>
                  <a:cubicBezTo>
                    <a:pt x="84" y="3059"/>
                    <a:pt x="160" y="3234"/>
                    <a:pt x="236" y="3417"/>
                  </a:cubicBezTo>
                  <a:cubicBezTo>
                    <a:pt x="913" y="2557"/>
                    <a:pt x="1659" y="1743"/>
                    <a:pt x="2389" y="921"/>
                  </a:cubicBezTo>
                  <a:cubicBezTo>
                    <a:pt x="2435" y="609"/>
                    <a:pt x="2473" y="305"/>
                    <a:pt x="25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7"/>
            <p:cNvSpPr/>
            <p:nvPr/>
          </p:nvSpPr>
          <p:spPr>
            <a:xfrm>
              <a:off x="4657634" y="3244727"/>
              <a:ext cx="189987" cy="421775"/>
            </a:xfrm>
            <a:custGeom>
              <a:avLst/>
              <a:gdLst/>
              <a:ahLst/>
              <a:cxnLst/>
              <a:rect l="l" t="t" r="r" b="b"/>
              <a:pathLst>
                <a:path w="3136" h="6962" extrusionOk="0">
                  <a:moveTo>
                    <a:pt x="2428" y="0"/>
                  </a:moveTo>
                  <a:cubicBezTo>
                    <a:pt x="2352" y="205"/>
                    <a:pt x="2283" y="411"/>
                    <a:pt x="2215" y="624"/>
                  </a:cubicBezTo>
                  <a:cubicBezTo>
                    <a:pt x="1674" y="2206"/>
                    <a:pt x="1119" y="3796"/>
                    <a:pt x="510" y="5356"/>
                  </a:cubicBezTo>
                  <a:cubicBezTo>
                    <a:pt x="343" y="5782"/>
                    <a:pt x="176" y="6201"/>
                    <a:pt x="1" y="6611"/>
                  </a:cubicBezTo>
                  <a:cubicBezTo>
                    <a:pt x="24" y="6733"/>
                    <a:pt x="54" y="6847"/>
                    <a:pt x="77" y="6961"/>
                  </a:cubicBezTo>
                  <a:cubicBezTo>
                    <a:pt x="762" y="5774"/>
                    <a:pt x="1370" y="4550"/>
                    <a:pt x="2017" y="3348"/>
                  </a:cubicBezTo>
                  <a:cubicBezTo>
                    <a:pt x="2374" y="2686"/>
                    <a:pt x="2740" y="2024"/>
                    <a:pt x="3135" y="1385"/>
                  </a:cubicBezTo>
                  <a:cubicBezTo>
                    <a:pt x="2930" y="905"/>
                    <a:pt x="2694" y="441"/>
                    <a:pt x="2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7"/>
            <p:cNvSpPr/>
            <p:nvPr/>
          </p:nvSpPr>
          <p:spPr>
            <a:xfrm>
              <a:off x="4590811" y="3102296"/>
              <a:ext cx="142490" cy="365979"/>
            </a:xfrm>
            <a:custGeom>
              <a:avLst/>
              <a:gdLst/>
              <a:ahLst/>
              <a:cxnLst/>
              <a:rect l="l" t="t" r="r" b="b"/>
              <a:pathLst>
                <a:path w="2352" h="6041" extrusionOk="0">
                  <a:moveTo>
                    <a:pt x="1925" y="0"/>
                  </a:moveTo>
                  <a:cubicBezTo>
                    <a:pt x="1690" y="510"/>
                    <a:pt x="1484" y="1042"/>
                    <a:pt x="1302" y="1575"/>
                  </a:cubicBezTo>
                  <a:cubicBezTo>
                    <a:pt x="1111" y="2115"/>
                    <a:pt x="952" y="2663"/>
                    <a:pt x="723" y="3188"/>
                  </a:cubicBezTo>
                  <a:cubicBezTo>
                    <a:pt x="480" y="3736"/>
                    <a:pt x="244" y="4291"/>
                    <a:pt x="1" y="4846"/>
                  </a:cubicBezTo>
                  <a:cubicBezTo>
                    <a:pt x="191" y="5227"/>
                    <a:pt x="351" y="5630"/>
                    <a:pt x="472" y="6041"/>
                  </a:cubicBezTo>
                  <a:cubicBezTo>
                    <a:pt x="837" y="5029"/>
                    <a:pt x="1165" y="3987"/>
                    <a:pt x="1530" y="2975"/>
                  </a:cubicBezTo>
                  <a:cubicBezTo>
                    <a:pt x="1819" y="2191"/>
                    <a:pt x="2116" y="1400"/>
                    <a:pt x="2351" y="594"/>
                  </a:cubicBezTo>
                  <a:cubicBezTo>
                    <a:pt x="2237" y="434"/>
                    <a:pt x="2123" y="274"/>
                    <a:pt x="2009" y="114"/>
                  </a:cubicBezTo>
                  <a:lnTo>
                    <a:pt x="19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7"/>
            <p:cNvSpPr/>
            <p:nvPr/>
          </p:nvSpPr>
          <p:spPr>
            <a:xfrm>
              <a:off x="4495877" y="2917456"/>
              <a:ext cx="88572" cy="388576"/>
            </a:xfrm>
            <a:custGeom>
              <a:avLst/>
              <a:gdLst/>
              <a:ahLst/>
              <a:cxnLst/>
              <a:rect l="l" t="t" r="r" b="b"/>
              <a:pathLst>
                <a:path w="1462" h="6414" extrusionOk="0">
                  <a:moveTo>
                    <a:pt x="1081" y="0"/>
                  </a:moveTo>
                  <a:cubicBezTo>
                    <a:pt x="875" y="1096"/>
                    <a:pt x="753" y="2199"/>
                    <a:pt x="480" y="3279"/>
                  </a:cubicBezTo>
                  <a:cubicBezTo>
                    <a:pt x="457" y="3348"/>
                    <a:pt x="442" y="3409"/>
                    <a:pt x="426" y="3470"/>
                  </a:cubicBezTo>
                  <a:cubicBezTo>
                    <a:pt x="335" y="4299"/>
                    <a:pt x="190" y="5121"/>
                    <a:pt x="0" y="5927"/>
                  </a:cubicBezTo>
                  <a:cubicBezTo>
                    <a:pt x="145" y="6087"/>
                    <a:pt x="282" y="6254"/>
                    <a:pt x="426" y="6414"/>
                  </a:cubicBezTo>
                  <a:cubicBezTo>
                    <a:pt x="449" y="6300"/>
                    <a:pt x="472" y="6186"/>
                    <a:pt x="502" y="6064"/>
                  </a:cubicBezTo>
                  <a:cubicBezTo>
                    <a:pt x="883" y="4200"/>
                    <a:pt x="1286" y="2328"/>
                    <a:pt x="1461" y="434"/>
                  </a:cubicBezTo>
                  <a:cubicBezTo>
                    <a:pt x="1332" y="289"/>
                    <a:pt x="1210" y="145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7"/>
            <p:cNvSpPr/>
            <p:nvPr/>
          </p:nvSpPr>
          <p:spPr>
            <a:xfrm>
              <a:off x="4687139" y="3497723"/>
              <a:ext cx="197802" cy="277528"/>
            </a:xfrm>
            <a:custGeom>
              <a:avLst/>
              <a:gdLst/>
              <a:ahLst/>
              <a:cxnLst/>
              <a:rect l="l" t="t" r="r" b="b"/>
              <a:pathLst>
                <a:path w="3265" h="4581" extrusionOk="0">
                  <a:moveTo>
                    <a:pt x="3257" y="1"/>
                  </a:moveTo>
                  <a:cubicBezTo>
                    <a:pt x="2329" y="876"/>
                    <a:pt x="1477" y="1834"/>
                    <a:pt x="723" y="2861"/>
                  </a:cubicBezTo>
                  <a:lnTo>
                    <a:pt x="617" y="2998"/>
                  </a:lnTo>
                  <a:cubicBezTo>
                    <a:pt x="419" y="3364"/>
                    <a:pt x="214" y="3721"/>
                    <a:pt x="1" y="4079"/>
                  </a:cubicBezTo>
                  <a:cubicBezTo>
                    <a:pt x="54" y="4246"/>
                    <a:pt x="107" y="4413"/>
                    <a:pt x="153" y="4581"/>
                  </a:cubicBezTo>
                  <a:cubicBezTo>
                    <a:pt x="845" y="3554"/>
                    <a:pt x="1583" y="2557"/>
                    <a:pt x="2344" y="1583"/>
                  </a:cubicBezTo>
                  <a:cubicBezTo>
                    <a:pt x="2648" y="1195"/>
                    <a:pt x="2953" y="807"/>
                    <a:pt x="3264" y="427"/>
                  </a:cubicBezTo>
                  <a:cubicBezTo>
                    <a:pt x="3264" y="282"/>
                    <a:pt x="3264" y="138"/>
                    <a:pt x="3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7"/>
            <p:cNvSpPr/>
            <p:nvPr/>
          </p:nvSpPr>
          <p:spPr>
            <a:xfrm>
              <a:off x="4706949" y="3560911"/>
              <a:ext cx="176598" cy="253053"/>
            </a:xfrm>
            <a:custGeom>
              <a:avLst/>
              <a:gdLst/>
              <a:ahLst/>
              <a:cxnLst/>
              <a:rect l="l" t="t" r="r" b="b"/>
              <a:pathLst>
                <a:path w="2915" h="4177" extrusionOk="0">
                  <a:moveTo>
                    <a:pt x="2915" y="0"/>
                  </a:moveTo>
                  <a:cubicBezTo>
                    <a:pt x="2184" y="921"/>
                    <a:pt x="1477" y="1849"/>
                    <a:pt x="800" y="2800"/>
                  </a:cubicBezTo>
                  <a:cubicBezTo>
                    <a:pt x="526" y="3188"/>
                    <a:pt x="259" y="3576"/>
                    <a:pt x="1" y="3964"/>
                  </a:cubicBezTo>
                  <a:cubicBezTo>
                    <a:pt x="24" y="4002"/>
                    <a:pt x="46" y="4048"/>
                    <a:pt x="62" y="4086"/>
                  </a:cubicBezTo>
                  <a:lnTo>
                    <a:pt x="107" y="4177"/>
                  </a:lnTo>
                  <a:cubicBezTo>
                    <a:pt x="511" y="3698"/>
                    <a:pt x="906" y="3218"/>
                    <a:pt x="1332" y="2762"/>
                  </a:cubicBezTo>
                  <a:cubicBezTo>
                    <a:pt x="1690" y="2366"/>
                    <a:pt x="2025" y="1955"/>
                    <a:pt x="2374" y="1560"/>
                  </a:cubicBezTo>
                  <a:cubicBezTo>
                    <a:pt x="2534" y="1385"/>
                    <a:pt x="2694" y="1210"/>
                    <a:pt x="2854" y="1042"/>
                  </a:cubicBezTo>
                  <a:cubicBezTo>
                    <a:pt x="2877" y="784"/>
                    <a:pt x="2892" y="517"/>
                    <a:pt x="2907" y="266"/>
                  </a:cubicBezTo>
                  <a:cubicBezTo>
                    <a:pt x="2907" y="175"/>
                    <a:pt x="2915" y="91"/>
                    <a:pt x="2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7"/>
            <p:cNvSpPr/>
            <p:nvPr/>
          </p:nvSpPr>
          <p:spPr>
            <a:xfrm>
              <a:off x="4778862" y="3386674"/>
              <a:ext cx="103778" cy="188109"/>
            </a:xfrm>
            <a:custGeom>
              <a:avLst/>
              <a:gdLst/>
              <a:ahLst/>
              <a:cxnLst/>
              <a:rect l="l" t="t" r="r" b="b"/>
              <a:pathLst>
                <a:path w="1713" h="3105" extrusionOk="0">
                  <a:moveTo>
                    <a:pt x="1469" y="0"/>
                  </a:moveTo>
                  <a:cubicBezTo>
                    <a:pt x="982" y="1035"/>
                    <a:pt x="503" y="2077"/>
                    <a:pt x="1" y="3104"/>
                  </a:cubicBezTo>
                  <a:cubicBezTo>
                    <a:pt x="168" y="2914"/>
                    <a:pt x="335" y="2724"/>
                    <a:pt x="503" y="2534"/>
                  </a:cubicBezTo>
                  <a:cubicBezTo>
                    <a:pt x="883" y="2115"/>
                    <a:pt x="1286" y="1712"/>
                    <a:pt x="1712" y="1339"/>
                  </a:cubicBezTo>
                  <a:cubicBezTo>
                    <a:pt x="1690" y="1081"/>
                    <a:pt x="1652" y="830"/>
                    <a:pt x="1606" y="579"/>
                  </a:cubicBezTo>
                  <a:cubicBezTo>
                    <a:pt x="1568" y="381"/>
                    <a:pt x="1522" y="191"/>
                    <a:pt x="1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7"/>
            <p:cNvSpPr/>
            <p:nvPr/>
          </p:nvSpPr>
          <p:spPr>
            <a:xfrm>
              <a:off x="4700043" y="3786281"/>
              <a:ext cx="66459" cy="159998"/>
            </a:xfrm>
            <a:custGeom>
              <a:avLst/>
              <a:gdLst/>
              <a:ahLst/>
              <a:cxnLst/>
              <a:rect l="l" t="t" r="r" b="b"/>
              <a:pathLst>
                <a:path w="1097" h="2641" extrusionOk="0">
                  <a:moveTo>
                    <a:pt x="1" y="0"/>
                  </a:moveTo>
                  <a:lnTo>
                    <a:pt x="1" y="0"/>
                  </a:lnTo>
                  <a:cubicBezTo>
                    <a:pt x="130" y="411"/>
                    <a:pt x="259" y="822"/>
                    <a:pt x="411" y="1225"/>
                  </a:cubicBezTo>
                  <a:cubicBezTo>
                    <a:pt x="594" y="1720"/>
                    <a:pt x="799" y="2465"/>
                    <a:pt x="1096" y="2640"/>
                  </a:cubicBezTo>
                  <a:cubicBezTo>
                    <a:pt x="876" y="1849"/>
                    <a:pt x="564" y="1088"/>
                    <a:pt x="176" y="358"/>
                  </a:cubicBezTo>
                  <a:cubicBezTo>
                    <a:pt x="115" y="244"/>
                    <a:pt x="54" y="12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7"/>
            <p:cNvSpPr/>
            <p:nvPr/>
          </p:nvSpPr>
          <p:spPr>
            <a:xfrm>
              <a:off x="4568819" y="3357897"/>
              <a:ext cx="335445" cy="1762648"/>
            </a:xfrm>
            <a:custGeom>
              <a:avLst/>
              <a:gdLst/>
              <a:ahLst/>
              <a:cxnLst/>
              <a:rect l="l" t="t" r="r" b="b"/>
              <a:pathLst>
                <a:path w="5537" h="29095" extrusionOk="0">
                  <a:moveTo>
                    <a:pt x="1" y="1"/>
                  </a:moveTo>
                  <a:cubicBezTo>
                    <a:pt x="0" y="1"/>
                    <a:pt x="6" y="26"/>
                    <a:pt x="21" y="72"/>
                  </a:cubicBezTo>
                  <a:cubicBezTo>
                    <a:pt x="10" y="24"/>
                    <a:pt x="2" y="1"/>
                    <a:pt x="1" y="1"/>
                  </a:cubicBezTo>
                  <a:close/>
                  <a:moveTo>
                    <a:pt x="21" y="72"/>
                  </a:moveTo>
                  <a:lnTo>
                    <a:pt x="21" y="72"/>
                  </a:lnTo>
                  <a:cubicBezTo>
                    <a:pt x="310" y="1023"/>
                    <a:pt x="561" y="1974"/>
                    <a:pt x="850" y="2917"/>
                  </a:cubicBezTo>
                  <a:cubicBezTo>
                    <a:pt x="1132" y="3861"/>
                    <a:pt x="1429" y="4797"/>
                    <a:pt x="1718" y="5725"/>
                  </a:cubicBezTo>
                  <a:cubicBezTo>
                    <a:pt x="2288" y="7566"/>
                    <a:pt x="2867" y="9407"/>
                    <a:pt x="3369" y="11263"/>
                  </a:cubicBezTo>
                  <a:cubicBezTo>
                    <a:pt x="3886" y="13120"/>
                    <a:pt x="4305" y="15007"/>
                    <a:pt x="4616" y="16916"/>
                  </a:cubicBezTo>
                  <a:cubicBezTo>
                    <a:pt x="4928" y="18772"/>
                    <a:pt x="5081" y="20659"/>
                    <a:pt x="5081" y="22538"/>
                  </a:cubicBezTo>
                  <a:cubicBezTo>
                    <a:pt x="5073" y="24433"/>
                    <a:pt x="4860" y="26312"/>
                    <a:pt x="4441" y="28153"/>
                  </a:cubicBezTo>
                  <a:cubicBezTo>
                    <a:pt x="4388" y="28381"/>
                    <a:pt x="4335" y="28617"/>
                    <a:pt x="4289" y="28845"/>
                  </a:cubicBezTo>
                  <a:cubicBezTo>
                    <a:pt x="4261" y="28992"/>
                    <a:pt x="4377" y="29094"/>
                    <a:pt x="4488" y="29094"/>
                  </a:cubicBezTo>
                  <a:cubicBezTo>
                    <a:pt x="4556" y="29094"/>
                    <a:pt x="4623" y="29056"/>
                    <a:pt x="4654" y="28967"/>
                  </a:cubicBezTo>
                  <a:cubicBezTo>
                    <a:pt x="4799" y="28518"/>
                    <a:pt x="4921" y="28062"/>
                    <a:pt x="5004" y="27598"/>
                  </a:cubicBezTo>
                  <a:cubicBezTo>
                    <a:pt x="5103" y="27118"/>
                    <a:pt x="5179" y="26647"/>
                    <a:pt x="5248" y="26167"/>
                  </a:cubicBezTo>
                  <a:cubicBezTo>
                    <a:pt x="5377" y="25232"/>
                    <a:pt x="5461" y="24296"/>
                    <a:pt x="5491" y="23352"/>
                  </a:cubicBezTo>
                  <a:cubicBezTo>
                    <a:pt x="5537" y="21443"/>
                    <a:pt x="5423" y="19541"/>
                    <a:pt x="5149" y="17654"/>
                  </a:cubicBezTo>
                  <a:cubicBezTo>
                    <a:pt x="4867" y="15729"/>
                    <a:pt x="4472" y="13827"/>
                    <a:pt x="3970" y="11948"/>
                  </a:cubicBezTo>
                  <a:cubicBezTo>
                    <a:pt x="3475" y="10069"/>
                    <a:pt x="2905" y="8213"/>
                    <a:pt x="2311" y="6356"/>
                  </a:cubicBezTo>
                  <a:cubicBezTo>
                    <a:pt x="2014" y="5428"/>
                    <a:pt x="1710" y="4500"/>
                    <a:pt x="1398" y="3572"/>
                  </a:cubicBezTo>
                  <a:cubicBezTo>
                    <a:pt x="1086" y="2621"/>
                    <a:pt x="744" y="1685"/>
                    <a:pt x="409" y="734"/>
                  </a:cubicBezTo>
                  <a:cubicBezTo>
                    <a:pt x="333" y="506"/>
                    <a:pt x="105" y="300"/>
                    <a:pt x="21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">
    <p:spTree>
      <p:nvGrpSpPr>
        <p:cNvPr id="1" name="Shape 4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5" name="Google Shape;432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26" name="Google Shape;4326;p19"/>
          <p:cNvSpPr txBox="1">
            <a:spLocks noGrp="1"/>
          </p:cNvSpPr>
          <p:nvPr>
            <p:ph type="title" idx="2"/>
          </p:nvPr>
        </p:nvSpPr>
        <p:spPr>
          <a:xfrm>
            <a:off x="1088250" y="2741825"/>
            <a:ext cx="204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27" name="Google Shape;4327;p19"/>
          <p:cNvSpPr txBox="1">
            <a:spLocks noGrp="1"/>
          </p:cNvSpPr>
          <p:nvPr>
            <p:ph type="subTitle" idx="1"/>
          </p:nvPr>
        </p:nvSpPr>
        <p:spPr>
          <a:xfrm>
            <a:off x="1088250" y="3186844"/>
            <a:ext cx="20445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8" name="Google Shape;4328;p19"/>
          <p:cNvSpPr txBox="1">
            <a:spLocks noGrp="1"/>
          </p:cNvSpPr>
          <p:nvPr>
            <p:ph type="title" idx="3"/>
          </p:nvPr>
        </p:nvSpPr>
        <p:spPr>
          <a:xfrm>
            <a:off x="3549750" y="2741825"/>
            <a:ext cx="204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29" name="Google Shape;4329;p19"/>
          <p:cNvSpPr txBox="1">
            <a:spLocks noGrp="1"/>
          </p:cNvSpPr>
          <p:nvPr>
            <p:ph type="subTitle" idx="4"/>
          </p:nvPr>
        </p:nvSpPr>
        <p:spPr>
          <a:xfrm>
            <a:off x="3549750" y="3186844"/>
            <a:ext cx="20445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0" name="Google Shape;4330;p19"/>
          <p:cNvSpPr txBox="1">
            <a:spLocks noGrp="1"/>
          </p:cNvSpPr>
          <p:nvPr>
            <p:ph type="title" idx="5"/>
          </p:nvPr>
        </p:nvSpPr>
        <p:spPr>
          <a:xfrm>
            <a:off x="6011325" y="2741825"/>
            <a:ext cx="2044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31" name="Google Shape;4331;p19"/>
          <p:cNvSpPr txBox="1">
            <a:spLocks noGrp="1"/>
          </p:cNvSpPr>
          <p:nvPr>
            <p:ph type="subTitle" idx="6"/>
          </p:nvPr>
        </p:nvSpPr>
        <p:spPr>
          <a:xfrm>
            <a:off x="6011325" y="3186848"/>
            <a:ext cx="20445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2" name="Google Shape;4332;p19"/>
          <p:cNvSpPr/>
          <p:nvPr/>
        </p:nvSpPr>
        <p:spPr>
          <a:xfrm rot="886862" flipH="1">
            <a:off x="-4113025" y="5302082"/>
            <a:ext cx="39136" cy="16854"/>
          </a:xfrm>
          <a:custGeom>
            <a:avLst/>
            <a:gdLst/>
            <a:ahLst/>
            <a:cxnLst/>
            <a:rect l="l" t="t" r="r" b="b"/>
            <a:pathLst>
              <a:path w="548" h="236" extrusionOk="0">
                <a:moveTo>
                  <a:pt x="548" y="0"/>
                </a:moveTo>
                <a:lnTo>
                  <a:pt x="548" y="0"/>
                </a:lnTo>
                <a:cubicBezTo>
                  <a:pt x="358" y="68"/>
                  <a:pt x="175" y="145"/>
                  <a:pt x="0" y="236"/>
                </a:cubicBezTo>
                <a:cubicBezTo>
                  <a:pt x="167" y="221"/>
                  <a:pt x="335" y="198"/>
                  <a:pt x="502" y="167"/>
                </a:cubicBezTo>
                <a:cubicBezTo>
                  <a:pt x="525" y="114"/>
                  <a:pt x="540" y="61"/>
                  <a:pt x="548" y="0"/>
                </a:cubicBezTo>
                <a:close/>
              </a:path>
            </a:pathLst>
          </a:custGeom>
          <a:solidFill>
            <a:srgbClr val="758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3" name="Google Shape;4333;p19"/>
          <p:cNvGrpSpPr/>
          <p:nvPr/>
        </p:nvGrpSpPr>
        <p:grpSpPr>
          <a:xfrm>
            <a:off x="6989001" y="4415610"/>
            <a:ext cx="1368075" cy="954236"/>
            <a:chOff x="1150061" y="4491810"/>
            <a:chExt cx="1368075" cy="954236"/>
          </a:xfrm>
        </p:grpSpPr>
        <p:sp>
          <p:nvSpPr>
            <p:cNvPr id="4334" name="Google Shape;4334;p19"/>
            <p:cNvSpPr/>
            <p:nvPr/>
          </p:nvSpPr>
          <p:spPr>
            <a:xfrm>
              <a:off x="1150061" y="4565904"/>
              <a:ext cx="1322455" cy="880143"/>
            </a:xfrm>
            <a:custGeom>
              <a:avLst/>
              <a:gdLst/>
              <a:ahLst/>
              <a:cxnLst/>
              <a:rect l="l" t="t" r="r" b="b"/>
              <a:pathLst>
                <a:path w="21829" h="14528" extrusionOk="0">
                  <a:moveTo>
                    <a:pt x="4983" y="2492"/>
                  </a:moveTo>
                  <a:cubicBezTo>
                    <a:pt x="5111" y="2533"/>
                    <a:pt x="5240" y="2575"/>
                    <a:pt x="5372" y="2621"/>
                  </a:cubicBezTo>
                  <a:cubicBezTo>
                    <a:pt x="5243" y="2580"/>
                    <a:pt x="5115" y="2535"/>
                    <a:pt x="4983" y="2492"/>
                  </a:cubicBezTo>
                  <a:close/>
                  <a:moveTo>
                    <a:pt x="6042" y="2849"/>
                  </a:moveTo>
                  <a:cubicBezTo>
                    <a:pt x="6125" y="2880"/>
                    <a:pt x="6209" y="2910"/>
                    <a:pt x="6293" y="2948"/>
                  </a:cubicBezTo>
                  <a:cubicBezTo>
                    <a:pt x="6209" y="2918"/>
                    <a:pt x="6125" y="2888"/>
                    <a:pt x="6042" y="2857"/>
                  </a:cubicBezTo>
                  <a:lnTo>
                    <a:pt x="6042" y="2849"/>
                  </a:lnTo>
                  <a:close/>
                  <a:moveTo>
                    <a:pt x="8393" y="3884"/>
                  </a:moveTo>
                  <a:lnTo>
                    <a:pt x="8393" y="3884"/>
                  </a:lnTo>
                  <a:cubicBezTo>
                    <a:pt x="8411" y="3894"/>
                    <a:pt x="8430" y="3903"/>
                    <a:pt x="8449" y="3913"/>
                  </a:cubicBezTo>
                  <a:lnTo>
                    <a:pt x="8449" y="3913"/>
                  </a:lnTo>
                  <a:lnTo>
                    <a:pt x="8393" y="3884"/>
                  </a:lnTo>
                  <a:close/>
                  <a:moveTo>
                    <a:pt x="16457" y="3861"/>
                  </a:moveTo>
                  <a:cubicBezTo>
                    <a:pt x="16472" y="3861"/>
                    <a:pt x="16488" y="3869"/>
                    <a:pt x="16495" y="3869"/>
                  </a:cubicBezTo>
                  <a:lnTo>
                    <a:pt x="16518" y="3869"/>
                  </a:lnTo>
                  <a:lnTo>
                    <a:pt x="16556" y="3884"/>
                  </a:lnTo>
                  <a:lnTo>
                    <a:pt x="16571" y="3892"/>
                  </a:lnTo>
                  <a:lnTo>
                    <a:pt x="16617" y="3907"/>
                  </a:lnTo>
                  <a:lnTo>
                    <a:pt x="16624" y="3915"/>
                  </a:lnTo>
                  <a:lnTo>
                    <a:pt x="16670" y="3945"/>
                  </a:lnTo>
                  <a:cubicBezTo>
                    <a:pt x="16845" y="4067"/>
                    <a:pt x="16974" y="4265"/>
                    <a:pt x="16860" y="4394"/>
                  </a:cubicBezTo>
                  <a:cubicBezTo>
                    <a:pt x="16814" y="4440"/>
                    <a:pt x="16754" y="4465"/>
                    <a:pt x="16694" y="4465"/>
                  </a:cubicBezTo>
                  <a:cubicBezTo>
                    <a:pt x="16665" y="4465"/>
                    <a:pt x="16637" y="4460"/>
                    <a:pt x="16609" y="4447"/>
                  </a:cubicBezTo>
                  <a:cubicBezTo>
                    <a:pt x="16594" y="4447"/>
                    <a:pt x="16579" y="4440"/>
                    <a:pt x="16564" y="4432"/>
                  </a:cubicBezTo>
                  <a:lnTo>
                    <a:pt x="16548" y="4424"/>
                  </a:lnTo>
                  <a:lnTo>
                    <a:pt x="16510" y="4409"/>
                  </a:lnTo>
                  <a:lnTo>
                    <a:pt x="16503" y="4402"/>
                  </a:lnTo>
                  <a:cubicBezTo>
                    <a:pt x="16465" y="4379"/>
                    <a:pt x="16427" y="4356"/>
                    <a:pt x="16389" y="4325"/>
                  </a:cubicBezTo>
                  <a:lnTo>
                    <a:pt x="16373" y="4310"/>
                  </a:lnTo>
                  <a:lnTo>
                    <a:pt x="16351" y="4287"/>
                  </a:lnTo>
                  <a:lnTo>
                    <a:pt x="16328" y="4257"/>
                  </a:lnTo>
                  <a:lnTo>
                    <a:pt x="16313" y="4242"/>
                  </a:lnTo>
                  <a:cubicBezTo>
                    <a:pt x="16297" y="4227"/>
                    <a:pt x="16290" y="4211"/>
                    <a:pt x="16274" y="4196"/>
                  </a:cubicBezTo>
                  <a:cubicBezTo>
                    <a:pt x="16274" y="4189"/>
                    <a:pt x="16274" y="4189"/>
                    <a:pt x="16267" y="4189"/>
                  </a:cubicBezTo>
                  <a:cubicBezTo>
                    <a:pt x="16267" y="4173"/>
                    <a:pt x="16259" y="4158"/>
                    <a:pt x="16252" y="4143"/>
                  </a:cubicBezTo>
                  <a:cubicBezTo>
                    <a:pt x="16252" y="4143"/>
                    <a:pt x="16244" y="4135"/>
                    <a:pt x="16244" y="4135"/>
                  </a:cubicBezTo>
                  <a:cubicBezTo>
                    <a:pt x="16236" y="4097"/>
                    <a:pt x="16229" y="4067"/>
                    <a:pt x="16229" y="4029"/>
                  </a:cubicBezTo>
                  <a:lnTo>
                    <a:pt x="16229" y="4021"/>
                  </a:lnTo>
                  <a:cubicBezTo>
                    <a:pt x="16229" y="4006"/>
                    <a:pt x="16236" y="3998"/>
                    <a:pt x="16236" y="3983"/>
                  </a:cubicBezTo>
                  <a:cubicBezTo>
                    <a:pt x="16236" y="3983"/>
                    <a:pt x="16236" y="3975"/>
                    <a:pt x="16236" y="3975"/>
                  </a:cubicBezTo>
                  <a:cubicBezTo>
                    <a:pt x="16244" y="3953"/>
                    <a:pt x="16252" y="3945"/>
                    <a:pt x="16267" y="3930"/>
                  </a:cubicBezTo>
                  <a:cubicBezTo>
                    <a:pt x="16274" y="3915"/>
                    <a:pt x="16290" y="3899"/>
                    <a:pt x="16305" y="3892"/>
                  </a:cubicBezTo>
                  <a:cubicBezTo>
                    <a:pt x="16313" y="3892"/>
                    <a:pt x="16320" y="3884"/>
                    <a:pt x="16328" y="3877"/>
                  </a:cubicBezTo>
                  <a:lnTo>
                    <a:pt x="16351" y="3869"/>
                  </a:lnTo>
                  <a:cubicBezTo>
                    <a:pt x="16366" y="3869"/>
                    <a:pt x="16373" y="3861"/>
                    <a:pt x="16381" y="3861"/>
                  </a:cubicBezTo>
                  <a:close/>
                  <a:moveTo>
                    <a:pt x="10661" y="3213"/>
                  </a:moveTo>
                  <a:cubicBezTo>
                    <a:pt x="10671" y="3213"/>
                    <a:pt x="10680" y="3214"/>
                    <a:pt x="10690" y="3215"/>
                  </a:cubicBezTo>
                  <a:lnTo>
                    <a:pt x="10705" y="3215"/>
                  </a:lnTo>
                  <a:cubicBezTo>
                    <a:pt x="10721" y="3222"/>
                    <a:pt x="10736" y="3222"/>
                    <a:pt x="10759" y="3230"/>
                  </a:cubicBezTo>
                  <a:lnTo>
                    <a:pt x="10774" y="3230"/>
                  </a:lnTo>
                  <a:cubicBezTo>
                    <a:pt x="10789" y="3238"/>
                    <a:pt x="10804" y="3238"/>
                    <a:pt x="10820" y="3245"/>
                  </a:cubicBezTo>
                  <a:cubicBezTo>
                    <a:pt x="10827" y="3253"/>
                    <a:pt x="10842" y="3260"/>
                    <a:pt x="10850" y="3268"/>
                  </a:cubicBezTo>
                  <a:cubicBezTo>
                    <a:pt x="10888" y="3283"/>
                    <a:pt x="10918" y="3298"/>
                    <a:pt x="10949" y="3321"/>
                  </a:cubicBezTo>
                  <a:cubicBezTo>
                    <a:pt x="11010" y="3374"/>
                    <a:pt x="11055" y="3443"/>
                    <a:pt x="11071" y="3519"/>
                  </a:cubicBezTo>
                  <a:cubicBezTo>
                    <a:pt x="11086" y="3610"/>
                    <a:pt x="11116" y="3694"/>
                    <a:pt x="11139" y="3785"/>
                  </a:cubicBezTo>
                  <a:cubicBezTo>
                    <a:pt x="11177" y="3922"/>
                    <a:pt x="11230" y="4059"/>
                    <a:pt x="11291" y="4204"/>
                  </a:cubicBezTo>
                  <a:cubicBezTo>
                    <a:pt x="11314" y="4265"/>
                    <a:pt x="11314" y="4341"/>
                    <a:pt x="11284" y="4402"/>
                  </a:cubicBezTo>
                  <a:cubicBezTo>
                    <a:pt x="11261" y="4432"/>
                    <a:pt x="11223" y="4462"/>
                    <a:pt x="11185" y="4470"/>
                  </a:cubicBezTo>
                  <a:cubicBezTo>
                    <a:pt x="11169" y="4478"/>
                    <a:pt x="11162" y="4485"/>
                    <a:pt x="11147" y="4485"/>
                  </a:cubicBezTo>
                  <a:cubicBezTo>
                    <a:pt x="11131" y="4485"/>
                    <a:pt x="11116" y="4493"/>
                    <a:pt x="11101" y="4493"/>
                  </a:cubicBezTo>
                  <a:cubicBezTo>
                    <a:pt x="11093" y="4497"/>
                    <a:pt x="11084" y="4499"/>
                    <a:pt x="11074" y="4499"/>
                  </a:cubicBezTo>
                  <a:cubicBezTo>
                    <a:pt x="11065" y="4499"/>
                    <a:pt x="11055" y="4497"/>
                    <a:pt x="11048" y="4493"/>
                  </a:cubicBezTo>
                  <a:lnTo>
                    <a:pt x="11033" y="4493"/>
                  </a:lnTo>
                  <a:cubicBezTo>
                    <a:pt x="10995" y="4493"/>
                    <a:pt x="10956" y="4478"/>
                    <a:pt x="10918" y="4470"/>
                  </a:cubicBezTo>
                  <a:cubicBezTo>
                    <a:pt x="10903" y="4455"/>
                    <a:pt x="10880" y="4447"/>
                    <a:pt x="10865" y="4440"/>
                  </a:cubicBezTo>
                  <a:cubicBezTo>
                    <a:pt x="10789" y="4394"/>
                    <a:pt x="10736" y="4333"/>
                    <a:pt x="10698" y="4257"/>
                  </a:cubicBezTo>
                  <a:cubicBezTo>
                    <a:pt x="10667" y="4189"/>
                    <a:pt x="10637" y="4128"/>
                    <a:pt x="10614" y="4059"/>
                  </a:cubicBezTo>
                  <a:cubicBezTo>
                    <a:pt x="10538" y="3861"/>
                    <a:pt x="10477" y="3656"/>
                    <a:pt x="10424" y="3451"/>
                  </a:cubicBezTo>
                  <a:cubicBezTo>
                    <a:pt x="10416" y="3397"/>
                    <a:pt x="10424" y="3344"/>
                    <a:pt x="10462" y="3298"/>
                  </a:cubicBezTo>
                  <a:cubicBezTo>
                    <a:pt x="10470" y="3291"/>
                    <a:pt x="10477" y="3276"/>
                    <a:pt x="10492" y="3268"/>
                  </a:cubicBezTo>
                  <a:cubicBezTo>
                    <a:pt x="10539" y="3235"/>
                    <a:pt x="10597" y="3213"/>
                    <a:pt x="10661" y="3213"/>
                  </a:cubicBezTo>
                  <a:close/>
                  <a:moveTo>
                    <a:pt x="10006" y="4782"/>
                  </a:moveTo>
                  <a:lnTo>
                    <a:pt x="10006" y="4782"/>
                  </a:lnTo>
                  <a:cubicBezTo>
                    <a:pt x="10150" y="4866"/>
                    <a:pt x="10295" y="4949"/>
                    <a:pt x="10432" y="5041"/>
                  </a:cubicBezTo>
                  <a:cubicBezTo>
                    <a:pt x="10287" y="4949"/>
                    <a:pt x="10150" y="4866"/>
                    <a:pt x="10006" y="4782"/>
                  </a:cubicBezTo>
                  <a:close/>
                  <a:moveTo>
                    <a:pt x="9407" y="5073"/>
                  </a:moveTo>
                  <a:cubicBezTo>
                    <a:pt x="9425" y="5073"/>
                    <a:pt x="9442" y="5075"/>
                    <a:pt x="9458" y="5079"/>
                  </a:cubicBezTo>
                  <a:cubicBezTo>
                    <a:pt x="9473" y="5079"/>
                    <a:pt x="9488" y="5079"/>
                    <a:pt x="9503" y="5086"/>
                  </a:cubicBezTo>
                  <a:lnTo>
                    <a:pt x="9587" y="5117"/>
                  </a:lnTo>
                  <a:cubicBezTo>
                    <a:pt x="9633" y="5147"/>
                    <a:pt x="9678" y="5185"/>
                    <a:pt x="9709" y="5231"/>
                  </a:cubicBezTo>
                  <a:lnTo>
                    <a:pt x="9747" y="5292"/>
                  </a:lnTo>
                  <a:cubicBezTo>
                    <a:pt x="9762" y="5322"/>
                    <a:pt x="9770" y="5360"/>
                    <a:pt x="9762" y="5391"/>
                  </a:cubicBezTo>
                  <a:cubicBezTo>
                    <a:pt x="9770" y="5429"/>
                    <a:pt x="9754" y="5459"/>
                    <a:pt x="9739" y="5489"/>
                  </a:cubicBezTo>
                  <a:cubicBezTo>
                    <a:pt x="9724" y="5520"/>
                    <a:pt x="9701" y="5543"/>
                    <a:pt x="9671" y="5558"/>
                  </a:cubicBezTo>
                  <a:cubicBezTo>
                    <a:pt x="9640" y="5573"/>
                    <a:pt x="9610" y="5588"/>
                    <a:pt x="9572" y="5588"/>
                  </a:cubicBezTo>
                  <a:lnTo>
                    <a:pt x="9359" y="5619"/>
                  </a:lnTo>
                  <a:cubicBezTo>
                    <a:pt x="9337" y="5622"/>
                    <a:pt x="9316" y="5624"/>
                    <a:pt x="9295" y="5624"/>
                  </a:cubicBezTo>
                  <a:cubicBezTo>
                    <a:pt x="9266" y="5624"/>
                    <a:pt x="9238" y="5620"/>
                    <a:pt x="9207" y="5611"/>
                  </a:cubicBezTo>
                  <a:lnTo>
                    <a:pt x="9131" y="5581"/>
                  </a:lnTo>
                  <a:cubicBezTo>
                    <a:pt x="9085" y="5550"/>
                    <a:pt x="9039" y="5520"/>
                    <a:pt x="9009" y="5474"/>
                  </a:cubicBezTo>
                  <a:lnTo>
                    <a:pt x="8971" y="5406"/>
                  </a:lnTo>
                  <a:cubicBezTo>
                    <a:pt x="8956" y="5375"/>
                    <a:pt x="8948" y="5345"/>
                    <a:pt x="8956" y="5314"/>
                  </a:cubicBezTo>
                  <a:cubicBezTo>
                    <a:pt x="8948" y="5276"/>
                    <a:pt x="8956" y="5246"/>
                    <a:pt x="8971" y="5216"/>
                  </a:cubicBezTo>
                  <a:cubicBezTo>
                    <a:pt x="8986" y="5185"/>
                    <a:pt x="9009" y="5162"/>
                    <a:pt x="9039" y="5147"/>
                  </a:cubicBezTo>
                  <a:cubicBezTo>
                    <a:pt x="9070" y="5124"/>
                    <a:pt x="9100" y="5117"/>
                    <a:pt x="9138" y="5109"/>
                  </a:cubicBezTo>
                  <a:lnTo>
                    <a:pt x="9351" y="5079"/>
                  </a:lnTo>
                  <a:cubicBezTo>
                    <a:pt x="9370" y="5075"/>
                    <a:pt x="9389" y="5073"/>
                    <a:pt x="9407" y="5073"/>
                  </a:cubicBezTo>
                  <a:close/>
                  <a:moveTo>
                    <a:pt x="14391" y="8979"/>
                  </a:moveTo>
                  <a:cubicBezTo>
                    <a:pt x="14427" y="8979"/>
                    <a:pt x="14461" y="8986"/>
                    <a:pt x="14494" y="8997"/>
                  </a:cubicBezTo>
                  <a:lnTo>
                    <a:pt x="14570" y="9027"/>
                  </a:lnTo>
                  <a:cubicBezTo>
                    <a:pt x="14608" y="9050"/>
                    <a:pt x="14646" y="9088"/>
                    <a:pt x="14677" y="9126"/>
                  </a:cubicBezTo>
                  <a:cubicBezTo>
                    <a:pt x="14684" y="9134"/>
                    <a:pt x="14692" y="9134"/>
                    <a:pt x="14692" y="9141"/>
                  </a:cubicBezTo>
                  <a:lnTo>
                    <a:pt x="14730" y="9217"/>
                  </a:lnTo>
                  <a:lnTo>
                    <a:pt x="14730" y="9225"/>
                  </a:lnTo>
                  <a:cubicBezTo>
                    <a:pt x="14738" y="9248"/>
                    <a:pt x="14745" y="9271"/>
                    <a:pt x="14745" y="9293"/>
                  </a:cubicBezTo>
                  <a:cubicBezTo>
                    <a:pt x="14745" y="9301"/>
                    <a:pt x="14745" y="9316"/>
                    <a:pt x="14745" y="9324"/>
                  </a:cubicBezTo>
                  <a:cubicBezTo>
                    <a:pt x="14753" y="9339"/>
                    <a:pt x="14753" y="9354"/>
                    <a:pt x="14745" y="9370"/>
                  </a:cubicBezTo>
                  <a:cubicBezTo>
                    <a:pt x="14745" y="9385"/>
                    <a:pt x="14738" y="9400"/>
                    <a:pt x="14730" y="9423"/>
                  </a:cubicBezTo>
                  <a:cubicBezTo>
                    <a:pt x="14722" y="9453"/>
                    <a:pt x="14700" y="9476"/>
                    <a:pt x="14669" y="9499"/>
                  </a:cubicBezTo>
                  <a:cubicBezTo>
                    <a:pt x="14639" y="9522"/>
                    <a:pt x="14608" y="9537"/>
                    <a:pt x="14570" y="9537"/>
                  </a:cubicBezTo>
                  <a:cubicBezTo>
                    <a:pt x="14532" y="9545"/>
                    <a:pt x="14494" y="9560"/>
                    <a:pt x="14464" y="9567"/>
                  </a:cubicBezTo>
                  <a:lnTo>
                    <a:pt x="14380" y="9598"/>
                  </a:lnTo>
                  <a:cubicBezTo>
                    <a:pt x="14352" y="9615"/>
                    <a:pt x="14319" y="9623"/>
                    <a:pt x="14285" y="9623"/>
                  </a:cubicBezTo>
                  <a:cubicBezTo>
                    <a:pt x="14274" y="9623"/>
                    <a:pt x="14262" y="9622"/>
                    <a:pt x="14251" y="9621"/>
                  </a:cubicBezTo>
                  <a:lnTo>
                    <a:pt x="14175" y="9613"/>
                  </a:lnTo>
                  <a:cubicBezTo>
                    <a:pt x="14121" y="9590"/>
                    <a:pt x="14076" y="9567"/>
                    <a:pt x="14038" y="9529"/>
                  </a:cubicBezTo>
                  <a:cubicBezTo>
                    <a:pt x="14023" y="9506"/>
                    <a:pt x="14000" y="9491"/>
                    <a:pt x="13984" y="9468"/>
                  </a:cubicBezTo>
                  <a:cubicBezTo>
                    <a:pt x="13969" y="9446"/>
                    <a:pt x="13954" y="9423"/>
                    <a:pt x="13946" y="9400"/>
                  </a:cubicBezTo>
                  <a:cubicBezTo>
                    <a:pt x="13946" y="9385"/>
                    <a:pt x="13946" y="9377"/>
                    <a:pt x="13946" y="9362"/>
                  </a:cubicBezTo>
                  <a:cubicBezTo>
                    <a:pt x="13939" y="9347"/>
                    <a:pt x="13931" y="9331"/>
                    <a:pt x="13931" y="9309"/>
                  </a:cubicBezTo>
                  <a:cubicBezTo>
                    <a:pt x="13931" y="9293"/>
                    <a:pt x="13931" y="9278"/>
                    <a:pt x="13931" y="9263"/>
                  </a:cubicBezTo>
                  <a:cubicBezTo>
                    <a:pt x="13931" y="9225"/>
                    <a:pt x="13946" y="9195"/>
                    <a:pt x="13969" y="9164"/>
                  </a:cubicBezTo>
                  <a:cubicBezTo>
                    <a:pt x="13969" y="9164"/>
                    <a:pt x="13969" y="9157"/>
                    <a:pt x="13977" y="9149"/>
                  </a:cubicBezTo>
                  <a:cubicBezTo>
                    <a:pt x="13992" y="9126"/>
                    <a:pt x="14015" y="9111"/>
                    <a:pt x="14038" y="9096"/>
                  </a:cubicBezTo>
                  <a:cubicBezTo>
                    <a:pt x="14083" y="9073"/>
                    <a:pt x="14129" y="9058"/>
                    <a:pt x="14175" y="9042"/>
                  </a:cubicBezTo>
                  <a:cubicBezTo>
                    <a:pt x="14220" y="9020"/>
                    <a:pt x="14258" y="9012"/>
                    <a:pt x="14304" y="9004"/>
                  </a:cubicBezTo>
                  <a:lnTo>
                    <a:pt x="14350" y="8982"/>
                  </a:lnTo>
                  <a:cubicBezTo>
                    <a:pt x="14364" y="8979"/>
                    <a:pt x="14378" y="8979"/>
                    <a:pt x="14391" y="8979"/>
                  </a:cubicBezTo>
                  <a:close/>
                  <a:moveTo>
                    <a:pt x="18998" y="10031"/>
                  </a:moveTo>
                  <a:lnTo>
                    <a:pt x="19021" y="10039"/>
                  </a:lnTo>
                  <a:cubicBezTo>
                    <a:pt x="19029" y="10039"/>
                    <a:pt x="19036" y="10039"/>
                    <a:pt x="19044" y="10047"/>
                  </a:cubicBezTo>
                  <a:lnTo>
                    <a:pt x="19067" y="10054"/>
                  </a:lnTo>
                  <a:lnTo>
                    <a:pt x="19097" y="10069"/>
                  </a:lnTo>
                  <a:lnTo>
                    <a:pt x="19127" y="10085"/>
                  </a:lnTo>
                  <a:lnTo>
                    <a:pt x="19143" y="10100"/>
                  </a:lnTo>
                  <a:cubicBezTo>
                    <a:pt x="19310" y="10222"/>
                    <a:pt x="19424" y="10480"/>
                    <a:pt x="19264" y="10602"/>
                  </a:cubicBezTo>
                  <a:cubicBezTo>
                    <a:pt x="19226" y="10633"/>
                    <a:pt x="19182" y="10647"/>
                    <a:pt x="19138" y="10647"/>
                  </a:cubicBezTo>
                  <a:cubicBezTo>
                    <a:pt x="19042" y="10647"/>
                    <a:pt x="18939" y="10584"/>
                    <a:pt x="18861" y="10496"/>
                  </a:cubicBezTo>
                  <a:cubicBezTo>
                    <a:pt x="18823" y="10450"/>
                    <a:pt x="18793" y="10397"/>
                    <a:pt x="18778" y="10336"/>
                  </a:cubicBezTo>
                  <a:lnTo>
                    <a:pt x="18778" y="10328"/>
                  </a:lnTo>
                  <a:cubicBezTo>
                    <a:pt x="18770" y="10313"/>
                    <a:pt x="18770" y="10305"/>
                    <a:pt x="18762" y="10290"/>
                  </a:cubicBezTo>
                  <a:cubicBezTo>
                    <a:pt x="18762" y="10282"/>
                    <a:pt x="18762" y="10275"/>
                    <a:pt x="18762" y="10267"/>
                  </a:cubicBezTo>
                  <a:cubicBezTo>
                    <a:pt x="18762" y="10260"/>
                    <a:pt x="18762" y="10252"/>
                    <a:pt x="18762" y="10244"/>
                  </a:cubicBezTo>
                  <a:cubicBezTo>
                    <a:pt x="18762" y="10237"/>
                    <a:pt x="18762" y="10222"/>
                    <a:pt x="18762" y="10214"/>
                  </a:cubicBezTo>
                  <a:cubicBezTo>
                    <a:pt x="18762" y="10206"/>
                    <a:pt x="18762" y="10206"/>
                    <a:pt x="18762" y="10199"/>
                  </a:cubicBezTo>
                  <a:cubicBezTo>
                    <a:pt x="18762" y="10184"/>
                    <a:pt x="18762" y="10176"/>
                    <a:pt x="18770" y="10161"/>
                  </a:cubicBezTo>
                  <a:cubicBezTo>
                    <a:pt x="18770" y="10161"/>
                    <a:pt x="18770" y="10153"/>
                    <a:pt x="18770" y="10153"/>
                  </a:cubicBezTo>
                  <a:cubicBezTo>
                    <a:pt x="18770" y="10138"/>
                    <a:pt x="18778" y="10123"/>
                    <a:pt x="18785" y="10115"/>
                  </a:cubicBezTo>
                  <a:cubicBezTo>
                    <a:pt x="18800" y="10100"/>
                    <a:pt x="18808" y="10085"/>
                    <a:pt x="18823" y="10069"/>
                  </a:cubicBezTo>
                  <a:cubicBezTo>
                    <a:pt x="18838" y="10062"/>
                    <a:pt x="18854" y="10054"/>
                    <a:pt x="18869" y="10047"/>
                  </a:cubicBezTo>
                  <a:lnTo>
                    <a:pt x="18892" y="10039"/>
                  </a:lnTo>
                  <a:lnTo>
                    <a:pt x="18914" y="10031"/>
                  </a:lnTo>
                  <a:close/>
                  <a:moveTo>
                    <a:pt x="17020" y="10602"/>
                  </a:moveTo>
                  <a:cubicBezTo>
                    <a:pt x="17180" y="10769"/>
                    <a:pt x="17332" y="10944"/>
                    <a:pt x="17492" y="11119"/>
                  </a:cubicBezTo>
                  <a:cubicBezTo>
                    <a:pt x="17332" y="10944"/>
                    <a:pt x="17180" y="10777"/>
                    <a:pt x="17020" y="10602"/>
                  </a:cubicBezTo>
                  <a:close/>
                  <a:moveTo>
                    <a:pt x="9909" y="1"/>
                  </a:moveTo>
                  <a:cubicBezTo>
                    <a:pt x="9650" y="1"/>
                    <a:pt x="9391" y="7"/>
                    <a:pt x="9131" y="19"/>
                  </a:cubicBezTo>
                  <a:cubicBezTo>
                    <a:pt x="9016" y="19"/>
                    <a:pt x="8895" y="27"/>
                    <a:pt x="8781" y="35"/>
                  </a:cubicBezTo>
                  <a:lnTo>
                    <a:pt x="8841" y="156"/>
                  </a:lnTo>
                  <a:cubicBezTo>
                    <a:pt x="9146" y="757"/>
                    <a:pt x="9336" y="1358"/>
                    <a:pt x="9298" y="1906"/>
                  </a:cubicBezTo>
                  <a:cubicBezTo>
                    <a:pt x="9298" y="1906"/>
                    <a:pt x="9298" y="1914"/>
                    <a:pt x="9298" y="1914"/>
                  </a:cubicBezTo>
                  <a:cubicBezTo>
                    <a:pt x="9274" y="2121"/>
                    <a:pt x="9088" y="2221"/>
                    <a:pt x="8874" y="2221"/>
                  </a:cubicBezTo>
                  <a:cubicBezTo>
                    <a:pt x="8821" y="2221"/>
                    <a:pt x="8766" y="2215"/>
                    <a:pt x="8712" y="2203"/>
                  </a:cubicBezTo>
                  <a:lnTo>
                    <a:pt x="8689" y="2195"/>
                  </a:lnTo>
                  <a:lnTo>
                    <a:pt x="8636" y="2180"/>
                  </a:lnTo>
                  <a:lnTo>
                    <a:pt x="8606" y="2172"/>
                  </a:lnTo>
                  <a:lnTo>
                    <a:pt x="8552" y="2150"/>
                  </a:lnTo>
                  <a:lnTo>
                    <a:pt x="8530" y="2142"/>
                  </a:lnTo>
                  <a:cubicBezTo>
                    <a:pt x="8484" y="2119"/>
                    <a:pt x="8438" y="2089"/>
                    <a:pt x="8393" y="2058"/>
                  </a:cubicBezTo>
                  <a:lnTo>
                    <a:pt x="8377" y="2043"/>
                  </a:lnTo>
                  <a:cubicBezTo>
                    <a:pt x="8362" y="2028"/>
                    <a:pt x="8347" y="2013"/>
                    <a:pt x="8332" y="2005"/>
                  </a:cubicBezTo>
                  <a:lnTo>
                    <a:pt x="8309" y="1982"/>
                  </a:lnTo>
                  <a:cubicBezTo>
                    <a:pt x="8294" y="1967"/>
                    <a:pt x="8271" y="1944"/>
                    <a:pt x="8256" y="1921"/>
                  </a:cubicBezTo>
                  <a:cubicBezTo>
                    <a:pt x="8202" y="1853"/>
                    <a:pt x="8157" y="1784"/>
                    <a:pt x="8103" y="1708"/>
                  </a:cubicBezTo>
                  <a:lnTo>
                    <a:pt x="8035" y="1602"/>
                  </a:lnTo>
                  <a:cubicBezTo>
                    <a:pt x="7997" y="1541"/>
                    <a:pt x="7959" y="1488"/>
                    <a:pt x="7921" y="1427"/>
                  </a:cubicBezTo>
                  <a:cubicBezTo>
                    <a:pt x="7677" y="1046"/>
                    <a:pt x="7434" y="651"/>
                    <a:pt x="7061" y="316"/>
                  </a:cubicBezTo>
                  <a:cubicBezTo>
                    <a:pt x="7031" y="293"/>
                    <a:pt x="6993" y="263"/>
                    <a:pt x="6962" y="240"/>
                  </a:cubicBezTo>
                  <a:lnTo>
                    <a:pt x="6955" y="240"/>
                  </a:lnTo>
                  <a:cubicBezTo>
                    <a:pt x="6521" y="308"/>
                    <a:pt x="6103" y="385"/>
                    <a:pt x="5677" y="476"/>
                  </a:cubicBezTo>
                  <a:lnTo>
                    <a:pt x="5608" y="491"/>
                  </a:lnTo>
                  <a:cubicBezTo>
                    <a:pt x="5372" y="537"/>
                    <a:pt x="5136" y="590"/>
                    <a:pt x="4908" y="643"/>
                  </a:cubicBezTo>
                  <a:cubicBezTo>
                    <a:pt x="4764" y="681"/>
                    <a:pt x="4611" y="719"/>
                    <a:pt x="4467" y="757"/>
                  </a:cubicBezTo>
                  <a:lnTo>
                    <a:pt x="4124" y="841"/>
                  </a:lnTo>
                  <a:lnTo>
                    <a:pt x="3782" y="932"/>
                  </a:lnTo>
                  <a:cubicBezTo>
                    <a:pt x="3600" y="978"/>
                    <a:pt x="3417" y="1024"/>
                    <a:pt x="3234" y="1069"/>
                  </a:cubicBezTo>
                  <a:cubicBezTo>
                    <a:pt x="3006" y="1122"/>
                    <a:pt x="2778" y="1176"/>
                    <a:pt x="2550" y="1229"/>
                  </a:cubicBezTo>
                  <a:cubicBezTo>
                    <a:pt x="2397" y="1259"/>
                    <a:pt x="2245" y="1290"/>
                    <a:pt x="2093" y="1320"/>
                  </a:cubicBezTo>
                  <a:cubicBezTo>
                    <a:pt x="1850" y="1358"/>
                    <a:pt x="1606" y="1396"/>
                    <a:pt x="1363" y="1419"/>
                  </a:cubicBezTo>
                  <a:cubicBezTo>
                    <a:pt x="1249" y="1427"/>
                    <a:pt x="1142" y="1434"/>
                    <a:pt x="1036" y="1442"/>
                  </a:cubicBezTo>
                  <a:lnTo>
                    <a:pt x="1013" y="1442"/>
                  </a:lnTo>
                  <a:cubicBezTo>
                    <a:pt x="914" y="1442"/>
                    <a:pt x="823" y="1450"/>
                    <a:pt x="724" y="1450"/>
                  </a:cubicBezTo>
                  <a:lnTo>
                    <a:pt x="648" y="1450"/>
                  </a:lnTo>
                  <a:cubicBezTo>
                    <a:pt x="564" y="1450"/>
                    <a:pt x="488" y="1450"/>
                    <a:pt x="397" y="1442"/>
                  </a:cubicBezTo>
                  <a:lnTo>
                    <a:pt x="320" y="1442"/>
                  </a:lnTo>
                  <a:cubicBezTo>
                    <a:pt x="222" y="1442"/>
                    <a:pt x="107" y="1434"/>
                    <a:pt x="1" y="1419"/>
                  </a:cubicBezTo>
                  <a:lnTo>
                    <a:pt x="1" y="1419"/>
                  </a:lnTo>
                  <a:cubicBezTo>
                    <a:pt x="244" y="1457"/>
                    <a:pt x="480" y="1503"/>
                    <a:pt x="724" y="1541"/>
                  </a:cubicBezTo>
                  <a:cubicBezTo>
                    <a:pt x="480" y="1510"/>
                    <a:pt x="237" y="1488"/>
                    <a:pt x="1" y="1465"/>
                  </a:cubicBezTo>
                  <a:lnTo>
                    <a:pt x="1" y="1465"/>
                  </a:lnTo>
                  <a:cubicBezTo>
                    <a:pt x="168" y="1488"/>
                    <a:pt x="336" y="1526"/>
                    <a:pt x="503" y="1571"/>
                  </a:cubicBezTo>
                  <a:cubicBezTo>
                    <a:pt x="572" y="1587"/>
                    <a:pt x="632" y="1609"/>
                    <a:pt x="701" y="1632"/>
                  </a:cubicBezTo>
                  <a:lnTo>
                    <a:pt x="769" y="1655"/>
                  </a:lnTo>
                  <a:cubicBezTo>
                    <a:pt x="807" y="1670"/>
                    <a:pt x="853" y="1685"/>
                    <a:pt x="899" y="1701"/>
                  </a:cubicBezTo>
                  <a:lnTo>
                    <a:pt x="967" y="1731"/>
                  </a:lnTo>
                  <a:cubicBezTo>
                    <a:pt x="1013" y="1746"/>
                    <a:pt x="1066" y="1769"/>
                    <a:pt x="1104" y="1784"/>
                  </a:cubicBezTo>
                  <a:lnTo>
                    <a:pt x="1173" y="1815"/>
                  </a:lnTo>
                  <a:cubicBezTo>
                    <a:pt x="1226" y="1838"/>
                    <a:pt x="1279" y="1868"/>
                    <a:pt x="1325" y="1891"/>
                  </a:cubicBezTo>
                  <a:lnTo>
                    <a:pt x="1401" y="1929"/>
                  </a:lnTo>
                  <a:lnTo>
                    <a:pt x="1507" y="1990"/>
                  </a:lnTo>
                  <a:lnTo>
                    <a:pt x="1583" y="2028"/>
                  </a:lnTo>
                  <a:lnTo>
                    <a:pt x="1690" y="2096"/>
                  </a:lnTo>
                  <a:lnTo>
                    <a:pt x="1751" y="2134"/>
                  </a:lnTo>
                  <a:cubicBezTo>
                    <a:pt x="1926" y="2241"/>
                    <a:pt x="2101" y="2363"/>
                    <a:pt x="2260" y="2492"/>
                  </a:cubicBezTo>
                  <a:cubicBezTo>
                    <a:pt x="2314" y="2538"/>
                    <a:pt x="2367" y="2576"/>
                    <a:pt x="2420" y="2621"/>
                  </a:cubicBezTo>
                  <a:cubicBezTo>
                    <a:pt x="2474" y="2667"/>
                    <a:pt x="2519" y="2713"/>
                    <a:pt x="2572" y="2751"/>
                  </a:cubicBezTo>
                  <a:cubicBezTo>
                    <a:pt x="2725" y="2888"/>
                    <a:pt x="2862" y="3017"/>
                    <a:pt x="2998" y="3154"/>
                  </a:cubicBezTo>
                  <a:cubicBezTo>
                    <a:pt x="3082" y="3245"/>
                    <a:pt x="3166" y="3329"/>
                    <a:pt x="3242" y="3420"/>
                  </a:cubicBezTo>
                  <a:lnTo>
                    <a:pt x="3341" y="3527"/>
                  </a:lnTo>
                  <a:cubicBezTo>
                    <a:pt x="3432" y="3633"/>
                    <a:pt x="3531" y="3740"/>
                    <a:pt x="3622" y="3846"/>
                  </a:cubicBezTo>
                  <a:cubicBezTo>
                    <a:pt x="3767" y="4014"/>
                    <a:pt x="3911" y="4189"/>
                    <a:pt x="4048" y="4363"/>
                  </a:cubicBezTo>
                  <a:cubicBezTo>
                    <a:pt x="4170" y="4508"/>
                    <a:pt x="4292" y="4660"/>
                    <a:pt x="4406" y="4820"/>
                  </a:cubicBezTo>
                  <a:lnTo>
                    <a:pt x="4512" y="4957"/>
                  </a:lnTo>
                  <a:cubicBezTo>
                    <a:pt x="4687" y="5193"/>
                    <a:pt x="4862" y="5436"/>
                    <a:pt x="5030" y="5672"/>
                  </a:cubicBezTo>
                  <a:cubicBezTo>
                    <a:pt x="5471" y="5573"/>
                    <a:pt x="5988" y="5284"/>
                    <a:pt x="6453" y="5056"/>
                  </a:cubicBezTo>
                  <a:lnTo>
                    <a:pt x="6483" y="5041"/>
                  </a:lnTo>
                  <a:lnTo>
                    <a:pt x="6506" y="5033"/>
                  </a:lnTo>
                  <a:cubicBezTo>
                    <a:pt x="6719" y="4919"/>
                    <a:pt x="6939" y="4835"/>
                    <a:pt x="7175" y="4774"/>
                  </a:cubicBezTo>
                  <a:cubicBezTo>
                    <a:pt x="7198" y="4774"/>
                    <a:pt x="7221" y="4767"/>
                    <a:pt x="7244" y="4767"/>
                  </a:cubicBezTo>
                  <a:lnTo>
                    <a:pt x="7327" y="4767"/>
                  </a:lnTo>
                  <a:cubicBezTo>
                    <a:pt x="7350" y="4767"/>
                    <a:pt x="7365" y="4774"/>
                    <a:pt x="7388" y="4774"/>
                  </a:cubicBezTo>
                  <a:cubicBezTo>
                    <a:pt x="7396" y="4774"/>
                    <a:pt x="7411" y="4782"/>
                    <a:pt x="7419" y="4782"/>
                  </a:cubicBezTo>
                  <a:lnTo>
                    <a:pt x="7449" y="4790"/>
                  </a:lnTo>
                  <a:cubicBezTo>
                    <a:pt x="7457" y="4797"/>
                    <a:pt x="7464" y="4797"/>
                    <a:pt x="7472" y="4805"/>
                  </a:cubicBezTo>
                  <a:cubicBezTo>
                    <a:pt x="7480" y="4812"/>
                    <a:pt x="7487" y="4812"/>
                    <a:pt x="7502" y="4820"/>
                  </a:cubicBezTo>
                  <a:lnTo>
                    <a:pt x="7518" y="4835"/>
                  </a:lnTo>
                  <a:cubicBezTo>
                    <a:pt x="7533" y="4843"/>
                    <a:pt x="7540" y="4850"/>
                    <a:pt x="7548" y="4866"/>
                  </a:cubicBezTo>
                  <a:lnTo>
                    <a:pt x="7563" y="4873"/>
                  </a:lnTo>
                  <a:cubicBezTo>
                    <a:pt x="7647" y="4965"/>
                    <a:pt x="7685" y="5147"/>
                    <a:pt x="7662" y="5421"/>
                  </a:cubicBezTo>
                  <a:cubicBezTo>
                    <a:pt x="7655" y="5459"/>
                    <a:pt x="7639" y="5497"/>
                    <a:pt x="7624" y="5535"/>
                  </a:cubicBezTo>
                  <a:cubicBezTo>
                    <a:pt x="7609" y="5566"/>
                    <a:pt x="7594" y="5596"/>
                    <a:pt x="7571" y="5626"/>
                  </a:cubicBezTo>
                  <a:cubicBezTo>
                    <a:pt x="7571" y="5634"/>
                    <a:pt x="7571" y="5642"/>
                    <a:pt x="7563" y="5649"/>
                  </a:cubicBezTo>
                  <a:cubicBezTo>
                    <a:pt x="7548" y="5672"/>
                    <a:pt x="7525" y="5702"/>
                    <a:pt x="7510" y="5725"/>
                  </a:cubicBezTo>
                  <a:lnTo>
                    <a:pt x="7495" y="5741"/>
                  </a:lnTo>
                  <a:cubicBezTo>
                    <a:pt x="7472" y="5771"/>
                    <a:pt x="7449" y="5794"/>
                    <a:pt x="7426" y="5817"/>
                  </a:cubicBezTo>
                  <a:lnTo>
                    <a:pt x="7404" y="5832"/>
                  </a:lnTo>
                  <a:cubicBezTo>
                    <a:pt x="7381" y="5855"/>
                    <a:pt x="7358" y="5877"/>
                    <a:pt x="7335" y="5900"/>
                  </a:cubicBezTo>
                  <a:cubicBezTo>
                    <a:pt x="7305" y="5923"/>
                    <a:pt x="7267" y="5954"/>
                    <a:pt x="7236" y="5976"/>
                  </a:cubicBezTo>
                  <a:cubicBezTo>
                    <a:pt x="7236" y="5976"/>
                    <a:pt x="7229" y="5984"/>
                    <a:pt x="7229" y="5984"/>
                  </a:cubicBezTo>
                  <a:cubicBezTo>
                    <a:pt x="7168" y="6030"/>
                    <a:pt x="7099" y="6075"/>
                    <a:pt x="7031" y="6113"/>
                  </a:cubicBezTo>
                  <a:cubicBezTo>
                    <a:pt x="6658" y="6342"/>
                    <a:pt x="6186" y="6547"/>
                    <a:pt x="5806" y="6813"/>
                  </a:cubicBezTo>
                  <a:cubicBezTo>
                    <a:pt x="6118" y="7293"/>
                    <a:pt x="6414" y="7757"/>
                    <a:pt x="6719" y="8228"/>
                  </a:cubicBezTo>
                  <a:cubicBezTo>
                    <a:pt x="6772" y="8312"/>
                    <a:pt x="6833" y="8388"/>
                    <a:pt x="6886" y="8472"/>
                  </a:cubicBezTo>
                  <a:lnTo>
                    <a:pt x="6894" y="8487"/>
                  </a:lnTo>
                  <a:cubicBezTo>
                    <a:pt x="7084" y="8776"/>
                    <a:pt x="7274" y="9065"/>
                    <a:pt x="7472" y="9347"/>
                  </a:cubicBezTo>
                  <a:cubicBezTo>
                    <a:pt x="7944" y="9157"/>
                    <a:pt x="8355" y="8860"/>
                    <a:pt x="8773" y="8571"/>
                  </a:cubicBezTo>
                  <a:cubicBezTo>
                    <a:pt x="9100" y="8327"/>
                    <a:pt x="9458" y="8114"/>
                    <a:pt x="9830" y="7932"/>
                  </a:cubicBezTo>
                  <a:lnTo>
                    <a:pt x="9853" y="7924"/>
                  </a:lnTo>
                  <a:lnTo>
                    <a:pt x="9945" y="7878"/>
                  </a:lnTo>
                  <a:cubicBezTo>
                    <a:pt x="10308" y="7728"/>
                    <a:pt x="10698" y="7648"/>
                    <a:pt x="11091" y="7648"/>
                  </a:cubicBezTo>
                  <a:cubicBezTo>
                    <a:pt x="11216" y="7648"/>
                    <a:pt x="11341" y="7656"/>
                    <a:pt x="11466" y="7673"/>
                  </a:cubicBezTo>
                  <a:cubicBezTo>
                    <a:pt x="11550" y="7696"/>
                    <a:pt x="11634" y="7726"/>
                    <a:pt x="11710" y="7779"/>
                  </a:cubicBezTo>
                  <a:cubicBezTo>
                    <a:pt x="11915" y="7901"/>
                    <a:pt x="12082" y="8069"/>
                    <a:pt x="12204" y="8274"/>
                  </a:cubicBezTo>
                  <a:cubicBezTo>
                    <a:pt x="12219" y="8304"/>
                    <a:pt x="12235" y="8335"/>
                    <a:pt x="12250" y="8365"/>
                  </a:cubicBezTo>
                  <a:cubicBezTo>
                    <a:pt x="12257" y="8373"/>
                    <a:pt x="12257" y="8388"/>
                    <a:pt x="12265" y="8396"/>
                  </a:cubicBezTo>
                  <a:cubicBezTo>
                    <a:pt x="12280" y="8426"/>
                    <a:pt x="12295" y="8464"/>
                    <a:pt x="12303" y="8495"/>
                  </a:cubicBezTo>
                  <a:cubicBezTo>
                    <a:pt x="12402" y="8784"/>
                    <a:pt x="12318" y="9027"/>
                    <a:pt x="11885" y="9035"/>
                  </a:cubicBezTo>
                  <a:cubicBezTo>
                    <a:pt x="11556" y="9024"/>
                    <a:pt x="11202" y="9013"/>
                    <a:pt x="10842" y="9013"/>
                  </a:cubicBezTo>
                  <a:cubicBezTo>
                    <a:pt x="10452" y="9013"/>
                    <a:pt x="10054" y="9026"/>
                    <a:pt x="9671" y="9065"/>
                  </a:cubicBezTo>
                  <a:lnTo>
                    <a:pt x="9678" y="9065"/>
                  </a:lnTo>
                  <a:cubicBezTo>
                    <a:pt x="9442" y="9088"/>
                    <a:pt x="9207" y="9126"/>
                    <a:pt x="8978" y="9179"/>
                  </a:cubicBezTo>
                  <a:cubicBezTo>
                    <a:pt x="8499" y="9293"/>
                    <a:pt x="8065" y="9476"/>
                    <a:pt x="7753" y="9773"/>
                  </a:cubicBezTo>
                  <a:lnTo>
                    <a:pt x="7830" y="9879"/>
                  </a:lnTo>
                  <a:cubicBezTo>
                    <a:pt x="7928" y="10024"/>
                    <a:pt x="8027" y="10161"/>
                    <a:pt x="8134" y="10298"/>
                  </a:cubicBezTo>
                  <a:lnTo>
                    <a:pt x="8187" y="10374"/>
                  </a:lnTo>
                  <a:cubicBezTo>
                    <a:pt x="8248" y="10450"/>
                    <a:pt x="8309" y="10526"/>
                    <a:pt x="8362" y="10602"/>
                  </a:cubicBezTo>
                  <a:lnTo>
                    <a:pt x="8446" y="10709"/>
                  </a:lnTo>
                  <a:cubicBezTo>
                    <a:pt x="8514" y="10792"/>
                    <a:pt x="8575" y="10876"/>
                    <a:pt x="8644" y="10960"/>
                  </a:cubicBezTo>
                  <a:cubicBezTo>
                    <a:pt x="8651" y="10967"/>
                    <a:pt x="8659" y="10975"/>
                    <a:pt x="8666" y="10982"/>
                  </a:cubicBezTo>
                  <a:cubicBezTo>
                    <a:pt x="8781" y="11119"/>
                    <a:pt x="8887" y="11249"/>
                    <a:pt x="9001" y="11378"/>
                  </a:cubicBezTo>
                  <a:cubicBezTo>
                    <a:pt x="9024" y="11408"/>
                    <a:pt x="9047" y="11431"/>
                    <a:pt x="9070" y="11454"/>
                  </a:cubicBezTo>
                  <a:cubicBezTo>
                    <a:pt x="9108" y="11500"/>
                    <a:pt x="9146" y="11545"/>
                    <a:pt x="9184" y="11591"/>
                  </a:cubicBezTo>
                  <a:cubicBezTo>
                    <a:pt x="9267" y="11675"/>
                    <a:pt x="9344" y="11758"/>
                    <a:pt x="9420" y="11842"/>
                  </a:cubicBezTo>
                  <a:cubicBezTo>
                    <a:pt x="9450" y="11873"/>
                    <a:pt x="9481" y="11903"/>
                    <a:pt x="9519" y="11941"/>
                  </a:cubicBezTo>
                  <a:cubicBezTo>
                    <a:pt x="9587" y="12010"/>
                    <a:pt x="9656" y="12078"/>
                    <a:pt x="9724" y="12146"/>
                  </a:cubicBezTo>
                  <a:lnTo>
                    <a:pt x="9792" y="12215"/>
                  </a:lnTo>
                  <a:lnTo>
                    <a:pt x="9815" y="12238"/>
                  </a:lnTo>
                  <a:cubicBezTo>
                    <a:pt x="9914" y="12321"/>
                    <a:pt x="10005" y="12413"/>
                    <a:pt x="10104" y="12496"/>
                  </a:cubicBezTo>
                  <a:cubicBezTo>
                    <a:pt x="10264" y="12641"/>
                    <a:pt x="10432" y="12778"/>
                    <a:pt x="10599" y="12907"/>
                  </a:cubicBezTo>
                  <a:cubicBezTo>
                    <a:pt x="10660" y="12953"/>
                    <a:pt x="10728" y="12999"/>
                    <a:pt x="10789" y="13044"/>
                  </a:cubicBezTo>
                  <a:cubicBezTo>
                    <a:pt x="10858" y="13090"/>
                    <a:pt x="10926" y="13135"/>
                    <a:pt x="11002" y="13189"/>
                  </a:cubicBezTo>
                  <a:cubicBezTo>
                    <a:pt x="11306" y="12915"/>
                    <a:pt x="11588" y="12626"/>
                    <a:pt x="11862" y="12321"/>
                  </a:cubicBezTo>
                  <a:cubicBezTo>
                    <a:pt x="12105" y="12048"/>
                    <a:pt x="12372" y="11804"/>
                    <a:pt x="12661" y="11583"/>
                  </a:cubicBezTo>
                  <a:cubicBezTo>
                    <a:pt x="13048" y="11278"/>
                    <a:pt x="13529" y="11112"/>
                    <a:pt x="14020" y="11112"/>
                  </a:cubicBezTo>
                  <a:cubicBezTo>
                    <a:pt x="14031" y="11112"/>
                    <a:pt x="14042" y="11112"/>
                    <a:pt x="14053" y="11112"/>
                  </a:cubicBezTo>
                  <a:cubicBezTo>
                    <a:pt x="14114" y="11127"/>
                    <a:pt x="14167" y="11165"/>
                    <a:pt x="14197" y="11218"/>
                  </a:cubicBezTo>
                  <a:cubicBezTo>
                    <a:pt x="14220" y="11256"/>
                    <a:pt x="14243" y="11294"/>
                    <a:pt x="14266" y="11332"/>
                  </a:cubicBezTo>
                  <a:cubicBezTo>
                    <a:pt x="14266" y="11340"/>
                    <a:pt x="14266" y="11340"/>
                    <a:pt x="14266" y="11348"/>
                  </a:cubicBezTo>
                  <a:cubicBezTo>
                    <a:pt x="14304" y="11431"/>
                    <a:pt x="14342" y="11515"/>
                    <a:pt x="14365" y="11606"/>
                  </a:cubicBezTo>
                  <a:cubicBezTo>
                    <a:pt x="14289" y="11637"/>
                    <a:pt x="14220" y="11667"/>
                    <a:pt x="14152" y="11698"/>
                  </a:cubicBezTo>
                  <a:lnTo>
                    <a:pt x="14076" y="11736"/>
                  </a:lnTo>
                  <a:lnTo>
                    <a:pt x="13946" y="11804"/>
                  </a:lnTo>
                  <a:lnTo>
                    <a:pt x="13870" y="11850"/>
                  </a:lnTo>
                  <a:lnTo>
                    <a:pt x="13749" y="11926"/>
                  </a:lnTo>
                  <a:lnTo>
                    <a:pt x="13680" y="11964"/>
                  </a:lnTo>
                  <a:cubicBezTo>
                    <a:pt x="13635" y="11994"/>
                    <a:pt x="13589" y="12025"/>
                    <a:pt x="13551" y="12048"/>
                  </a:cubicBezTo>
                  <a:lnTo>
                    <a:pt x="13498" y="12086"/>
                  </a:lnTo>
                  <a:cubicBezTo>
                    <a:pt x="13444" y="12124"/>
                    <a:pt x="13399" y="12162"/>
                    <a:pt x="13353" y="12192"/>
                  </a:cubicBezTo>
                  <a:lnTo>
                    <a:pt x="13323" y="12215"/>
                  </a:lnTo>
                  <a:cubicBezTo>
                    <a:pt x="12782" y="12641"/>
                    <a:pt x="12326" y="13166"/>
                    <a:pt x="11984" y="13759"/>
                  </a:cubicBezTo>
                  <a:lnTo>
                    <a:pt x="12174" y="13858"/>
                  </a:lnTo>
                  <a:lnTo>
                    <a:pt x="12212" y="13873"/>
                  </a:lnTo>
                  <a:lnTo>
                    <a:pt x="12364" y="13942"/>
                  </a:lnTo>
                  <a:lnTo>
                    <a:pt x="12402" y="13957"/>
                  </a:lnTo>
                  <a:lnTo>
                    <a:pt x="12585" y="14033"/>
                  </a:lnTo>
                  <a:cubicBezTo>
                    <a:pt x="12881" y="14155"/>
                    <a:pt x="13178" y="14254"/>
                    <a:pt x="13490" y="14338"/>
                  </a:cubicBezTo>
                  <a:lnTo>
                    <a:pt x="13513" y="14338"/>
                  </a:lnTo>
                  <a:cubicBezTo>
                    <a:pt x="13589" y="14360"/>
                    <a:pt x="13665" y="14376"/>
                    <a:pt x="13741" y="14398"/>
                  </a:cubicBezTo>
                  <a:cubicBezTo>
                    <a:pt x="14159" y="14482"/>
                    <a:pt x="14578" y="14528"/>
                    <a:pt x="15004" y="14528"/>
                  </a:cubicBezTo>
                  <a:cubicBezTo>
                    <a:pt x="15156" y="14528"/>
                    <a:pt x="15308" y="14513"/>
                    <a:pt x="15460" y="14497"/>
                  </a:cubicBezTo>
                  <a:lnTo>
                    <a:pt x="15491" y="14497"/>
                  </a:lnTo>
                  <a:cubicBezTo>
                    <a:pt x="15575" y="14482"/>
                    <a:pt x="15651" y="14474"/>
                    <a:pt x="15727" y="14459"/>
                  </a:cubicBezTo>
                  <a:cubicBezTo>
                    <a:pt x="15810" y="14292"/>
                    <a:pt x="15772" y="14010"/>
                    <a:pt x="15727" y="13691"/>
                  </a:cubicBezTo>
                  <a:cubicBezTo>
                    <a:pt x="15711" y="13539"/>
                    <a:pt x="15689" y="13387"/>
                    <a:pt x="15673" y="13227"/>
                  </a:cubicBezTo>
                  <a:cubicBezTo>
                    <a:pt x="15651" y="13014"/>
                    <a:pt x="15666" y="12793"/>
                    <a:pt x="15727" y="12588"/>
                  </a:cubicBezTo>
                  <a:lnTo>
                    <a:pt x="15734" y="12565"/>
                  </a:lnTo>
                  <a:cubicBezTo>
                    <a:pt x="15750" y="12527"/>
                    <a:pt x="15765" y="12496"/>
                    <a:pt x="15780" y="12458"/>
                  </a:cubicBezTo>
                  <a:cubicBezTo>
                    <a:pt x="15795" y="12443"/>
                    <a:pt x="15810" y="12436"/>
                    <a:pt x="15826" y="12428"/>
                  </a:cubicBezTo>
                  <a:lnTo>
                    <a:pt x="15833" y="12428"/>
                  </a:lnTo>
                  <a:cubicBezTo>
                    <a:pt x="15848" y="12420"/>
                    <a:pt x="15864" y="12413"/>
                    <a:pt x="15879" y="12405"/>
                  </a:cubicBezTo>
                  <a:lnTo>
                    <a:pt x="15886" y="12405"/>
                  </a:lnTo>
                  <a:cubicBezTo>
                    <a:pt x="15902" y="12398"/>
                    <a:pt x="15917" y="12398"/>
                    <a:pt x="15932" y="12390"/>
                  </a:cubicBezTo>
                  <a:lnTo>
                    <a:pt x="16061" y="12390"/>
                  </a:lnTo>
                  <a:lnTo>
                    <a:pt x="16107" y="12405"/>
                  </a:lnTo>
                  <a:lnTo>
                    <a:pt x="16115" y="12405"/>
                  </a:lnTo>
                  <a:cubicBezTo>
                    <a:pt x="16130" y="12405"/>
                    <a:pt x="16145" y="12413"/>
                    <a:pt x="16168" y="12420"/>
                  </a:cubicBezTo>
                  <a:lnTo>
                    <a:pt x="16176" y="12420"/>
                  </a:lnTo>
                  <a:cubicBezTo>
                    <a:pt x="16191" y="12420"/>
                    <a:pt x="16206" y="12436"/>
                    <a:pt x="16221" y="12443"/>
                  </a:cubicBezTo>
                  <a:cubicBezTo>
                    <a:pt x="16358" y="12512"/>
                    <a:pt x="16449" y="12641"/>
                    <a:pt x="16488" y="12786"/>
                  </a:cubicBezTo>
                  <a:cubicBezTo>
                    <a:pt x="16503" y="12854"/>
                    <a:pt x="16518" y="12915"/>
                    <a:pt x="16526" y="12983"/>
                  </a:cubicBezTo>
                  <a:cubicBezTo>
                    <a:pt x="16541" y="13052"/>
                    <a:pt x="16556" y="13128"/>
                    <a:pt x="16564" y="13196"/>
                  </a:cubicBezTo>
                  <a:lnTo>
                    <a:pt x="16571" y="13227"/>
                  </a:lnTo>
                  <a:cubicBezTo>
                    <a:pt x="16586" y="13303"/>
                    <a:pt x="16594" y="13371"/>
                    <a:pt x="16602" y="13440"/>
                  </a:cubicBezTo>
                  <a:cubicBezTo>
                    <a:pt x="16640" y="13683"/>
                    <a:pt x="16670" y="13919"/>
                    <a:pt x="16708" y="14147"/>
                  </a:cubicBezTo>
                  <a:cubicBezTo>
                    <a:pt x="16769" y="14125"/>
                    <a:pt x="16830" y="14094"/>
                    <a:pt x="16891" y="14064"/>
                  </a:cubicBezTo>
                  <a:cubicBezTo>
                    <a:pt x="16898" y="14056"/>
                    <a:pt x="16914" y="14048"/>
                    <a:pt x="16921" y="14041"/>
                  </a:cubicBezTo>
                  <a:cubicBezTo>
                    <a:pt x="16974" y="14018"/>
                    <a:pt x="17020" y="13988"/>
                    <a:pt x="17066" y="13957"/>
                  </a:cubicBezTo>
                  <a:lnTo>
                    <a:pt x="17089" y="13950"/>
                  </a:lnTo>
                  <a:cubicBezTo>
                    <a:pt x="17553" y="13676"/>
                    <a:pt x="17941" y="13288"/>
                    <a:pt x="18215" y="12816"/>
                  </a:cubicBezTo>
                  <a:lnTo>
                    <a:pt x="18222" y="12808"/>
                  </a:lnTo>
                  <a:cubicBezTo>
                    <a:pt x="18245" y="12763"/>
                    <a:pt x="18268" y="12717"/>
                    <a:pt x="18291" y="12679"/>
                  </a:cubicBezTo>
                  <a:cubicBezTo>
                    <a:pt x="18359" y="12527"/>
                    <a:pt x="18420" y="12382"/>
                    <a:pt x="18466" y="12223"/>
                  </a:cubicBezTo>
                  <a:cubicBezTo>
                    <a:pt x="18473" y="12200"/>
                    <a:pt x="18488" y="12169"/>
                    <a:pt x="18496" y="12139"/>
                  </a:cubicBezTo>
                  <a:lnTo>
                    <a:pt x="18504" y="12108"/>
                  </a:lnTo>
                  <a:cubicBezTo>
                    <a:pt x="18558" y="12111"/>
                    <a:pt x="18611" y="12112"/>
                    <a:pt x="18665" y="12112"/>
                  </a:cubicBezTo>
                  <a:cubicBezTo>
                    <a:pt x="20115" y="12112"/>
                    <a:pt x="21422" y="11223"/>
                    <a:pt x="21752" y="9704"/>
                  </a:cubicBezTo>
                  <a:lnTo>
                    <a:pt x="21775" y="9621"/>
                  </a:lnTo>
                  <a:cubicBezTo>
                    <a:pt x="21775" y="9613"/>
                    <a:pt x="21775" y="9598"/>
                    <a:pt x="21783" y="9583"/>
                  </a:cubicBezTo>
                  <a:cubicBezTo>
                    <a:pt x="21783" y="9529"/>
                    <a:pt x="21790" y="9476"/>
                    <a:pt x="21798" y="9430"/>
                  </a:cubicBezTo>
                  <a:cubicBezTo>
                    <a:pt x="21806" y="9370"/>
                    <a:pt x="21813" y="9309"/>
                    <a:pt x="21821" y="9255"/>
                  </a:cubicBezTo>
                  <a:lnTo>
                    <a:pt x="21821" y="9210"/>
                  </a:lnTo>
                  <a:cubicBezTo>
                    <a:pt x="21821" y="9164"/>
                    <a:pt x="21821" y="9118"/>
                    <a:pt x="21828" y="9073"/>
                  </a:cubicBezTo>
                  <a:lnTo>
                    <a:pt x="21828" y="9027"/>
                  </a:lnTo>
                  <a:lnTo>
                    <a:pt x="21828" y="8890"/>
                  </a:lnTo>
                  <a:lnTo>
                    <a:pt x="21828" y="8845"/>
                  </a:lnTo>
                  <a:cubicBezTo>
                    <a:pt x="21828" y="8723"/>
                    <a:pt x="21821" y="8601"/>
                    <a:pt x="21806" y="8472"/>
                  </a:cubicBezTo>
                  <a:lnTo>
                    <a:pt x="21806" y="8434"/>
                  </a:lnTo>
                  <a:cubicBezTo>
                    <a:pt x="21806" y="8388"/>
                    <a:pt x="21798" y="8342"/>
                    <a:pt x="21790" y="8289"/>
                  </a:cubicBezTo>
                  <a:cubicBezTo>
                    <a:pt x="21790" y="8274"/>
                    <a:pt x="21783" y="8251"/>
                    <a:pt x="21783" y="8236"/>
                  </a:cubicBezTo>
                  <a:cubicBezTo>
                    <a:pt x="21775" y="8190"/>
                    <a:pt x="21767" y="8137"/>
                    <a:pt x="21760" y="8091"/>
                  </a:cubicBezTo>
                  <a:cubicBezTo>
                    <a:pt x="21760" y="8076"/>
                    <a:pt x="21760" y="8061"/>
                    <a:pt x="21752" y="8046"/>
                  </a:cubicBezTo>
                  <a:cubicBezTo>
                    <a:pt x="21684" y="7635"/>
                    <a:pt x="21570" y="7232"/>
                    <a:pt x="21425" y="6844"/>
                  </a:cubicBezTo>
                  <a:cubicBezTo>
                    <a:pt x="21379" y="6844"/>
                    <a:pt x="21334" y="6859"/>
                    <a:pt x="21288" y="6867"/>
                  </a:cubicBezTo>
                  <a:lnTo>
                    <a:pt x="21281" y="6867"/>
                  </a:lnTo>
                  <a:lnTo>
                    <a:pt x="21182" y="6889"/>
                  </a:lnTo>
                  <a:lnTo>
                    <a:pt x="21128" y="6905"/>
                  </a:lnTo>
                  <a:cubicBezTo>
                    <a:pt x="21098" y="6912"/>
                    <a:pt x="21068" y="6920"/>
                    <a:pt x="21037" y="6927"/>
                  </a:cubicBezTo>
                  <a:lnTo>
                    <a:pt x="20984" y="6943"/>
                  </a:lnTo>
                  <a:lnTo>
                    <a:pt x="20893" y="6981"/>
                  </a:lnTo>
                  <a:lnTo>
                    <a:pt x="20877" y="6988"/>
                  </a:lnTo>
                  <a:cubicBezTo>
                    <a:pt x="20801" y="7019"/>
                    <a:pt x="20725" y="7049"/>
                    <a:pt x="20657" y="7095"/>
                  </a:cubicBezTo>
                  <a:lnTo>
                    <a:pt x="20641" y="7095"/>
                  </a:lnTo>
                  <a:cubicBezTo>
                    <a:pt x="20611" y="7118"/>
                    <a:pt x="20581" y="7133"/>
                    <a:pt x="20550" y="7156"/>
                  </a:cubicBezTo>
                  <a:lnTo>
                    <a:pt x="20512" y="7171"/>
                  </a:lnTo>
                  <a:cubicBezTo>
                    <a:pt x="20482" y="7194"/>
                    <a:pt x="20459" y="7209"/>
                    <a:pt x="20428" y="7232"/>
                  </a:cubicBezTo>
                  <a:lnTo>
                    <a:pt x="20398" y="7247"/>
                  </a:lnTo>
                  <a:lnTo>
                    <a:pt x="20307" y="7315"/>
                  </a:lnTo>
                  <a:cubicBezTo>
                    <a:pt x="20276" y="7346"/>
                    <a:pt x="20238" y="7369"/>
                    <a:pt x="20208" y="7399"/>
                  </a:cubicBezTo>
                  <a:cubicBezTo>
                    <a:pt x="19964" y="7612"/>
                    <a:pt x="19888" y="8008"/>
                    <a:pt x="19744" y="8297"/>
                  </a:cubicBezTo>
                  <a:cubicBezTo>
                    <a:pt x="19736" y="8320"/>
                    <a:pt x="19721" y="8342"/>
                    <a:pt x="19713" y="8358"/>
                  </a:cubicBezTo>
                  <a:cubicBezTo>
                    <a:pt x="19706" y="8373"/>
                    <a:pt x="19698" y="8388"/>
                    <a:pt x="19690" y="8396"/>
                  </a:cubicBezTo>
                  <a:lnTo>
                    <a:pt x="19683" y="8411"/>
                  </a:lnTo>
                  <a:cubicBezTo>
                    <a:pt x="19668" y="8426"/>
                    <a:pt x="19660" y="8441"/>
                    <a:pt x="19645" y="8457"/>
                  </a:cubicBezTo>
                  <a:lnTo>
                    <a:pt x="19645" y="8464"/>
                  </a:lnTo>
                  <a:cubicBezTo>
                    <a:pt x="19630" y="8479"/>
                    <a:pt x="19614" y="8495"/>
                    <a:pt x="19599" y="8510"/>
                  </a:cubicBezTo>
                  <a:cubicBezTo>
                    <a:pt x="19510" y="8605"/>
                    <a:pt x="19396" y="8663"/>
                    <a:pt x="19236" y="8663"/>
                  </a:cubicBezTo>
                  <a:cubicBezTo>
                    <a:pt x="19178" y="8663"/>
                    <a:pt x="19114" y="8655"/>
                    <a:pt x="19044" y="8639"/>
                  </a:cubicBezTo>
                  <a:cubicBezTo>
                    <a:pt x="18914" y="8555"/>
                    <a:pt x="18823" y="8426"/>
                    <a:pt x="18800" y="8274"/>
                  </a:cubicBezTo>
                  <a:cubicBezTo>
                    <a:pt x="18785" y="8198"/>
                    <a:pt x="18778" y="8122"/>
                    <a:pt x="18778" y="8046"/>
                  </a:cubicBezTo>
                  <a:lnTo>
                    <a:pt x="18778" y="8031"/>
                  </a:lnTo>
                  <a:lnTo>
                    <a:pt x="18778" y="7977"/>
                  </a:lnTo>
                  <a:lnTo>
                    <a:pt x="18778" y="7947"/>
                  </a:lnTo>
                  <a:lnTo>
                    <a:pt x="18778" y="7909"/>
                  </a:lnTo>
                  <a:lnTo>
                    <a:pt x="18778" y="7871"/>
                  </a:lnTo>
                  <a:cubicBezTo>
                    <a:pt x="18778" y="7863"/>
                    <a:pt x="18778" y="7856"/>
                    <a:pt x="18778" y="7848"/>
                  </a:cubicBezTo>
                  <a:lnTo>
                    <a:pt x="18785" y="7795"/>
                  </a:lnTo>
                  <a:cubicBezTo>
                    <a:pt x="18785" y="7757"/>
                    <a:pt x="18793" y="7719"/>
                    <a:pt x="18800" y="7681"/>
                  </a:cubicBezTo>
                  <a:cubicBezTo>
                    <a:pt x="18823" y="7643"/>
                    <a:pt x="18854" y="7604"/>
                    <a:pt x="18876" y="7566"/>
                  </a:cubicBezTo>
                  <a:cubicBezTo>
                    <a:pt x="18899" y="7551"/>
                    <a:pt x="18914" y="7528"/>
                    <a:pt x="18930" y="7506"/>
                  </a:cubicBezTo>
                  <a:lnTo>
                    <a:pt x="18953" y="7483"/>
                  </a:lnTo>
                  <a:cubicBezTo>
                    <a:pt x="19097" y="7331"/>
                    <a:pt x="19280" y="7201"/>
                    <a:pt x="19477" y="7110"/>
                  </a:cubicBezTo>
                  <a:cubicBezTo>
                    <a:pt x="19827" y="6943"/>
                    <a:pt x="20223" y="6844"/>
                    <a:pt x="20596" y="6714"/>
                  </a:cubicBezTo>
                  <a:cubicBezTo>
                    <a:pt x="20824" y="6638"/>
                    <a:pt x="21030" y="6532"/>
                    <a:pt x="21227" y="6395"/>
                  </a:cubicBezTo>
                  <a:cubicBezTo>
                    <a:pt x="20893" y="5664"/>
                    <a:pt x="20459" y="4987"/>
                    <a:pt x="19949" y="4371"/>
                  </a:cubicBezTo>
                  <a:cubicBezTo>
                    <a:pt x="19934" y="4356"/>
                    <a:pt x="19926" y="4341"/>
                    <a:pt x="19911" y="4325"/>
                  </a:cubicBezTo>
                  <a:lnTo>
                    <a:pt x="19805" y="4196"/>
                  </a:lnTo>
                  <a:lnTo>
                    <a:pt x="19736" y="4112"/>
                  </a:lnTo>
                  <a:lnTo>
                    <a:pt x="19630" y="3998"/>
                  </a:lnTo>
                  <a:cubicBezTo>
                    <a:pt x="19607" y="3975"/>
                    <a:pt x="19576" y="3945"/>
                    <a:pt x="19554" y="3915"/>
                  </a:cubicBezTo>
                  <a:lnTo>
                    <a:pt x="19455" y="3808"/>
                  </a:lnTo>
                  <a:lnTo>
                    <a:pt x="19371" y="3717"/>
                  </a:lnTo>
                  <a:lnTo>
                    <a:pt x="19264" y="3610"/>
                  </a:lnTo>
                  <a:cubicBezTo>
                    <a:pt x="19242" y="3595"/>
                    <a:pt x="19219" y="3572"/>
                    <a:pt x="19204" y="3549"/>
                  </a:cubicBezTo>
                  <a:cubicBezTo>
                    <a:pt x="18953" y="3306"/>
                    <a:pt x="18694" y="3070"/>
                    <a:pt x="18420" y="2857"/>
                  </a:cubicBezTo>
                  <a:lnTo>
                    <a:pt x="18298" y="2758"/>
                  </a:lnTo>
                  <a:cubicBezTo>
                    <a:pt x="17781" y="2355"/>
                    <a:pt x="17233" y="1997"/>
                    <a:pt x="16662" y="1678"/>
                  </a:cubicBezTo>
                  <a:lnTo>
                    <a:pt x="16617" y="1655"/>
                  </a:lnTo>
                  <a:lnTo>
                    <a:pt x="16427" y="1556"/>
                  </a:lnTo>
                  <a:lnTo>
                    <a:pt x="16351" y="1510"/>
                  </a:lnTo>
                  <a:cubicBezTo>
                    <a:pt x="16282" y="1480"/>
                    <a:pt x="16214" y="1442"/>
                    <a:pt x="16145" y="1412"/>
                  </a:cubicBezTo>
                  <a:lnTo>
                    <a:pt x="16077" y="1381"/>
                  </a:lnTo>
                  <a:cubicBezTo>
                    <a:pt x="16001" y="1343"/>
                    <a:pt x="15925" y="1305"/>
                    <a:pt x="15848" y="1267"/>
                  </a:cubicBezTo>
                  <a:lnTo>
                    <a:pt x="15810" y="1252"/>
                  </a:lnTo>
                  <a:cubicBezTo>
                    <a:pt x="15377" y="1054"/>
                    <a:pt x="14928" y="879"/>
                    <a:pt x="14479" y="727"/>
                  </a:cubicBezTo>
                  <a:lnTo>
                    <a:pt x="14479" y="727"/>
                  </a:lnTo>
                  <a:cubicBezTo>
                    <a:pt x="14487" y="1488"/>
                    <a:pt x="14715" y="2370"/>
                    <a:pt x="14844" y="3215"/>
                  </a:cubicBezTo>
                  <a:cubicBezTo>
                    <a:pt x="14867" y="3359"/>
                    <a:pt x="14882" y="3504"/>
                    <a:pt x="14897" y="3641"/>
                  </a:cubicBezTo>
                  <a:cubicBezTo>
                    <a:pt x="14913" y="3778"/>
                    <a:pt x="14920" y="3915"/>
                    <a:pt x="14920" y="4044"/>
                  </a:cubicBezTo>
                  <a:lnTo>
                    <a:pt x="14920" y="4052"/>
                  </a:lnTo>
                  <a:cubicBezTo>
                    <a:pt x="14928" y="4204"/>
                    <a:pt x="14920" y="4356"/>
                    <a:pt x="14913" y="4508"/>
                  </a:cubicBezTo>
                  <a:cubicBezTo>
                    <a:pt x="14905" y="4538"/>
                    <a:pt x="14897" y="4569"/>
                    <a:pt x="14890" y="4599"/>
                  </a:cubicBezTo>
                  <a:lnTo>
                    <a:pt x="14890" y="4607"/>
                  </a:lnTo>
                  <a:cubicBezTo>
                    <a:pt x="14882" y="4630"/>
                    <a:pt x="14875" y="4653"/>
                    <a:pt x="14859" y="4675"/>
                  </a:cubicBezTo>
                  <a:lnTo>
                    <a:pt x="14852" y="4683"/>
                  </a:lnTo>
                  <a:cubicBezTo>
                    <a:pt x="14837" y="4706"/>
                    <a:pt x="14829" y="4721"/>
                    <a:pt x="14814" y="4736"/>
                  </a:cubicBezTo>
                  <a:lnTo>
                    <a:pt x="14799" y="4751"/>
                  </a:lnTo>
                  <a:cubicBezTo>
                    <a:pt x="14783" y="4759"/>
                    <a:pt x="14768" y="4774"/>
                    <a:pt x="14760" y="4782"/>
                  </a:cubicBezTo>
                  <a:lnTo>
                    <a:pt x="14738" y="4797"/>
                  </a:lnTo>
                  <a:lnTo>
                    <a:pt x="14715" y="4812"/>
                  </a:lnTo>
                  <a:cubicBezTo>
                    <a:pt x="14654" y="4843"/>
                    <a:pt x="14593" y="4858"/>
                    <a:pt x="14525" y="4866"/>
                  </a:cubicBezTo>
                  <a:cubicBezTo>
                    <a:pt x="14499" y="4868"/>
                    <a:pt x="14474" y="4869"/>
                    <a:pt x="14449" y="4869"/>
                  </a:cubicBezTo>
                  <a:cubicBezTo>
                    <a:pt x="14209" y="4869"/>
                    <a:pt x="13974" y="4771"/>
                    <a:pt x="13802" y="4592"/>
                  </a:cubicBezTo>
                  <a:cubicBezTo>
                    <a:pt x="13756" y="4538"/>
                    <a:pt x="13711" y="4485"/>
                    <a:pt x="13673" y="4424"/>
                  </a:cubicBezTo>
                  <a:lnTo>
                    <a:pt x="13665" y="4409"/>
                  </a:lnTo>
                  <a:cubicBezTo>
                    <a:pt x="13300" y="3679"/>
                    <a:pt x="13262" y="2994"/>
                    <a:pt x="13224" y="2317"/>
                  </a:cubicBezTo>
                  <a:cubicBezTo>
                    <a:pt x="13208" y="2066"/>
                    <a:pt x="13186" y="1815"/>
                    <a:pt x="13155" y="1556"/>
                  </a:cubicBezTo>
                  <a:cubicBezTo>
                    <a:pt x="13117" y="1282"/>
                    <a:pt x="13056" y="1008"/>
                    <a:pt x="12965" y="742"/>
                  </a:cubicBezTo>
                  <a:cubicBezTo>
                    <a:pt x="12935" y="674"/>
                    <a:pt x="12912" y="605"/>
                    <a:pt x="12881" y="537"/>
                  </a:cubicBezTo>
                  <a:cubicBezTo>
                    <a:pt x="12858" y="491"/>
                    <a:pt x="12843" y="445"/>
                    <a:pt x="12820" y="407"/>
                  </a:cubicBezTo>
                  <a:cubicBezTo>
                    <a:pt x="12798" y="362"/>
                    <a:pt x="12775" y="316"/>
                    <a:pt x="12752" y="270"/>
                  </a:cubicBezTo>
                  <a:cubicBezTo>
                    <a:pt x="12623" y="248"/>
                    <a:pt x="12501" y="225"/>
                    <a:pt x="12372" y="202"/>
                  </a:cubicBezTo>
                  <a:lnTo>
                    <a:pt x="12235" y="179"/>
                  </a:lnTo>
                  <a:lnTo>
                    <a:pt x="11984" y="141"/>
                  </a:lnTo>
                  <a:lnTo>
                    <a:pt x="11717" y="111"/>
                  </a:lnTo>
                  <a:lnTo>
                    <a:pt x="11573" y="88"/>
                  </a:lnTo>
                  <a:cubicBezTo>
                    <a:pt x="11383" y="73"/>
                    <a:pt x="11185" y="50"/>
                    <a:pt x="10995" y="35"/>
                  </a:cubicBezTo>
                  <a:cubicBezTo>
                    <a:pt x="10631" y="12"/>
                    <a:pt x="10270" y="1"/>
                    <a:pt x="9909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9"/>
            <p:cNvSpPr/>
            <p:nvPr/>
          </p:nvSpPr>
          <p:spPr>
            <a:xfrm>
              <a:off x="1220580" y="4586865"/>
              <a:ext cx="1089213" cy="785452"/>
            </a:xfrm>
            <a:custGeom>
              <a:avLst/>
              <a:gdLst/>
              <a:ahLst/>
              <a:cxnLst/>
              <a:rect l="l" t="t" r="r" b="b"/>
              <a:pathLst>
                <a:path w="17979" h="12965" extrusionOk="0">
                  <a:moveTo>
                    <a:pt x="8907" y="3505"/>
                  </a:moveTo>
                  <a:cubicBezTo>
                    <a:pt x="8946" y="3505"/>
                    <a:pt x="8983" y="3512"/>
                    <a:pt x="9016" y="3523"/>
                  </a:cubicBezTo>
                  <a:lnTo>
                    <a:pt x="9100" y="3553"/>
                  </a:lnTo>
                  <a:cubicBezTo>
                    <a:pt x="9146" y="3584"/>
                    <a:pt x="9191" y="3614"/>
                    <a:pt x="9222" y="3660"/>
                  </a:cubicBezTo>
                  <a:lnTo>
                    <a:pt x="9260" y="3721"/>
                  </a:lnTo>
                  <a:cubicBezTo>
                    <a:pt x="9275" y="3751"/>
                    <a:pt x="9283" y="3789"/>
                    <a:pt x="9275" y="3820"/>
                  </a:cubicBezTo>
                  <a:cubicBezTo>
                    <a:pt x="9283" y="3858"/>
                    <a:pt x="9268" y="3888"/>
                    <a:pt x="9252" y="3919"/>
                  </a:cubicBezTo>
                  <a:cubicBezTo>
                    <a:pt x="9237" y="3949"/>
                    <a:pt x="9214" y="3972"/>
                    <a:pt x="9184" y="3987"/>
                  </a:cubicBezTo>
                  <a:cubicBezTo>
                    <a:pt x="9153" y="4010"/>
                    <a:pt x="9123" y="4017"/>
                    <a:pt x="9085" y="4025"/>
                  </a:cubicBezTo>
                  <a:lnTo>
                    <a:pt x="8872" y="4056"/>
                  </a:lnTo>
                  <a:cubicBezTo>
                    <a:pt x="8858" y="4058"/>
                    <a:pt x="8844" y="4059"/>
                    <a:pt x="8830" y="4059"/>
                  </a:cubicBezTo>
                  <a:cubicBezTo>
                    <a:pt x="8794" y="4059"/>
                    <a:pt x="8759" y="4051"/>
                    <a:pt x="8720" y="4040"/>
                  </a:cubicBezTo>
                  <a:lnTo>
                    <a:pt x="8644" y="4010"/>
                  </a:lnTo>
                  <a:cubicBezTo>
                    <a:pt x="8598" y="3979"/>
                    <a:pt x="8552" y="3949"/>
                    <a:pt x="8522" y="3903"/>
                  </a:cubicBezTo>
                  <a:lnTo>
                    <a:pt x="8484" y="3843"/>
                  </a:lnTo>
                  <a:cubicBezTo>
                    <a:pt x="8469" y="3812"/>
                    <a:pt x="8461" y="3782"/>
                    <a:pt x="8469" y="3744"/>
                  </a:cubicBezTo>
                  <a:cubicBezTo>
                    <a:pt x="8461" y="3713"/>
                    <a:pt x="8469" y="3683"/>
                    <a:pt x="8484" y="3652"/>
                  </a:cubicBezTo>
                  <a:cubicBezTo>
                    <a:pt x="8499" y="3622"/>
                    <a:pt x="8522" y="3599"/>
                    <a:pt x="8552" y="3584"/>
                  </a:cubicBezTo>
                  <a:cubicBezTo>
                    <a:pt x="8583" y="3561"/>
                    <a:pt x="8613" y="3546"/>
                    <a:pt x="8651" y="3546"/>
                  </a:cubicBezTo>
                  <a:lnTo>
                    <a:pt x="8864" y="3508"/>
                  </a:lnTo>
                  <a:cubicBezTo>
                    <a:pt x="8879" y="3506"/>
                    <a:pt x="8893" y="3505"/>
                    <a:pt x="8907" y="3505"/>
                  </a:cubicBezTo>
                  <a:close/>
                  <a:moveTo>
                    <a:pt x="13922" y="7413"/>
                  </a:moveTo>
                  <a:cubicBezTo>
                    <a:pt x="13951" y="7413"/>
                    <a:pt x="13981" y="7417"/>
                    <a:pt x="14007" y="7426"/>
                  </a:cubicBezTo>
                  <a:lnTo>
                    <a:pt x="14083" y="7456"/>
                  </a:lnTo>
                  <a:cubicBezTo>
                    <a:pt x="14129" y="7487"/>
                    <a:pt x="14175" y="7525"/>
                    <a:pt x="14205" y="7578"/>
                  </a:cubicBezTo>
                  <a:cubicBezTo>
                    <a:pt x="14220" y="7601"/>
                    <a:pt x="14236" y="7624"/>
                    <a:pt x="14243" y="7646"/>
                  </a:cubicBezTo>
                  <a:cubicBezTo>
                    <a:pt x="14258" y="7677"/>
                    <a:pt x="14266" y="7715"/>
                    <a:pt x="14266" y="7753"/>
                  </a:cubicBezTo>
                  <a:cubicBezTo>
                    <a:pt x="14266" y="7783"/>
                    <a:pt x="14266" y="7821"/>
                    <a:pt x="14251" y="7852"/>
                  </a:cubicBezTo>
                  <a:cubicBezTo>
                    <a:pt x="14236" y="7882"/>
                    <a:pt x="14213" y="7913"/>
                    <a:pt x="14182" y="7928"/>
                  </a:cubicBezTo>
                  <a:cubicBezTo>
                    <a:pt x="14159" y="7951"/>
                    <a:pt x="14121" y="7966"/>
                    <a:pt x="14091" y="7966"/>
                  </a:cubicBezTo>
                  <a:cubicBezTo>
                    <a:pt x="14053" y="7981"/>
                    <a:pt x="14015" y="7989"/>
                    <a:pt x="13977" y="8004"/>
                  </a:cubicBezTo>
                  <a:cubicBezTo>
                    <a:pt x="13939" y="8012"/>
                    <a:pt x="13924" y="8019"/>
                    <a:pt x="13901" y="8034"/>
                  </a:cubicBezTo>
                  <a:cubicBezTo>
                    <a:pt x="13855" y="8050"/>
                    <a:pt x="13810" y="8057"/>
                    <a:pt x="13764" y="8057"/>
                  </a:cubicBezTo>
                  <a:lnTo>
                    <a:pt x="13695" y="8042"/>
                  </a:lnTo>
                  <a:cubicBezTo>
                    <a:pt x="13642" y="8027"/>
                    <a:pt x="13596" y="7996"/>
                    <a:pt x="13551" y="7958"/>
                  </a:cubicBezTo>
                  <a:lnTo>
                    <a:pt x="13498" y="7898"/>
                  </a:lnTo>
                  <a:cubicBezTo>
                    <a:pt x="13475" y="7867"/>
                    <a:pt x="13460" y="7837"/>
                    <a:pt x="13452" y="7799"/>
                  </a:cubicBezTo>
                  <a:cubicBezTo>
                    <a:pt x="13437" y="7761"/>
                    <a:pt x="13437" y="7730"/>
                    <a:pt x="13444" y="7692"/>
                  </a:cubicBezTo>
                  <a:cubicBezTo>
                    <a:pt x="13444" y="7654"/>
                    <a:pt x="13452" y="7624"/>
                    <a:pt x="13475" y="7601"/>
                  </a:cubicBezTo>
                  <a:cubicBezTo>
                    <a:pt x="13490" y="7570"/>
                    <a:pt x="13513" y="7540"/>
                    <a:pt x="13543" y="7525"/>
                  </a:cubicBezTo>
                  <a:cubicBezTo>
                    <a:pt x="13650" y="7479"/>
                    <a:pt x="13756" y="7441"/>
                    <a:pt x="13863" y="7418"/>
                  </a:cubicBezTo>
                  <a:cubicBezTo>
                    <a:pt x="13882" y="7415"/>
                    <a:pt x="13902" y="7413"/>
                    <a:pt x="13922" y="7413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203" y="335"/>
                    <a:pt x="2124" y="1149"/>
                    <a:pt x="2846" y="1963"/>
                  </a:cubicBezTo>
                  <a:cubicBezTo>
                    <a:pt x="3455" y="2640"/>
                    <a:pt x="4010" y="3356"/>
                    <a:pt x="4535" y="4109"/>
                  </a:cubicBezTo>
                  <a:cubicBezTo>
                    <a:pt x="5292" y="3939"/>
                    <a:pt x="6282" y="3198"/>
                    <a:pt x="6808" y="3198"/>
                  </a:cubicBezTo>
                  <a:cubicBezTo>
                    <a:pt x="7059" y="3198"/>
                    <a:pt x="7205" y="3368"/>
                    <a:pt x="7168" y="3850"/>
                  </a:cubicBezTo>
                  <a:cubicBezTo>
                    <a:pt x="7031" y="4474"/>
                    <a:pt x="6019" y="4755"/>
                    <a:pt x="5311" y="5250"/>
                  </a:cubicBezTo>
                  <a:cubicBezTo>
                    <a:pt x="5623" y="5729"/>
                    <a:pt x="5920" y="6193"/>
                    <a:pt x="6224" y="6665"/>
                  </a:cubicBezTo>
                  <a:cubicBezTo>
                    <a:pt x="6468" y="7045"/>
                    <a:pt x="6719" y="7418"/>
                    <a:pt x="6978" y="7783"/>
                  </a:cubicBezTo>
                  <a:cubicBezTo>
                    <a:pt x="8215" y="7274"/>
                    <a:pt x="9032" y="6088"/>
                    <a:pt x="10607" y="6088"/>
                  </a:cubicBezTo>
                  <a:cubicBezTo>
                    <a:pt x="10726" y="6088"/>
                    <a:pt x="10850" y="6095"/>
                    <a:pt x="10979" y="6110"/>
                  </a:cubicBezTo>
                  <a:cubicBezTo>
                    <a:pt x="11618" y="6254"/>
                    <a:pt x="12349" y="7456"/>
                    <a:pt x="11405" y="7472"/>
                  </a:cubicBezTo>
                  <a:cubicBezTo>
                    <a:pt x="11062" y="7460"/>
                    <a:pt x="10691" y="7448"/>
                    <a:pt x="10314" y="7448"/>
                  </a:cubicBezTo>
                  <a:cubicBezTo>
                    <a:pt x="9162" y="7448"/>
                    <a:pt x="7949" y="7566"/>
                    <a:pt x="7267" y="8202"/>
                  </a:cubicBezTo>
                  <a:cubicBezTo>
                    <a:pt x="7982" y="9214"/>
                    <a:pt x="8727" y="10142"/>
                    <a:pt x="9610" y="10926"/>
                  </a:cubicBezTo>
                  <a:cubicBezTo>
                    <a:pt x="9899" y="11177"/>
                    <a:pt x="10196" y="11412"/>
                    <a:pt x="10508" y="11625"/>
                  </a:cubicBezTo>
                  <a:cubicBezTo>
                    <a:pt x="11450" y="10826"/>
                    <a:pt x="12116" y="9548"/>
                    <a:pt x="13521" y="9548"/>
                  </a:cubicBezTo>
                  <a:cubicBezTo>
                    <a:pt x="13534" y="9548"/>
                    <a:pt x="13546" y="9548"/>
                    <a:pt x="13558" y="9548"/>
                  </a:cubicBezTo>
                  <a:cubicBezTo>
                    <a:pt x="13749" y="9564"/>
                    <a:pt x="13870" y="10035"/>
                    <a:pt x="13870" y="10035"/>
                  </a:cubicBezTo>
                  <a:cubicBezTo>
                    <a:pt x="12790" y="10522"/>
                    <a:pt x="12075" y="11230"/>
                    <a:pt x="11489" y="12204"/>
                  </a:cubicBezTo>
                  <a:cubicBezTo>
                    <a:pt x="12413" y="12662"/>
                    <a:pt x="13427" y="12965"/>
                    <a:pt x="14478" y="12965"/>
                  </a:cubicBezTo>
                  <a:cubicBezTo>
                    <a:pt x="14491" y="12965"/>
                    <a:pt x="14504" y="12965"/>
                    <a:pt x="14517" y="12964"/>
                  </a:cubicBezTo>
                  <a:cubicBezTo>
                    <a:pt x="14753" y="12957"/>
                    <a:pt x="14996" y="12934"/>
                    <a:pt x="15240" y="12888"/>
                  </a:cubicBezTo>
                  <a:cubicBezTo>
                    <a:pt x="15438" y="12508"/>
                    <a:pt x="14974" y="11489"/>
                    <a:pt x="15293" y="10895"/>
                  </a:cubicBezTo>
                  <a:cubicBezTo>
                    <a:pt x="15356" y="10841"/>
                    <a:pt x="15433" y="10817"/>
                    <a:pt x="15513" y="10817"/>
                  </a:cubicBezTo>
                  <a:cubicBezTo>
                    <a:pt x="15716" y="10817"/>
                    <a:pt x="15938" y="10975"/>
                    <a:pt x="15993" y="11215"/>
                  </a:cubicBezTo>
                  <a:cubicBezTo>
                    <a:pt x="16107" y="11679"/>
                    <a:pt x="16145" y="12143"/>
                    <a:pt x="16221" y="12584"/>
                  </a:cubicBezTo>
                  <a:cubicBezTo>
                    <a:pt x="17035" y="12211"/>
                    <a:pt x="17712" y="11557"/>
                    <a:pt x="17979" y="10659"/>
                  </a:cubicBezTo>
                  <a:cubicBezTo>
                    <a:pt x="17773" y="10423"/>
                    <a:pt x="17575" y="10203"/>
                    <a:pt x="17378" y="9982"/>
                  </a:cubicBezTo>
                  <a:cubicBezTo>
                    <a:pt x="12980" y="4877"/>
                    <a:pt x="7092" y="662"/>
                    <a:pt x="1" y="0"/>
                  </a:cubicBezTo>
                  <a:close/>
                </a:path>
              </a:pathLst>
            </a:custGeom>
            <a:solidFill>
              <a:srgbClr val="516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9"/>
            <p:cNvSpPr/>
            <p:nvPr/>
          </p:nvSpPr>
          <p:spPr>
            <a:xfrm>
              <a:off x="1220580" y="4586865"/>
              <a:ext cx="1089213" cy="785452"/>
            </a:xfrm>
            <a:custGeom>
              <a:avLst/>
              <a:gdLst/>
              <a:ahLst/>
              <a:cxnLst/>
              <a:rect l="l" t="t" r="r" b="b"/>
              <a:pathLst>
                <a:path w="17979" h="12965" extrusionOk="0">
                  <a:moveTo>
                    <a:pt x="8907" y="3505"/>
                  </a:moveTo>
                  <a:cubicBezTo>
                    <a:pt x="8946" y="3505"/>
                    <a:pt x="8983" y="3512"/>
                    <a:pt x="9016" y="3523"/>
                  </a:cubicBezTo>
                  <a:lnTo>
                    <a:pt x="9100" y="3553"/>
                  </a:lnTo>
                  <a:cubicBezTo>
                    <a:pt x="9146" y="3584"/>
                    <a:pt x="9191" y="3614"/>
                    <a:pt x="9222" y="3660"/>
                  </a:cubicBezTo>
                  <a:lnTo>
                    <a:pt x="9260" y="3721"/>
                  </a:lnTo>
                  <a:cubicBezTo>
                    <a:pt x="9275" y="3751"/>
                    <a:pt x="9283" y="3789"/>
                    <a:pt x="9275" y="3820"/>
                  </a:cubicBezTo>
                  <a:cubicBezTo>
                    <a:pt x="9283" y="3858"/>
                    <a:pt x="9268" y="3888"/>
                    <a:pt x="9252" y="3919"/>
                  </a:cubicBezTo>
                  <a:cubicBezTo>
                    <a:pt x="9237" y="3949"/>
                    <a:pt x="9214" y="3972"/>
                    <a:pt x="9184" y="3987"/>
                  </a:cubicBezTo>
                  <a:cubicBezTo>
                    <a:pt x="9153" y="4010"/>
                    <a:pt x="9123" y="4017"/>
                    <a:pt x="9085" y="4025"/>
                  </a:cubicBezTo>
                  <a:lnTo>
                    <a:pt x="8872" y="4056"/>
                  </a:lnTo>
                  <a:cubicBezTo>
                    <a:pt x="8858" y="4058"/>
                    <a:pt x="8844" y="4059"/>
                    <a:pt x="8830" y="4059"/>
                  </a:cubicBezTo>
                  <a:cubicBezTo>
                    <a:pt x="8794" y="4059"/>
                    <a:pt x="8759" y="4051"/>
                    <a:pt x="8720" y="4040"/>
                  </a:cubicBezTo>
                  <a:lnTo>
                    <a:pt x="8644" y="4010"/>
                  </a:lnTo>
                  <a:cubicBezTo>
                    <a:pt x="8598" y="3979"/>
                    <a:pt x="8552" y="3949"/>
                    <a:pt x="8522" y="3903"/>
                  </a:cubicBezTo>
                  <a:lnTo>
                    <a:pt x="8484" y="3843"/>
                  </a:lnTo>
                  <a:cubicBezTo>
                    <a:pt x="8469" y="3812"/>
                    <a:pt x="8461" y="3782"/>
                    <a:pt x="8469" y="3744"/>
                  </a:cubicBezTo>
                  <a:cubicBezTo>
                    <a:pt x="8461" y="3713"/>
                    <a:pt x="8469" y="3683"/>
                    <a:pt x="8484" y="3652"/>
                  </a:cubicBezTo>
                  <a:cubicBezTo>
                    <a:pt x="8499" y="3622"/>
                    <a:pt x="8522" y="3599"/>
                    <a:pt x="8552" y="3584"/>
                  </a:cubicBezTo>
                  <a:cubicBezTo>
                    <a:pt x="8583" y="3561"/>
                    <a:pt x="8613" y="3546"/>
                    <a:pt x="8651" y="3546"/>
                  </a:cubicBezTo>
                  <a:lnTo>
                    <a:pt x="8864" y="3508"/>
                  </a:lnTo>
                  <a:cubicBezTo>
                    <a:pt x="8879" y="3506"/>
                    <a:pt x="8893" y="3505"/>
                    <a:pt x="8907" y="3505"/>
                  </a:cubicBezTo>
                  <a:close/>
                  <a:moveTo>
                    <a:pt x="13922" y="7413"/>
                  </a:moveTo>
                  <a:cubicBezTo>
                    <a:pt x="13951" y="7413"/>
                    <a:pt x="13981" y="7417"/>
                    <a:pt x="14007" y="7426"/>
                  </a:cubicBezTo>
                  <a:lnTo>
                    <a:pt x="14083" y="7456"/>
                  </a:lnTo>
                  <a:cubicBezTo>
                    <a:pt x="14129" y="7487"/>
                    <a:pt x="14175" y="7525"/>
                    <a:pt x="14205" y="7578"/>
                  </a:cubicBezTo>
                  <a:cubicBezTo>
                    <a:pt x="14220" y="7601"/>
                    <a:pt x="14236" y="7624"/>
                    <a:pt x="14243" y="7646"/>
                  </a:cubicBezTo>
                  <a:cubicBezTo>
                    <a:pt x="14258" y="7677"/>
                    <a:pt x="14266" y="7715"/>
                    <a:pt x="14266" y="7753"/>
                  </a:cubicBezTo>
                  <a:cubicBezTo>
                    <a:pt x="14266" y="7783"/>
                    <a:pt x="14266" y="7821"/>
                    <a:pt x="14251" y="7852"/>
                  </a:cubicBezTo>
                  <a:cubicBezTo>
                    <a:pt x="14236" y="7882"/>
                    <a:pt x="14213" y="7913"/>
                    <a:pt x="14182" y="7928"/>
                  </a:cubicBezTo>
                  <a:cubicBezTo>
                    <a:pt x="14159" y="7951"/>
                    <a:pt x="14121" y="7966"/>
                    <a:pt x="14091" y="7966"/>
                  </a:cubicBezTo>
                  <a:cubicBezTo>
                    <a:pt x="14053" y="7981"/>
                    <a:pt x="14015" y="7989"/>
                    <a:pt x="13977" y="8004"/>
                  </a:cubicBezTo>
                  <a:cubicBezTo>
                    <a:pt x="13939" y="8012"/>
                    <a:pt x="13924" y="8019"/>
                    <a:pt x="13901" y="8034"/>
                  </a:cubicBezTo>
                  <a:cubicBezTo>
                    <a:pt x="13855" y="8050"/>
                    <a:pt x="13810" y="8057"/>
                    <a:pt x="13764" y="8057"/>
                  </a:cubicBezTo>
                  <a:lnTo>
                    <a:pt x="13695" y="8042"/>
                  </a:lnTo>
                  <a:cubicBezTo>
                    <a:pt x="13642" y="8027"/>
                    <a:pt x="13596" y="7996"/>
                    <a:pt x="13551" y="7958"/>
                  </a:cubicBezTo>
                  <a:lnTo>
                    <a:pt x="13498" y="7898"/>
                  </a:lnTo>
                  <a:cubicBezTo>
                    <a:pt x="13475" y="7867"/>
                    <a:pt x="13460" y="7837"/>
                    <a:pt x="13452" y="7799"/>
                  </a:cubicBezTo>
                  <a:cubicBezTo>
                    <a:pt x="13437" y="7761"/>
                    <a:pt x="13437" y="7730"/>
                    <a:pt x="13444" y="7692"/>
                  </a:cubicBezTo>
                  <a:cubicBezTo>
                    <a:pt x="13444" y="7654"/>
                    <a:pt x="13452" y="7624"/>
                    <a:pt x="13475" y="7601"/>
                  </a:cubicBezTo>
                  <a:cubicBezTo>
                    <a:pt x="13490" y="7570"/>
                    <a:pt x="13513" y="7540"/>
                    <a:pt x="13543" y="7525"/>
                  </a:cubicBezTo>
                  <a:cubicBezTo>
                    <a:pt x="13650" y="7479"/>
                    <a:pt x="13756" y="7441"/>
                    <a:pt x="13863" y="7418"/>
                  </a:cubicBezTo>
                  <a:cubicBezTo>
                    <a:pt x="13882" y="7415"/>
                    <a:pt x="13902" y="7413"/>
                    <a:pt x="13922" y="7413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203" y="335"/>
                    <a:pt x="2124" y="1149"/>
                    <a:pt x="2846" y="1963"/>
                  </a:cubicBezTo>
                  <a:cubicBezTo>
                    <a:pt x="3455" y="2640"/>
                    <a:pt x="4010" y="3356"/>
                    <a:pt x="4535" y="4109"/>
                  </a:cubicBezTo>
                  <a:cubicBezTo>
                    <a:pt x="5292" y="3939"/>
                    <a:pt x="6282" y="3198"/>
                    <a:pt x="6808" y="3198"/>
                  </a:cubicBezTo>
                  <a:cubicBezTo>
                    <a:pt x="7059" y="3198"/>
                    <a:pt x="7205" y="3368"/>
                    <a:pt x="7168" y="3850"/>
                  </a:cubicBezTo>
                  <a:cubicBezTo>
                    <a:pt x="7031" y="4474"/>
                    <a:pt x="6019" y="4755"/>
                    <a:pt x="5311" y="5250"/>
                  </a:cubicBezTo>
                  <a:cubicBezTo>
                    <a:pt x="5623" y="5729"/>
                    <a:pt x="5920" y="6193"/>
                    <a:pt x="6224" y="6665"/>
                  </a:cubicBezTo>
                  <a:cubicBezTo>
                    <a:pt x="6468" y="7045"/>
                    <a:pt x="6719" y="7418"/>
                    <a:pt x="6978" y="7783"/>
                  </a:cubicBezTo>
                  <a:cubicBezTo>
                    <a:pt x="8215" y="7274"/>
                    <a:pt x="9032" y="6088"/>
                    <a:pt x="10607" y="6088"/>
                  </a:cubicBezTo>
                  <a:cubicBezTo>
                    <a:pt x="10726" y="6088"/>
                    <a:pt x="10850" y="6095"/>
                    <a:pt x="10979" y="6110"/>
                  </a:cubicBezTo>
                  <a:cubicBezTo>
                    <a:pt x="11618" y="6254"/>
                    <a:pt x="12349" y="7456"/>
                    <a:pt x="11405" y="7472"/>
                  </a:cubicBezTo>
                  <a:cubicBezTo>
                    <a:pt x="11062" y="7460"/>
                    <a:pt x="10691" y="7448"/>
                    <a:pt x="10314" y="7448"/>
                  </a:cubicBezTo>
                  <a:cubicBezTo>
                    <a:pt x="9162" y="7448"/>
                    <a:pt x="7949" y="7566"/>
                    <a:pt x="7267" y="8202"/>
                  </a:cubicBezTo>
                  <a:cubicBezTo>
                    <a:pt x="7982" y="9214"/>
                    <a:pt x="8727" y="10142"/>
                    <a:pt x="9610" y="10926"/>
                  </a:cubicBezTo>
                  <a:cubicBezTo>
                    <a:pt x="9899" y="11177"/>
                    <a:pt x="10196" y="11412"/>
                    <a:pt x="10508" y="11625"/>
                  </a:cubicBezTo>
                  <a:cubicBezTo>
                    <a:pt x="11450" y="10826"/>
                    <a:pt x="12116" y="9548"/>
                    <a:pt x="13521" y="9548"/>
                  </a:cubicBezTo>
                  <a:cubicBezTo>
                    <a:pt x="13534" y="9548"/>
                    <a:pt x="13546" y="9548"/>
                    <a:pt x="13558" y="9548"/>
                  </a:cubicBezTo>
                  <a:cubicBezTo>
                    <a:pt x="13749" y="9564"/>
                    <a:pt x="13870" y="10035"/>
                    <a:pt x="13870" y="10035"/>
                  </a:cubicBezTo>
                  <a:cubicBezTo>
                    <a:pt x="12790" y="10522"/>
                    <a:pt x="12075" y="11230"/>
                    <a:pt x="11489" y="12204"/>
                  </a:cubicBezTo>
                  <a:cubicBezTo>
                    <a:pt x="12413" y="12662"/>
                    <a:pt x="13427" y="12965"/>
                    <a:pt x="14478" y="12965"/>
                  </a:cubicBezTo>
                  <a:cubicBezTo>
                    <a:pt x="14491" y="12965"/>
                    <a:pt x="14504" y="12965"/>
                    <a:pt x="14517" y="12964"/>
                  </a:cubicBezTo>
                  <a:cubicBezTo>
                    <a:pt x="14753" y="12957"/>
                    <a:pt x="14996" y="12934"/>
                    <a:pt x="15240" y="12888"/>
                  </a:cubicBezTo>
                  <a:cubicBezTo>
                    <a:pt x="15438" y="12508"/>
                    <a:pt x="14974" y="11489"/>
                    <a:pt x="15293" y="10895"/>
                  </a:cubicBezTo>
                  <a:cubicBezTo>
                    <a:pt x="15356" y="10841"/>
                    <a:pt x="15433" y="10817"/>
                    <a:pt x="15513" y="10817"/>
                  </a:cubicBezTo>
                  <a:cubicBezTo>
                    <a:pt x="15716" y="10817"/>
                    <a:pt x="15938" y="10975"/>
                    <a:pt x="15993" y="11215"/>
                  </a:cubicBezTo>
                  <a:cubicBezTo>
                    <a:pt x="16107" y="11679"/>
                    <a:pt x="16145" y="12143"/>
                    <a:pt x="16221" y="12584"/>
                  </a:cubicBezTo>
                  <a:cubicBezTo>
                    <a:pt x="17035" y="12211"/>
                    <a:pt x="17712" y="11557"/>
                    <a:pt x="17979" y="10659"/>
                  </a:cubicBezTo>
                  <a:cubicBezTo>
                    <a:pt x="17773" y="10423"/>
                    <a:pt x="17575" y="10203"/>
                    <a:pt x="17378" y="9982"/>
                  </a:cubicBezTo>
                  <a:cubicBezTo>
                    <a:pt x="12980" y="4877"/>
                    <a:pt x="7092" y="66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9"/>
            <p:cNvSpPr/>
            <p:nvPr/>
          </p:nvSpPr>
          <p:spPr>
            <a:xfrm>
              <a:off x="1372220" y="4632969"/>
              <a:ext cx="109351" cy="65974"/>
            </a:xfrm>
            <a:custGeom>
              <a:avLst/>
              <a:gdLst/>
              <a:ahLst/>
              <a:cxnLst/>
              <a:rect l="l" t="t" r="r" b="b"/>
              <a:pathLst>
                <a:path w="1805" h="1089" extrusionOk="0">
                  <a:moveTo>
                    <a:pt x="1469" y="0"/>
                  </a:moveTo>
                  <a:cubicBezTo>
                    <a:pt x="960" y="244"/>
                    <a:pt x="473" y="518"/>
                    <a:pt x="1" y="830"/>
                  </a:cubicBezTo>
                  <a:cubicBezTo>
                    <a:pt x="85" y="913"/>
                    <a:pt x="161" y="1005"/>
                    <a:pt x="244" y="1088"/>
                  </a:cubicBezTo>
                  <a:cubicBezTo>
                    <a:pt x="747" y="746"/>
                    <a:pt x="1264" y="411"/>
                    <a:pt x="1804" y="99"/>
                  </a:cubicBezTo>
                  <a:cubicBezTo>
                    <a:pt x="1698" y="69"/>
                    <a:pt x="1583" y="31"/>
                    <a:pt x="1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9"/>
            <p:cNvSpPr/>
            <p:nvPr/>
          </p:nvSpPr>
          <p:spPr>
            <a:xfrm>
              <a:off x="1410024" y="4654598"/>
              <a:ext cx="163270" cy="101476"/>
            </a:xfrm>
            <a:custGeom>
              <a:avLst/>
              <a:gdLst/>
              <a:ahLst/>
              <a:cxnLst/>
              <a:rect l="l" t="t" r="r" b="b"/>
              <a:pathLst>
                <a:path w="2695" h="1675" extrusionOk="0">
                  <a:moveTo>
                    <a:pt x="1941" y="1"/>
                  </a:moveTo>
                  <a:cubicBezTo>
                    <a:pt x="1271" y="351"/>
                    <a:pt x="625" y="739"/>
                    <a:pt x="1" y="1157"/>
                  </a:cubicBezTo>
                  <a:cubicBezTo>
                    <a:pt x="153" y="1332"/>
                    <a:pt x="290" y="1507"/>
                    <a:pt x="434" y="1675"/>
                  </a:cubicBezTo>
                  <a:cubicBezTo>
                    <a:pt x="1150" y="1180"/>
                    <a:pt x="1880" y="678"/>
                    <a:pt x="2694" y="275"/>
                  </a:cubicBezTo>
                  <a:cubicBezTo>
                    <a:pt x="2443" y="183"/>
                    <a:pt x="2192" y="85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9"/>
            <p:cNvSpPr/>
            <p:nvPr/>
          </p:nvSpPr>
          <p:spPr>
            <a:xfrm>
              <a:off x="1456613" y="4689191"/>
              <a:ext cx="195924" cy="110684"/>
            </a:xfrm>
            <a:custGeom>
              <a:avLst/>
              <a:gdLst/>
              <a:ahLst/>
              <a:cxnLst/>
              <a:rect l="l" t="t" r="r" b="b"/>
              <a:pathLst>
                <a:path w="3234" h="1827" extrusionOk="0">
                  <a:moveTo>
                    <a:pt x="2640" y="0"/>
                  </a:moveTo>
                  <a:cubicBezTo>
                    <a:pt x="1666" y="411"/>
                    <a:pt x="837" y="989"/>
                    <a:pt x="0" y="1552"/>
                  </a:cubicBezTo>
                  <a:cubicBezTo>
                    <a:pt x="69" y="1644"/>
                    <a:pt x="137" y="1735"/>
                    <a:pt x="206" y="1826"/>
                  </a:cubicBezTo>
                  <a:cubicBezTo>
                    <a:pt x="213" y="1811"/>
                    <a:pt x="228" y="1796"/>
                    <a:pt x="236" y="1796"/>
                  </a:cubicBezTo>
                  <a:cubicBezTo>
                    <a:pt x="1141" y="1225"/>
                    <a:pt x="2108" y="624"/>
                    <a:pt x="3234" y="267"/>
                  </a:cubicBezTo>
                  <a:cubicBezTo>
                    <a:pt x="3036" y="175"/>
                    <a:pt x="2838" y="84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9"/>
            <p:cNvSpPr/>
            <p:nvPr/>
          </p:nvSpPr>
          <p:spPr>
            <a:xfrm>
              <a:off x="1487026" y="4727419"/>
              <a:ext cx="265533" cy="107958"/>
            </a:xfrm>
            <a:custGeom>
              <a:avLst/>
              <a:gdLst/>
              <a:ahLst/>
              <a:cxnLst/>
              <a:rect l="l" t="t" r="r" b="b"/>
              <a:pathLst>
                <a:path w="4383" h="1782" extrusionOk="0">
                  <a:moveTo>
                    <a:pt x="3500" y="1"/>
                  </a:moveTo>
                  <a:cubicBezTo>
                    <a:pt x="2230" y="298"/>
                    <a:pt x="1157" y="937"/>
                    <a:pt x="175" y="1545"/>
                  </a:cubicBezTo>
                  <a:cubicBezTo>
                    <a:pt x="122" y="1576"/>
                    <a:pt x="61" y="1591"/>
                    <a:pt x="0" y="1591"/>
                  </a:cubicBezTo>
                  <a:lnTo>
                    <a:pt x="137" y="1781"/>
                  </a:lnTo>
                  <a:cubicBezTo>
                    <a:pt x="899" y="1618"/>
                    <a:pt x="1876" y="879"/>
                    <a:pt x="2406" y="879"/>
                  </a:cubicBezTo>
                  <a:cubicBezTo>
                    <a:pt x="2543" y="879"/>
                    <a:pt x="2651" y="929"/>
                    <a:pt x="2716" y="1051"/>
                  </a:cubicBezTo>
                  <a:cubicBezTo>
                    <a:pt x="3257" y="838"/>
                    <a:pt x="3812" y="648"/>
                    <a:pt x="4383" y="465"/>
                  </a:cubicBezTo>
                  <a:cubicBezTo>
                    <a:pt x="4086" y="305"/>
                    <a:pt x="3797" y="145"/>
                    <a:pt x="3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9"/>
            <p:cNvSpPr/>
            <p:nvPr/>
          </p:nvSpPr>
          <p:spPr>
            <a:xfrm>
              <a:off x="1557060" y="4826533"/>
              <a:ext cx="330114" cy="138795"/>
            </a:xfrm>
            <a:custGeom>
              <a:avLst/>
              <a:gdLst/>
              <a:ahLst/>
              <a:cxnLst/>
              <a:rect l="l" t="t" r="r" b="b"/>
              <a:pathLst>
                <a:path w="5449" h="2291" extrusionOk="0">
                  <a:moveTo>
                    <a:pt x="5136" y="1"/>
                  </a:moveTo>
                  <a:cubicBezTo>
                    <a:pt x="4703" y="92"/>
                    <a:pt x="4277" y="191"/>
                    <a:pt x="3858" y="297"/>
                  </a:cubicBezTo>
                  <a:cubicBezTo>
                    <a:pt x="2466" y="632"/>
                    <a:pt x="1134" y="1012"/>
                    <a:pt x="1" y="1674"/>
                  </a:cubicBezTo>
                  <a:cubicBezTo>
                    <a:pt x="138" y="1880"/>
                    <a:pt x="267" y="2085"/>
                    <a:pt x="396" y="2291"/>
                  </a:cubicBezTo>
                  <a:cubicBezTo>
                    <a:pt x="1796" y="1271"/>
                    <a:pt x="3516" y="556"/>
                    <a:pt x="5448" y="214"/>
                  </a:cubicBezTo>
                  <a:cubicBezTo>
                    <a:pt x="5342" y="138"/>
                    <a:pt x="5235" y="69"/>
                    <a:pt x="5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9"/>
            <p:cNvSpPr/>
            <p:nvPr/>
          </p:nvSpPr>
          <p:spPr>
            <a:xfrm>
              <a:off x="1848405" y="4930252"/>
              <a:ext cx="174235" cy="33260"/>
            </a:xfrm>
            <a:custGeom>
              <a:avLst/>
              <a:gdLst/>
              <a:ahLst/>
              <a:cxnLst/>
              <a:rect l="l" t="t" r="r" b="b"/>
              <a:pathLst>
                <a:path w="2876" h="549" extrusionOk="0">
                  <a:moveTo>
                    <a:pt x="2625" y="0"/>
                  </a:moveTo>
                  <a:cubicBezTo>
                    <a:pt x="2009" y="54"/>
                    <a:pt x="1408" y="145"/>
                    <a:pt x="807" y="259"/>
                  </a:cubicBezTo>
                  <a:cubicBezTo>
                    <a:pt x="533" y="312"/>
                    <a:pt x="266" y="366"/>
                    <a:pt x="0" y="426"/>
                  </a:cubicBezTo>
                  <a:cubicBezTo>
                    <a:pt x="85" y="420"/>
                    <a:pt x="170" y="416"/>
                    <a:pt x="255" y="416"/>
                  </a:cubicBezTo>
                  <a:cubicBezTo>
                    <a:pt x="376" y="416"/>
                    <a:pt x="496" y="424"/>
                    <a:pt x="616" y="442"/>
                  </a:cubicBezTo>
                  <a:cubicBezTo>
                    <a:pt x="700" y="465"/>
                    <a:pt x="784" y="495"/>
                    <a:pt x="860" y="548"/>
                  </a:cubicBezTo>
                  <a:cubicBezTo>
                    <a:pt x="1438" y="434"/>
                    <a:pt x="2031" y="328"/>
                    <a:pt x="2625" y="244"/>
                  </a:cubicBezTo>
                  <a:lnTo>
                    <a:pt x="2876" y="213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9"/>
            <p:cNvSpPr/>
            <p:nvPr/>
          </p:nvSpPr>
          <p:spPr>
            <a:xfrm>
              <a:off x="1625761" y="4968056"/>
              <a:ext cx="171024" cy="83907"/>
            </a:xfrm>
            <a:custGeom>
              <a:avLst/>
              <a:gdLst/>
              <a:ahLst/>
              <a:cxnLst/>
              <a:rect l="l" t="t" r="r" b="b"/>
              <a:pathLst>
                <a:path w="2823" h="1385" extrusionOk="0">
                  <a:moveTo>
                    <a:pt x="2823" y="0"/>
                  </a:moveTo>
                  <a:lnTo>
                    <a:pt x="2823" y="0"/>
                  </a:lnTo>
                  <a:cubicBezTo>
                    <a:pt x="1842" y="236"/>
                    <a:pt x="891" y="594"/>
                    <a:pt x="0" y="1073"/>
                  </a:cubicBezTo>
                  <a:lnTo>
                    <a:pt x="213" y="1385"/>
                  </a:lnTo>
                  <a:cubicBezTo>
                    <a:pt x="647" y="1119"/>
                    <a:pt x="1111" y="898"/>
                    <a:pt x="1583" y="715"/>
                  </a:cubicBezTo>
                  <a:cubicBezTo>
                    <a:pt x="1978" y="449"/>
                    <a:pt x="2374" y="175"/>
                    <a:pt x="2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9"/>
            <p:cNvSpPr/>
            <p:nvPr/>
          </p:nvSpPr>
          <p:spPr>
            <a:xfrm>
              <a:off x="1599044" y="4868033"/>
              <a:ext cx="369674" cy="138310"/>
            </a:xfrm>
            <a:custGeom>
              <a:avLst/>
              <a:gdLst/>
              <a:ahLst/>
              <a:cxnLst/>
              <a:rect l="l" t="t" r="r" b="b"/>
              <a:pathLst>
                <a:path w="6102" h="2283" extrusionOk="0">
                  <a:moveTo>
                    <a:pt x="5417" y="0"/>
                  </a:moveTo>
                  <a:cubicBezTo>
                    <a:pt x="3340" y="289"/>
                    <a:pt x="1491" y="997"/>
                    <a:pt x="0" y="2062"/>
                  </a:cubicBezTo>
                  <a:lnTo>
                    <a:pt x="145" y="2283"/>
                  </a:lnTo>
                  <a:cubicBezTo>
                    <a:pt x="1529" y="1492"/>
                    <a:pt x="3173" y="1050"/>
                    <a:pt x="4869" y="723"/>
                  </a:cubicBezTo>
                  <a:cubicBezTo>
                    <a:pt x="5272" y="647"/>
                    <a:pt x="5683" y="571"/>
                    <a:pt x="6102" y="518"/>
                  </a:cubicBezTo>
                  <a:cubicBezTo>
                    <a:pt x="5874" y="343"/>
                    <a:pt x="5645" y="168"/>
                    <a:pt x="54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9"/>
            <p:cNvSpPr/>
            <p:nvPr/>
          </p:nvSpPr>
          <p:spPr>
            <a:xfrm>
              <a:off x="1929950" y="4974053"/>
              <a:ext cx="163694" cy="33199"/>
            </a:xfrm>
            <a:custGeom>
              <a:avLst/>
              <a:gdLst/>
              <a:ahLst/>
              <a:cxnLst/>
              <a:rect l="l" t="t" r="r" b="b"/>
              <a:pathLst>
                <a:path w="2702" h="548" extrusionOk="0">
                  <a:moveTo>
                    <a:pt x="2123" y="0"/>
                  </a:moveTo>
                  <a:cubicBezTo>
                    <a:pt x="2002" y="15"/>
                    <a:pt x="1880" y="31"/>
                    <a:pt x="1758" y="38"/>
                  </a:cubicBezTo>
                  <a:cubicBezTo>
                    <a:pt x="1157" y="114"/>
                    <a:pt x="579" y="206"/>
                    <a:pt x="1" y="304"/>
                  </a:cubicBezTo>
                  <a:cubicBezTo>
                    <a:pt x="46" y="381"/>
                    <a:pt x="84" y="464"/>
                    <a:pt x="115" y="548"/>
                  </a:cubicBezTo>
                  <a:cubicBezTo>
                    <a:pt x="596" y="497"/>
                    <a:pt x="1080" y="472"/>
                    <a:pt x="1563" y="472"/>
                  </a:cubicBezTo>
                  <a:cubicBezTo>
                    <a:pt x="1943" y="472"/>
                    <a:pt x="2323" y="487"/>
                    <a:pt x="2702" y="518"/>
                  </a:cubicBezTo>
                  <a:cubicBezTo>
                    <a:pt x="2511" y="343"/>
                    <a:pt x="2321" y="168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9"/>
            <p:cNvSpPr/>
            <p:nvPr/>
          </p:nvSpPr>
          <p:spPr>
            <a:xfrm>
              <a:off x="1660779" y="5040877"/>
              <a:ext cx="116682" cy="49375"/>
            </a:xfrm>
            <a:custGeom>
              <a:avLst/>
              <a:gdLst/>
              <a:ahLst/>
              <a:cxnLst/>
              <a:rect l="l" t="t" r="r" b="b"/>
              <a:pathLst>
                <a:path w="1926" h="815" extrusionOk="0">
                  <a:moveTo>
                    <a:pt x="1925" y="0"/>
                  </a:moveTo>
                  <a:lnTo>
                    <a:pt x="1925" y="0"/>
                  </a:lnTo>
                  <a:cubicBezTo>
                    <a:pt x="1165" y="84"/>
                    <a:pt x="465" y="289"/>
                    <a:pt x="1" y="708"/>
                  </a:cubicBezTo>
                  <a:lnTo>
                    <a:pt x="77" y="814"/>
                  </a:lnTo>
                  <a:cubicBezTo>
                    <a:pt x="670" y="487"/>
                    <a:pt x="1286" y="213"/>
                    <a:pt x="1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9"/>
            <p:cNvSpPr/>
            <p:nvPr/>
          </p:nvSpPr>
          <p:spPr>
            <a:xfrm>
              <a:off x="2071473" y="5037666"/>
              <a:ext cx="79787" cy="23082"/>
            </a:xfrm>
            <a:custGeom>
              <a:avLst/>
              <a:gdLst/>
              <a:ahLst/>
              <a:cxnLst/>
              <a:rect l="l" t="t" r="r" b="b"/>
              <a:pathLst>
                <a:path w="1317" h="381" extrusionOk="0">
                  <a:moveTo>
                    <a:pt x="0" y="0"/>
                  </a:moveTo>
                  <a:lnTo>
                    <a:pt x="46" y="15"/>
                  </a:lnTo>
                  <a:cubicBezTo>
                    <a:pt x="92" y="46"/>
                    <a:pt x="130" y="91"/>
                    <a:pt x="160" y="137"/>
                  </a:cubicBezTo>
                  <a:lnTo>
                    <a:pt x="198" y="205"/>
                  </a:lnTo>
                  <a:cubicBezTo>
                    <a:pt x="213" y="236"/>
                    <a:pt x="221" y="274"/>
                    <a:pt x="221" y="312"/>
                  </a:cubicBezTo>
                  <a:cubicBezTo>
                    <a:pt x="221" y="327"/>
                    <a:pt x="221" y="342"/>
                    <a:pt x="221" y="358"/>
                  </a:cubicBezTo>
                  <a:cubicBezTo>
                    <a:pt x="310" y="356"/>
                    <a:pt x="400" y="355"/>
                    <a:pt x="491" y="355"/>
                  </a:cubicBezTo>
                  <a:cubicBezTo>
                    <a:pt x="762" y="355"/>
                    <a:pt x="1037" y="363"/>
                    <a:pt x="1317" y="380"/>
                  </a:cubicBezTo>
                  <a:lnTo>
                    <a:pt x="1027" y="91"/>
                  </a:lnTo>
                  <a:cubicBezTo>
                    <a:pt x="685" y="46"/>
                    <a:pt x="343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9"/>
            <p:cNvSpPr/>
            <p:nvPr/>
          </p:nvSpPr>
          <p:spPr>
            <a:xfrm>
              <a:off x="1967270" y="5155197"/>
              <a:ext cx="220884" cy="104202"/>
            </a:xfrm>
            <a:custGeom>
              <a:avLst/>
              <a:gdLst/>
              <a:ahLst/>
              <a:cxnLst/>
              <a:rect l="l" t="t" r="r" b="b"/>
              <a:pathLst>
                <a:path w="3646" h="1720" extrusionOk="0">
                  <a:moveTo>
                    <a:pt x="3645" y="0"/>
                  </a:moveTo>
                  <a:cubicBezTo>
                    <a:pt x="2960" y="46"/>
                    <a:pt x="2283" y="122"/>
                    <a:pt x="1614" y="236"/>
                  </a:cubicBezTo>
                  <a:lnTo>
                    <a:pt x="1386" y="274"/>
                  </a:lnTo>
                  <a:cubicBezTo>
                    <a:pt x="1454" y="396"/>
                    <a:pt x="1507" y="517"/>
                    <a:pt x="1545" y="654"/>
                  </a:cubicBezTo>
                  <a:cubicBezTo>
                    <a:pt x="967" y="905"/>
                    <a:pt x="442" y="1271"/>
                    <a:pt x="1" y="1720"/>
                  </a:cubicBezTo>
                  <a:cubicBezTo>
                    <a:pt x="343" y="1484"/>
                    <a:pt x="701" y="1263"/>
                    <a:pt x="1066" y="1073"/>
                  </a:cubicBezTo>
                  <a:cubicBezTo>
                    <a:pt x="1888" y="624"/>
                    <a:pt x="2747" y="266"/>
                    <a:pt x="3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9"/>
            <p:cNvSpPr/>
            <p:nvPr/>
          </p:nvSpPr>
          <p:spPr>
            <a:xfrm>
              <a:off x="1809692" y="5193426"/>
              <a:ext cx="148427" cy="97780"/>
            </a:xfrm>
            <a:custGeom>
              <a:avLst/>
              <a:gdLst/>
              <a:ahLst/>
              <a:cxnLst/>
              <a:rect l="l" t="t" r="r" b="b"/>
              <a:pathLst>
                <a:path w="2450" h="1614" extrusionOk="0">
                  <a:moveTo>
                    <a:pt x="2450" y="1"/>
                  </a:moveTo>
                  <a:lnTo>
                    <a:pt x="2450" y="1"/>
                  </a:lnTo>
                  <a:cubicBezTo>
                    <a:pt x="1598" y="252"/>
                    <a:pt x="776" y="594"/>
                    <a:pt x="0" y="1012"/>
                  </a:cubicBezTo>
                  <a:cubicBezTo>
                    <a:pt x="251" y="1225"/>
                    <a:pt x="517" y="1431"/>
                    <a:pt x="784" y="1613"/>
                  </a:cubicBezTo>
                  <a:cubicBezTo>
                    <a:pt x="1354" y="1111"/>
                    <a:pt x="1841" y="449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9"/>
            <p:cNvSpPr/>
            <p:nvPr/>
          </p:nvSpPr>
          <p:spPr>
            <a:xfrm>
              <a:off x="1927648" y="5178219"/>
              <a:ext cx="372946" cy="164118"/>
            </a:xfrm>
            <a:custGeom>
              <a:avLst/>
              <a:gdLst/>
              <a:ahLst/>
              <a:cxnLst/>
              <a:rect l="l" t="t" r="r" b="b"/>
              <a:pathLst>
                <a:path w="6156" h="2709" extrusionOk="0">
                  <a:moveTo>
                    <a:pt x="5509" y="1"/>
                  </a:moveTo>
                  <a:cubicBezTo>
                    <a:pt x="4238" y="153"/>
                    <a:pt x="3090" y="647"/>
                    <a:pt x="2040" y="1172"/>
                  </a:cubicBezTo>
                  <a:cubicBezTo>
                    <a:pt x="1302" y="1537"/>
                    <a:pt x="617" y="1994"/>
                    <a:pt x="1" y="2526"/>
                  </a:cubicBezTo>
                  <a:cubicBezTo>
                    <a:pt x="138" y="2595"/>
                    <a:pt x="275" y="2656"/>
                    <a:pt x="419" y="2709"/>
                  </a:cubicBezTo>
                  <a:cubicBezTo>
                    <a:pt x="510" y="2656"/>
                    <a:pt x="609" y="2602"/>
                    <a:pt x="708" y="2542"/>
                  </a:cubicBezTo>
                  <a:cubicBezTo>
                    <a:pt x="1614" y="2032"/>
                    <a:pt x="2572" y="1606"/>
                    <a:pt x="3554" y="1271"/>
                  </a:cubicBezTo>
                  <a:cubicBezTo>
                    <a:pt x="3569" y="1225"/>
                    <a:pt x="3592" y="1172"/>
                    <a:pt x="3614" y="1134"/>
                  </a:cubicBezTo>
                  <a:cubicBezTo>
                    <a:pt x="3683" y="1082"/>
                    <a:pt x="3764" y="1055"/>
                    <a:pt x="3847" y="1055"/>
                  </a:cubicBezTo>
                  <a:cubicBezTo>
                    <a:pt x="3921" y="1055"/>
                    <a:pt x="3995" y="1076"/>
                    <a:pt x="4063" y="1119"/>
                  </a:cubicBezTo>
                  <a:cubicBezTo>
                    <a:pt x="4740" y="921"/>
                    <a:pt x="5440" y="792"/>
                    <a:pt x="6156" y="723"/>
                  </a:cubicBezTo>
                  <a:cubicBezTo>
                    <a:pt x="6003" y="556"/>
                    <a:pt x="5851" y="381"/>
                    <a:pt x="5699" y="221"/>
                  </a:cubicBezTo>
                  <a:cubicBezTo>
                    <a:pt x="5638" y="145"/>
                    <a:pt x="5570" y="77"/>
                    <a:pt x="5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9"/>
            <p:cNvSpPr/>
            <p:nvPr/>
          </p:nvSpPr>
          <p:spPr>
            <a:xfrm>
              <a:off x="2191791" y="5259825"/>
              <a:ext cx="106989" cy="46588"/>
            </a:xfrm>
            <a:custGeom>
              <a:avLst/>
              <a:gdLst/>
              <a:ahLst/>
              <a:cxnLst/>
              <a:rect l="l" t="t" r="r" b="b"/>
              <a:pathLst>
                <a:path w="1766" h="769" extrusionOk="0">
                  <a:moveTo>
                    <a:pt x="1765" y="0"/>
                  </a:moveTo>
                  <a:lnTo>
                    <a:pt x="1765" y="0"/>
                  </a:lnTo>
                  <a:cubicBezTo>
                    <a:pt x="1172" y="53"/>
                    <a:pt x="578" y="152"/>
                    <a:pt x="0" y="304"/>
                  </a:cubicBezTo>
                  <a:cubicBezTo>
                    <a:pt x="30" y="457"/>
                    <a:pt x="53" y="616"/>
                    <a:pt x="76" y="769"/>
                  </a:cubicBezTo>
                  <a:cubicBezTo>
                    <a:pt x="517" y="670"/>
                    <a:pt x="966" y="601"/>
                    <a:pt x="1423" y="533"/>
                  </a:cubicBezTo>
                  <a:cubicBezTo>
                    <a:pt x="1552" y="365"/>
                    <a:pt x="1666" y="190"/>
                    <a:pt x="1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9"/>
            <p:cNvSpPr/>
            <p:nvPr/>
          </p:nvSpPr>
          <p:spPr>
            <a:xfrm>
              <a:off x="2201909" y="5337250"/>
              <a:ext cx="24051" cy="12056"/>
            </a:xfrm>
            <a:custGeom>
              <a:avLst/>
              <a:gdLst/>
              <a:ahLst/>
              <a:cxnLst/>
              <a:rect l="l" t="t" r="r" b="b"/>
              <a:pathLst>
                <a:path w="397" h="199" extrusionOk="0">
                  <a:moveTo>
                    <a:pt x="396" y="0"/>
                  </a:moveTo>
                  <a:lnTo>
                    <a:pt x="396" y="0"/>
                  </a:lnTo>
                  <a:cubicBezTo>
                    <a:pt x="259" y="23"/>
                    <a:pt x="130" y="46"/>
                    <a:pt x="0" y="76"/>
                  </a:cubicBezTo>
                  <a:cubicBezTo>
                    <a:pt x="0" y="114"/>
                    <a:pt x="8" y="160"/>
                    <a:pt x="16" y="198"/>
                  </a:cubicBezTo>
                  <a:cubicBezTo>
                    <a:pt x="145" y="137"/>
                    <a:pt x="274" y="69"/>
                    <a:pt x="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9"/>
            <p:cNvSpPr/>
            <p:nvPr/>
          </p:nvSpPr>
          <p:spPr>
            <a:xfrm>
              <a:off x="1736387" y="5093645"/>
              <a:ext cx="472483" cy="139461"/>
            </a:xfrm>
            <a:custGeom>
              <a:avLst/>
              <a:gdLst/>
              <a:ahLst/>
              <a:cxnLst/>
              <a:rect l="l" t="t" r="r" b="b"/>
              <a:pathLst>
                <a:path w="7799" h="2302" extrusionOk="0">
                  <a:moveTo>
                    <a:pt x="5881" y="0"/>
                  </a:moveTo>
                  <a:cubicBezTo>
                    <a:pt x="3691" y="0"/>
                    <a:pt x="1651" y="446"/>
                    <a:pt x="0" y="1450"/>
                  </a:cubicBezTo>
                  <a:cubicBezTo>
                    <a:pt x="259" y="1746"/>
                    <a:pt x="533" y="2036"/>
                    <a:pt x="814" y="2302"/>
                  </a:cubicBezTo>
                  <a:cubicBezTo>
                    <a:pt x="2260" y="1465"/>
                    <a:pt x="3850" y="902"/>
                    <a:pt x="5501" y="659"/>
                  </a:cubicBezTo>
                  <a:cubicBezTo>
                    <a:pt x="6262" y="537"/>
                    <a:pt x="7023" y="461"/>
                    <a:pt x="7799" y="438"/>
                  </a:cubicBezTo>
                  <a:cubicBezTo>
                    <a:pt x="7684" y="309"/>
                    <a:pt x="7563" y="194"/>
                    <a:pt x="7449" y="73"/>
                  </a:cubicBezTo>
                  <a:cubicBezTo>
                    <a:pt x="6920" y="25"/>
                    <a:pt x="6396" y="0"/>
                    <a:pt x="5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9"/>
            <p:cNvSpPr/>
            <p:nvPr/>
          </p:nvSpPr>
          <p:spPr>
            <a:xfrm>
              <a:off x="1993563" y="5293449"/>
              <a:ext cx="150305" cy="76092"/>
            </a:xfrm>
            <a:custGeom>
              <a:avLst/>
              <a:gdLst/>
              <a:ahLst/>
              <a:cxnLst/>
              <a:rect l="l" t="t" r="r" b="b"/>
              <a:pathLst>
                <a:path w="2481" h="1256" extrusionOk="0">
                  <a:moveTo>
                    <a:pt x="2420" y="1"/>
                  </a:moveTo>
                  <a:cubicBezTo>
                    <a:pt x="1591" y="282"/>
                    <a:pt x="777" y="632"/>
                    <a:pt x="1" y="1043"/>
                  </a:cubicBezTo>
                  <a:cubicBezTo>
                    <a:pt x="320" y="1142"/>
                    <a:pt x="655" y="1210"/>
                    <a:pt x="990" y="1256"/>
                  </a:cubicBezTo>
                  <a:cubicBezTo>
                    <a:pt x="1081" y="1187"/>
                    <a:pt x="1180" y="1119"/>
                    <a:pt x="1271" y="1050"/>
                  </a:cubicBezTo>
                  <a:cubicBezTo>
                    <a:pt x="1644" y="799"/>
                    <a:pt x="2055" y="602"/>
                    <a:pt x="2481" y="457"/>
                  </a:cubicBezTo>
                  <a:cubicBezTo>
                    <a:pt x="2458" y="305"/>
                    <a:pt x="2435" y="153"/>
                    <a:pt x="2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9"/>
            <p:cNvSpPr/>
            <p:nvPr/>
          </p:nvSpPr>
          <p:spPr>
            <a:xfrm>
              <a:off x="2112972" y="5357546"/>
              <a:ext cx="33199" cy="14297"/>
            </a:xfrm>
            <a:custGeom>
              <a:avLst/>
              <a:gdLst/>
              <a:ahLst/>
              <a:cxnLst/>
              <a:rect l="l" t="t" r="r" b="b"/>
              <a:pathLst>
                <a:path w="548" h="23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58" y="68"/>
                    <a:pt x="175" y="145"/>
                    <a:pt x="0" y="236"/>
                  </a:cubicBezTo>
                  <a:cubicBezTo>
                    <a:pt x="167" y="221"/>
                    <a:pt x="335" y="198"/>
                    <a:pt x="502" y="167"/>
                  </a:cubicBezTo>
                  <a:cubicBezTo>
                    <a:pt x="525" y="114"/>
                    <a:pt x="540" y="61"/>
                    <a:pt x="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9"/>
            <p:cNvSpPr/>
            <p:nvPr/>
          </p:nvSpPr>
          <p:spPr>
            <a:xfrm>
              <a:off x="1683861" y="5036394"/>
              <a:ext cx="374279" cy="121165"/>
            </a:xfrm>
            <a:custGeom>
              <a:avLst/>
              <a:gdLst/>
              <a:ahLst/>
              <a:cxnLst/>
              <a:rect l="l" t="t" r="r" b="b"/>
              <a:pathLst>
                <a:path w="6178" h="2000" extrusionOk="0">
                  <a:moveTo>
                    <a:pt x="5566" y="0"/>
                  </a:moveTo>
                  <a:cubicBezTo>
                    <a:pt x="3508" y="0"/>
                    <a:pt x="1593" y="455"/>
                    <a:pt x="0" y="1307"/>
                  </a:cubicBezTo>
                  <a:cubicBezTo>
                    <a:pt x="175" y="1543"/>
                    <a:pt x="350" y="1771"/>
                    <a:pt x="533" y="1999"/>
                  </a:cubicBezTo>
                  <a:cubicBezTo>
                    <a:pt x="2031" y="1048"/>
                    <a:pt x="3842" y="538"/>
                    <a:pt x="5820" y="409"/>
                  </a:cubicBezTo>
                  <a:cubicBezTo>
                    <a:pt x="5813" y="401"/>
                    <a:pt x="5813" y="386"/>
                    <a:pt x="5813" y="379"/>
                  </a:cubicBezTo>
                  <a:cubicBezTo>
                    <a:pt x="5797" y="341"/>
                    <a:pt x="5790" y="310"/>
                    <a:pt x="5797" y="272"/>
                  </a:cubicBezTo>
                  <a:cubicBezTo>
                    <a:pt x="5797" y="242"/>
                    <a:pt x="5813" y="204"/>
                    <a:pt x="5835" y="181"/>
                  </a:cubicBezTo>
                  <a:cubicBezTo>
                    <a:pt x="5851" y="150"/>
                    <a:pt x="5873" y="120"/>
                    <a:pt x="5904" y="112"/>
                  </a:cubicBezTo>
                  <a:cubicBezTo>
                    <a:pt x="5995" y="67"/>
                    <a:pt x="6086" y="36"/>
                    <a:pt x="6178" y="13"/>
                  </a:cubicBezTo>
                  <a:cubicBezTo>
                    <a:pt x="5973" y="5"/>
                    <a:pt x="5769" y="0"/>
                    <a:pt x="5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9"/>
            <p:cNvSpPr/>
            <p:nvPr/>
          </p:nvSpPr>
          <p:spPr>
            <a:xfrm>
              <a:off x="1616068" y="4779520"/>
              <a:ext cx="211191" cy="83483"/>
            </a:xfrm>
            <a:custGeom>
              <a:avLst/>
              <a:gdLst/>
              <a:ahLst/>
              <a:cxnLst/>
              <a:rect l="l" t="t" r="r" b="b"/>
              <a:pathLst>
                <a:path w="3486" h="1378" extrusionOk="0">
                  <a:moveTo>
                    <a:pt x="2930" y="1"/>
                  </a:moveTo>
                  <a:cubicBezTo>
                    <a:pt x="2138" y="244"/>
                    <a:pt x="1355" y="495"/>
                    <a:pt x="602" y="784"/>
                  </a:cubicBezTo>
                  <a:cubicBezTo>
                    <a:pt x="510" y="1020"/>
                    <a:pt x="282" y="1203"/>
                    <a:pt x="1" y="1378"/>
                  </a:cubicBezTo>
                  <a:cubicBezTo>
                    <a:pt x="647" y="1119"/>
                    <a:pt x="1317" y="898"/>
                    <a:pt x="1986" y="723"/>
                  </a:cubicBezTo>
                  <a:lnTo>
                    <a:pt x="1956" y="663"/>
                  </a:lnTo>
                  <a:cubicBezTo>
                    <a:pt x="1941" y="632"/>
                    <a:pt x="1933" y="602"/>
                    <a:pt x="1933" y="564"/>
                  </a:cubicBezTo>
                  <a:cubicBezTo>
                    <a:pt x="1933" y="533"/>
                    <a:pt x="1941" y="503"/>
                    <a:pt x="1956" y="472"/>
                  </a:cubicBezTo>
                  <a:cubicBezTo>
                    <a:pt x="1971" y="442"/>
                    <a:pt x="1994" y="419"/>
                    <a:pt x="2024" y="404"/>
                  </a:cubicBezTo>
                  <a:cubicBezTo>
                    <a:pt x="2055" y="381"/>
                    <a:pt x="2085" y="366"/>
                    <a:pt x="2123" y="366"/>
                  </a:cubicBezTo>
                  <a:lnTo>
                    <a:pt x="2336" y="328"/>
                  </a:lnTo>
                  <a:cubicBezTo>
                    <a:pt x="2351" y="326"/>
                    <a:pt x="2365" y="325"/>
                    <a:pt x="2379" y="325"/>
                  </a:cubicBezTo>
                  <a:cubicBezTo>
                    <a:pt x="2418" y="325"/>
                    <a:pt x="2455" y="332"/>
                    <a:pt x="2488" y="343"/>
                  </a:cubicBezTo>
                  <a:lnTo>
                    <a:pt x="2572" y="373"/>
                  </a:lnTo>
                  <a:cubicBezTo>
                    <a:pt x="2618" y="404"/>
                    <a:pt x="2656" y="442"/>
                    <a:pt x="2694" y="480"/>
                  </a:cubicBezTo>
                  <a:lnTo>
                    <a:pt x="2724" y="533"/>
                  </a:lnTo>
                  <a:cubicBezTo>
                    <a:pt x="2975" y="465"/>
                    <a:pt x="3234" y="404"/>
                    <a:pt x="3485" y="343"/>
                  </a:cubicBezTo>
                  <a:cubicBezTo>
                    <a:pt x="3295" y="229"/>
                    <a:pt x="3112" y="115"/>
                    <a:pt x="2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9"/>
            <p:cNvSpPr/>
            <p:nvPr/>
          </p:nvSpPr>
          <p:spPr>
            <a:xfrm>
              <a:off x="1190168" y="4491810"/>
              <a:ext cx="1327968" cy="740863"/>
            </a:xfrm>
            <a:custGeom>
              <a:avLst/>
              <a:gdLst/>
              <a:ahLst/>
              <a:cxnLst/>
              <a:rect l="l" t="t" r="r" b="b"/>
              <a:pathLst>
                <a:path w="21920" h="12229" extrusionOk="0">
                  <a:moveTo>
                    <a:pt x="16446" y="3864"/>
                  </a:moveTo>
                  <a:cubicBezTo>
                    <a:pt x="16693" y="3864"/>
                    <a:pt x="17038" y="4205"/>
                    <a:pt x="16868" y="4400"/>
                  </a:cubicBezTo>
                  <a:cubicBezTo>
                    <a:pt x="16826" y="4448"/>
                    <a:pt x="16770" y="4468"/>
                    <a:pt x="16708" y="4468"/>
                  </a:cubicBezTo>
                  <a:cubicBezTo>
                    <a:pt x="16460" y="4468"/>
                    <a:pt x="16125" y="4131"/>
                    <a:pt x="16290" y="3936"/>
                  </a:cubicBezTo>
                  <a:cubicBezTo>
                    <a:pt x="16329" y="3885"/>
                    <a:pt x="16385" y="3864"/>
                    <a:pt x="16446" y="3864"/>
                  </a:cubicBezTo>
                  <a:close/>
                  <a:moveTo>
                    <a:pt x="10656" y="3215"/>
                  </a:moveTo>
                  <a:cubicBezTo>
                    <a:pt x="10675" y="3215"/>
                    <a:pt x="10694" y="3217"/>
                    <a:pt x="10713" y="3220"/>
                  </a:cubicBezTo>
                  <a:cubicBezTo>
                    <a:pt x="10804" y="3228"/>
                    <a:pt x="10888" y="3266"/>
                    <a:pt x="10956" y="3327"/>
                  </a:cubicBezTo>
                  <a:cubicBezTo>
                    <a:pt x="11017" y="3373"/>
                    <a:pt x="11063" y="3441"/>
                    <a:pt x="11078" y="3525"/>
                  </a:cubicBezTo>
                  <a:cubicBezTo>
                    <a:pt x="11101" y="3608"/>
                    <a:pt x="11124" y="3700"/>
                    <a:pt x="11147" y="3783"/>
                  </a:cubicBezTo>
                  <a:cubicBezTo>
                    <a:pt x="11192" y="3928"/>
                    <a:pt x="11245" y="4065"/>
                    <a:pt x="11299" y="4202"/>
                  </a:cubicBezTo>
                  <a:cubicBezTo>
                    <a:pt x="11329" y="4263"/>
                    <a:pt x="11322" y="4339"/>
                    <a:pt x="11291" y="4400"/>
                  </a:cubicBezTo>
                  <a:cubicBezTo>
                    <a:pt x="11245" y="4461"/>
                    <a:pt x="11185" y="4491"/>
                    <a:pt x="11116" y="4499"/>
                  </a:cubicBezTo>
                  <a:cubicBezTo>
                    <a:pt x="11025" y="4499"/>
                    <a:pt x="10941" y="4476"/>
                    <a:pt x="10873" y="4438"/>
                  </a:cubicBezTo>
                  <a:cubicBezTo>
                    <a:pt x="10797" y="4392"/>
                    <a:pt x="10743" y="4331"/>
                    <a:pt x="10705" y="4255"/>
                  </a:cubicBezTo>
                  <a:cubicBezTo>
                    <a:pt x="10591" y="3996"/>
                    <a:pt x="10500" y="3723"/>
                    <a:pt x="10439" y="3449"/>
                  </a:cubicBezTo>
                  <a:cubicBezTo>
                    <a:pt x="10424" y="3380"/>
                    <a:pt x="10447" y="3312"/>
                    <a:pt x="10500" y="3266"/>
                  </a:cubicBezTo>
                  <a:cubicBezTo>
                    <a:pt x="10546" y="3232"/>
                    <a:pt x="10600" y="3215"/>
                    <a:pt x="10656" y="3215"/>
                  </a:cubicBezTo>
                  <a:close/>
                  <a:moveTo>
                    <a:pt x="18968" y="10029"/>
                  </a:moveTo>
                  <a:cubicBezTo>
                    <a:pt x="19213" y="10029"/>
                    <a:pt x="19498" y="10435"/>
                    <a:pt x="19280" y="10608"/>
                  </a:cubicBezTo>
                  <a:cubicBezTo>
                    <a:pt x="19241" y="10636"/>
                    <a:pt x="19198" y="10649"/>
                    <a:pt x="19155" y="10649"/>
                  </a:cubicBezTo>
                  <a:cubicBezTo>
                    <a:pt x="18907" y="10649"/>
                    <a:pt x="18625" y="10243"/>
                    <a:pt x="18838" y="10075"/>
                  </a:cubicBezTo>
                  <a:cubicBezTo>
                    <a:pt x="18878" y="10043"/>
                    <a:pt x="18922" y="10029"/>
                    <a:pt x="18968" y="10029"/>
                  </a:cubicBezTo>
                  <a:close/>
                  <a:moveTo>
                    <a:pt x="9902" y="0"/>
                  </a:moveTo>
                  <a:cubicBezTo>
                    <a:pt x="9532" y="0"/>
                    <a:pt x="9161" y="14"/>
                    <a:pt x="8788" y="40"/>
                  </a:cubicBezTo>
                  <a:cubicBezTo>
                    <a:pt x="9130" y="687"/>
                    <a:pt x="9359" y="1334"/>
                    <a:pt x="9305" y="1919"/>
                  </a:cubicBezTo>
                  <a:cubicBezTo>
                    <a:pt x="9286" y="2122"/>
                    <a:pt x="9100" y="2223"/>
                    <a:pt x="8881" y="2223"/>
                  </a:cubicBezTo>
                  <a:cubicBezTo>
                    <a:pt x="8664" y="2223"/>
                    <a:pt x="8415" y="2124"/>
                    <a:pt x="8263" y="1927"/>
                  </a:cubicBezTo>
                  <a:cubicBezTo>
                    <a:pt x="7852" y="1364"/>
                    <a:pt x="7578" y="733"/>
                    <a:pt x="6970" y="238"/>
                  </a:cubicBezTo>
                  <a:cubicBezTo>
                    <a:pt x="5996" y="390"/>
                    <a:pt x="5060" y="603"/>
                    <a:pt x="4140" y="847"/>
                  </a:cubicBezTo>
                  <a:cubicBezTo>
                    <a:pt x="3017" y="1131"/>
                    <a:pt x="1866" y="1458"/>
                    <a:pt x="661" y="1458"/>
                  </a:cubicBezTo>
                  <a:cubicBezTo>
                    <a:pt x="445" y="1458"/>
                    <a:pt x="228" y="1448"/>
                    <a:pt x="8" y="1425"/>
                  </a:cubicBezTo>
                  <a:lnTo>
                    <a:pt x="8" y="1425"/>
                  </a:lnTo>
                  <a:cubicBezTo>
                    <a:pt x="252" y="1463"/>
                    <a:pt x="488" y="1501"/>
                    <a:pt x="724" y="1547"/>
                  </a:cubicBezTo>
                  <a:cubicBezTo>
                    <a:pt x="488" y="1516"/>
                    <a:pt x="244" y="1486"/>
                    <a:pt x="1" y="1463"/>
                  </a:cubicBezTo>
                  <a:lnTo>
                    <a:pt x="1" y="1463"/>
                  </a:lnTo>
                  <a:cubicBezTo>
                    <a:pt x="176" y="1493"/>
                    <a:pt x="343" y="1524"/>
                    <a:pt x="511" y="1569"/>
                  </a:cubicBezTo>
                  <a:cubicBezTo>
                    <a:pt x="7601" y="2231"/>
                    <a:pt x="13490" y="6446"/>
                    <a:pt x="17872" y="11551"/>
                  </a:cubicBezTo>
                  <a:cubicBezTo>
                    <a:pt x="18077" y="11772"/>
                    <a:pt x="18275" y="12000"/>
                    <a:pt x="18473" y="12228"/>
                  </a:cubicBezTo>
                  <a:cubicBezTo>
                    <a:pt x="18488" y="12190"/>
                    <a:pt x="18504" y="12152"/>
                    <a:pt x="18511" y="12114"/>
                  </a:cubicBezTo>
                  <a:cubicBezTo>
                    <a:pt x="18562" y="12116"/>
                    <a:pt x="18613" y="12117"/>
                    <a:pt x="18664" y="12117"/>
                  </a:cubicBezTo>
                  <a:cubicBezTo>
                    <a:pt x="20208" y="12117"/>
                    <a:pt x="21585" y="11115"/>
                    <a:pt x="21813" y="9429"/>
                  </a:cubicBezTo>
                  <a:cubicBezTo>
                    <a:pt x="21920" y="8637"/>
                    <a:pt x="21783" y="7747"/>
                    <a:pt x="21440" y="6842"/>
                  </a:cubicBezTo>
                  <a:cubicBezTo>
                    <a:pt x="20991" y="6910"/>
                    <a:pt x="20573" y="7108"/>
                    <a:pt x="20231" y="7405"/>
                  </a:cubicBezTo>
                  <a:cubicBezTo>
                    <a:pt x="19816" y="7771"/>
                    <a:pt x="19878" y="8666"/>
                    <a:pt x="19265" y="8666"/>
                  </a:cubicBezTo>
                  <a:cubicBezTo>
                    <a:pt x="19203" y="8666"/>
                    <a:pt x="19135" y="8657"/>
                    <a:pt x="19059" y="8637"/>
                  </a:cubicBezTo>
                  <a:cubicBezTo>
                    <a:pt x="18739" y="8470"/>
                    <a:pt x="18770" y="7975"/>
                    <a:pt x="18831" y="7686"/>
                  </a:cubicBezTo>
                  <a:cubicBezTo>
                    <a:pt x="19310" y="6872"/>
                    <a:pt x="20542" y="6925"/>
                    <a:pt x="21250" y="6393"/>
                  </a:cubicBezTo>
                  <a:cubicBezTo>
                    <a:pt x="20664" y="5107"/>
                    <a:pt x="19660" y="3837"/>
                    <a:pt x="18443" y="2855"/>
                  </a:cubicBezTo>
                  <a:cubicBezTo>
                    <a:pt x="17263" y="1919"/>
                    <a:pt x="15924" y="1197"/>
                    <a:pt x="14494" y="725"/>
                  </a:cubicBezTo>
                  <a:lnTo>
                    <a:pt x="14494" y="725"/>
                  </a:lnTo>
                  <a:cubicBezTo>
                    <a:pt x="14509" y="1889"/>
                    <a:pt x="15042" y="3327"/>
                    <a:pt x="14920" y="4506"/>
                  </a:cubicBezTo>
                  <a:cubicBezTo>
                    <a:pt x="14895" y="4754"/>
                    <a:pt x="14698" y="4871"/>
                    <a:pt x="14461" y="4871"/>
                  </a:cubicBezTo>
                  <a:cubicBezTo>
                    <a:pt x="14188" y="4871"/>
                    <a:pt x="13863" y="4716"/>
                    <a:pt x="13688" y="4422"/>
                  </a:cubicBezTo>
                  <a:lnTo>
                    <a:pt x="13680" y="4407"/>
                  </a:lnTo>
                  <a:cubicBezTo>
                    <a:pt x="12965" y="2954"/>
                    <a:pt x="13528" y="1668"/>
                    <a:pt x="12767" y="276"/>
                  </a:cubicBezTo>
                  <a:cubicBezTo>
                    <a:pt x="12189" y="154"/>
                    <a:pt x="11603" y="78"/>
                    <a:pt x="11010" y="40"/>
                  </a:cubicBezTo>
                  <a:cubicBezTo>
                    <a:pt x="10641" y="14"/>
                    <a:pt x="10272" y="0"/>
                    <a:pt x="9902" y="0"/>
                  </a:cubicBezTo>
                  <a:close/>
                </a:path>
              </a:pathLst>
            </a:custGeom>
            <a:solidFill>
              <a:srgbClr val="5A8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9"/>
            <p:cNvSpPr/>
            <p:nvPr/>
          </p:nvSpPr>
          <p:spPr>
            <a:xfrm>
              <a:off x="1190168" y="4491810"/>
              <a:ext cx="1327968" cy="740863"/>
            </a:xfrm>
            <a:custGeom>
              <a:avLst/>
              <a:gdLst/>
              <a:ahLst/>
              <a:cxnLst/>
              <a:rect l="l" t="t" r="r" b="b"/>
              <a:pathLst>
                <a:path w="21920" h="12229" extrusionOk="0">
                  <a:moveTo>
                    <a:pt x="16446" y="3864"/>
                  </a:moveTo>
                  <a:cubicBezTo>
                    <a:pt x="16693" y="3864"/>
                    <a:pt x="17038" y="4205"/>
                    <a:pt x="16868" y="4400"/>
                  </a:cubicBezTo>
                  <a:cubicBezTo>
                    <a:pt x="16826" y="4448"/>
                    <a:pt x="16770" y="4468"/>
                    <a:pt x="16708" y="4468"/>
                  </a:cubicBezTo>
                  <a:cubicBezTo>
                    <a:pt x="16460" y="4468"/>
                    <a:pt x="16125" y="4131"/>
                    <a:pt x="16290" y="3936"/>
                  </a:cubicBezTo>
                  <a:cubicBezTo>
                    <a:pt x="16329" y="3885"/>
                    <a:pt x="16385" y="3864"/>
                    <a:pt x="16446" y="3864"/>
                  </a:cubicBezTo>
                  <a:close/>
                  <a:moveTo>
                    <a:pt x="10656" y="3215"/>
                  </a:moveTo>
                  <a:cubicBezTo>
                    <a:pt x="10675" y="3215"/>
                    <a:pt x="10694" y="3217"/>
                    <a:pt x="10713" y="3220"/>
                  </a:cubicBezTo>
                  <a:cubicBezTo>
                    <a:pt x="10804" y="3228"/>
                    <a:pt x="10888" y="3266"/>
                    <a:pt x="10956" y="3327"/>
                  </a:cubicBezTo>
                  <a:cubicBezTo>
                    <a:pt x="11017" y="3373"/>
                    <a:pt x="11063" y="3441"/>
                    <a:pt x="11078" y="3525"/>
                  </a:cubicBezTo>
                  <a:cubicBezTo>
                    <a:pt x="11101" y="3608"/>
                    <a:pt x="11124" y="3700"/>
                    <a:pt x="11147" y="3783"/>
                  </a:cubicBezTo>
                  <a:cubicBezTo>
                    <a:pt x="11192" y="3928"/>
                    <a:pt x="11245" y="4065"/>
                    <a:pt x="11299" y="4202"/>
                  </a:cubicBezTo>
                  <a:cubicBezTo>
                    <a:pt x="11329" y="4263"/>
                    <a:pt x="11322" y="4339"/>
                    <a:pt x="11291" y="4400"/>
                  </a:cubicBezTo>
                  <a:cubicBezTo>
                    <a:pt x="11245" y="4461"/>
                    <a:pt x="11185" y="4491"/>
                    <a:pt x="11116" y="4499"/>
                  </a:cubicBezTo>
                  <a:cubicBezTo>
                    <a:pt x="11025" y="4499"/>
                    <a:pt x="10941" y="4476"/>
                    <a:pt x="10873" y="4438"/>
                  </a:cubicBezTo>
                  <a:cubicBezTo>
                    <a:pt x="10797" y="4392"/>
                    <a:pt x="10743" y="4331"/>
                    <a:pt x="10705" y="4255"/>
                  </a:cubicBezTo>
                  <a:cubicBezTo>
                    <a:pt x="10591" y="3996"/>
                    <a:pt x="10500" y="3723"/>
                    <a:pt x="10439" y="3449"/>
                  </a:cubicBezTo>
                  <a:cubicBezTo>
                    <a:pt x="10424" y="3380"/>
                    <a:pt x="10447" y="3312"/>
                    <a:pt x="10500" y="3266"/>
                  </a:cubicBezTo>
                  <a:cubicBezTo>
                    <a:pt x="10546" y="3232"/>
                    <a:pt x="10600" y="3215"/>
                    <a:pt x="10656" y="3215"/>
                  </a:cubicBezTo>
                  <a:close/>
                  <a:moveTo>
                    <a:pt x="18968" y="10029"/>
                  </a:moveTo>
                  <a:cubicBezTo>
                    <a:pt x="19213" y="10029"/>
                    <a:pt x="19498" y="10435"/>
                    <a:pt x="19280" y="10608"/>
                  </a:cubicBezTo>
                  <a:cubicBezTo>
                    <a:pt x="19241" y="10636"/>
                    <a:pt x="19198" y="10649"/>
                    <a:pt x="19155" y="10649"/>
                  </a:cubicBezTo>
                  <a:cubicBezTo>
                    <a:pt x="18907" y="10649"/>
                    <a:pt x="18625" y="10243"/>
                    <a:pt x="18838" y="10075"/>
                  </a:cubicBezTo>
                  <a:cubicBezTo>
                    <a:pt x="18878" y="10043"/>
                    <a:pt x="18922" y="10029"/>
                    <a:pt x="18968" y="10029"/>
                  </a:cubicBezTo>
                  <a:close/>
                  <a:moveTo>
                    <a:pt x="9902" y="0"/>
                  </a:moveTo>
                  <a:cubicBezTo>
                    <a:pt x="9532" y="0"/>
                    <a:pt x="9161" y="14"/>
                    <a:pt x="8788" y="40"/>
                  </a:cubicBezTo>
                  <a:cubicBezTo>
                    <a:pt x="9130" y="687"/>
                    <a:pt x="9359" y="1334"/>
                    <a:pt x="9305" y="1919"/>
                  </a:cubicBezTo>
                  <a:cubicBezTo>
                    <a:pt x="9286" y="2122"/>
                    <a:pt x="9100" y="2223"/>
                    <a:pt x="8881" y="2223"/>
                  </a:cubicBezTo>
                  <a:cubicBezTo>
                    <a:pt x="8664" y="2223"/>
                    <a:pt x="8415" y="2124"/>
                    <a:pt x="8263" y="1927"/>
                  </a:cubicBezTo>
                  <a:cubicBezTo>
                    <a:pt x="7852" y="1364"/>
                    <a:pt x="7578" y="733"/>
                    <a:pt x="6970" y="238"/>
                  </a:cubicBezTo>
                  <a:cubicBezTo>
                    <a:pt x="5996" y="390"/>
                    <a:pt x="5060" y="603"/>
                    <a:pt x="4140" y="847"/>
                  </a:cubicBezTo>
                  <a:cubicBezTo>
                    <a:pt x="3017" y="1131"/>
                    <a:pt x="1866" y="1458"/>
                    <a:pt x="661" y="1458"/>
                  </a:cubicBezTo>
                  <a:cubicBezTo>
                    <a:pt x="445" y="1458"/>
                    <a:pt x="228" y="1448"/>
                    <a:pt x="8" y="1425"/>
                  </a:cubicBezTo>
                  <a:lnTo>
                    <a:pt x="8" y="1425"/>
                  </a:lnTo>
                  <a:cubicBezTo>
                    <a:pt x="252" y="1463"/>
                    <a:pt x="488" y="1501"/>
                    <a:pt x="724" y="1547"/>
                  </a:cubicBezTo>
                  <a:cubicBezTo>
                    <a:pt x="488" y="1516"/>
                    <a:pt x="244" y="1486"/>
                    <a:pt x="1" y="1463"/>
                  </a:cubicBezTo>
                  <a:lnTo>
                    <a:pt x="1" y="1463"/>
                  </a:lnTo>
                  <a:cubicBezTo>
                    <a:pt x="176" y="1493"/>
                    <a:pt x="343" y="1524"/>
                    <a:pt x="511" y="1569"/>
                  </a:cubicBezTo>
                  <a:cubicBezTo>
                    <a:pt x="7601" y="2231"/>
                    <a:pt x="13490" y="6446"/>
                    <a:pt x="17872" y="11551"/>
                  </a:cubicBezTo>
                  <a:cubicBezTo>
                    <a:pt x="18077" y="11772"/>
                    <a:pt x="18275" y="12000"/>
                    <a:pt x="18473" y="12228"/>
                  </a:cubicBezTo>
                  <a:cubicBezTo>
                    <a:pt x="18488" y="12190"/>
                    <a:pt x="18504" y="12152"/>
                    <a:pt x="18511" y="12114"/>
                  </a:cubicBezTo>
                  <a:cubicBezTo>
                    <a:pt x="18562" y="12116"/>
                    <a:pt x="18613" y="12117"/>
                    <a:pt x="18664" y="12117"/>
                  </a:cubicBezTo>
                  <a:cubicBezTo>
                    <a:pt x="20208" y="12117"/>
                    <a:pt x="21585" y="11115"/>
                    <a:pt x="21813" y="9429"/>
                  </a:cubicBezTo>
                  <a:cubicBezTo>
                    <a:pt x="21920" y="8637"/>
                    <a:pt x="21783" y="7747"/>
                    <a:pt x="21440" y="6842"/>
                  </a:cubicBezTo>
                  <a:cubicBezTo>
                    <a:pt x="20991" y="6910"/>
                    <a:pt x="20573" y="7108"/>
                    <a:pt x="20231" y="7405"/>
                  </a:cubicBezTo>
                  <a:cubicBezTo>
                    <a:pt x="19816" y="7771"/>
                    <a:pt x="19878" y="8666"/>
                    <a:pt x="19265" y="8666"/>
                  </a:cubicBezTo>
                  <a:cubicBezTo>
                    <a:pt x="19203" y="8666"/>
                    <a:pt x="19135" y="8657"/>
                    <a:pt x="19059" y="8637"/>
                  </a:cubicBezTo>
                  <a:cubicBezTo>
                    <a:pt x="18739" y="8470"/>
                    <a:pt x="18770" y="7975"/>
                    <a:pt x="18831" y="7686"/>
                  </a:cubicBezTo>
                  <a:cubicBezTo>
                    <a:pt x="19310" y="6872"/>
                    <a:pt x="20542" y="6925"/>
                    <a:pt x="21250" y="6393"/>
                  </a:cubicBezTo>
                  <a:cubicBezTo>
                    <a:pt x="20664" y="5107"/>
                    <a:pt x="19660" y="3837"/>
                    <a:pt x="18443" y="2855"/>
                  </a:cubicBezTo>
                  <a:cubicBezTo>
                    <a:pt x="17263" y="1919"/>
                    <a:pt x="15924" y="1197"/>
                    <a:pt x="14494" y="725"/>
                  </a:cubicBezTo>
                  <a:lnTo>
                    <a:pt x="14494" y="725"/>
                  </a:lnTo>
                  <a:cubicBezTo>
                    <a:pt x="14509" y="1889"/>
                    <a:pt x="15042" y="3327"/>
                    <a:pt x="14920" y="4506"/>
                  </a:cubicBezTo>
                  <a:cubicBezTo>
                    <a:pt x="14895" y="4754"/>
                    <a:pt x="14698" y="4871"/>
                    <a:pt x="14461" y="4871"/>
                  </a:cubicBezTo>
                  <a:cubicBezTo>
                    <a:pt x="14188" y="4871"/>
                    <a:pt x="13863" y="4716"/>
                    <a:pt x="13688" y="4422"/>
                  </a:cubicBezTo>
                  <a:lnTo>
                    <a:pt x="13680" y="4407"/>
                  </a:lnTo>
                  <a:cubicBezTo>
                    <a:pt x="12965" y="2954"/>
                    <a:pt x="13528" y="1668"/>
                    <a:pt x="12767" y="276"/>
                  </a:cubicBezTo>
                  <a:cubicBezTo>
                    <a:pt x="12189" y="154"/>
                    <a:pt x="11603" y="78"/>
                    <a:pt x="11010" y="40"/>
                  </a:cubicBezTo>
                  <a:cubicBezTo>
                    <a:pt x="10641" y="14"/>
                    <a:pt x="10272" y="0"/>
                    <a:pt x="9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9"/>
            <p:cNvSpPr/>
            <p:nvPr/>
          </p:nvSpPr>
          <p:spPr>
            <a:xfrm>
              <a:off x="1461217" y="4531068"/>
              <a:ext cx="91298" cy="132373"/>
            </a:xfrm>
            <a:custGeom>
              <a:avLst/>
              <a:gdLst/>
              <a:ahLst/>
              <a:cxnLst/>
              <a:rect l="l" t="t" r="r" b="b"/>
              <a:pathLst>
                <a:path w="1507" h="2185" extrusionOk="0">
                  <a:moveTo>
                    <a:pt x="442" y="1"/>
                  </a:moveTo>
                  <a:cubicBezTo>
                    <a:pt x="297" y="31"/>
                    <a:pt x="145" y="69"/>
                    <a:pt x="0" y="107"/>
                  </a:cubicBezTo>
                  <a:cubicBezTo>
                    <a:pt x="297" y="716"/>
                    <a:pt x="579" y="1325"/>
                    <a:pt x="837" y="1941"/>
                  </a:cubicBezTo>
                  <a:cubicBezTo>
                    <a:pt x="1065" y="2025"/>
                    <a:pt x="1286" y="2101"/>
                    <a:pt x="1507" y="2184"/>
                  </a:cubicBezTo>
                  <a:cubicBezTo>
                    <a:pt x="1172" y="1454"/>
                    <a:pt x="814" y="724"/>
                    <a:pt x="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9"/>
            <p:cNvSpPr/>
            <p:nvPr/>
          </p:nvSpPr>
          <p:spPr>
            <a:xfrm>
              <a:off x="1530343" y="4513560"/>
              <a:ext cx="133282" cy="196408"/>
            </a:xfrm>
            <a:custGeom>
              <a:avLst/>
              <a:gdLst/>
              <a:ahLst/>
              <a:cxnLst/>
              <a:rect l="l" t="t" r="r" b="b"/>
              <a:pathLst>
                <a:path w="2200" h="3242" extrusionOk="0">
                  <a:moveTo>
                    <a:pt x="640" y="1"/>
                  </a:moveTo>
                  <a:cubicBezTo>
                    <a:pt x="427" y="46"/>
                    <a:pt x="214" y="84"/>
                    <a:pt x="1" y="130"/>
                  </a:cubicBezTo>
                  <a:cubicBezTo>
                    <a:pt x="434" y="1020"/>
                    <a:pt x="845" y="1918"/>
                    <a:pt x="1241" y="2816"/>
                  </a:cubicBezTo>
                  <a:cubicBezTo>
                    <a:pt x="1560" y="2953"/>
                    <a:pt x="1880" y="3097"/>
                    <a:pt x="2199" y="3242"/>
                  </a:cubicBezTo>
                  <a:cubicBezTo>
                    <a:pt x="1735" y="2139"/>
                    <a:pt x="1218" y="1058"/>
                    <a:pt x="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9"/>
            <p:cNvSpPr/>
            <p:nvPr/>
          </p:nvSpPr>
          <p:spPr>
            <a:xfrm>
              <a:off x="1722574" y="4491931"/>
              <a:ext cx="161816" cy="345744"/>
            </a:xfrm>
            <a:custGeom>
              <a:avLst/>
              <a:gdLst/>
              <a:ahLst/>
              <a:cxnLst/>
              <a:rect l="l" t="t" r="r" b="b"/>
              <a:pathLst>
                <a:path w="2671" h="5707" extrusionOk="0">
                  <a:moveTo>
                    <a:pt x="708" y="0"/>
                  </a:moveTo>
                  <a:cubicBezTo>
                    <a:pt x="472" y="8"/>
                    <a:pt x="228" y="23"/>
                    <a:pt x="0" y="31"/>
                  </a:cubicBezTo>
                  <a:cubicBezTo>
                    <a:pt x="335" y="677"/>
                    <a:pt x="563" y="1324"/>
                    <a:pt x="517" y="1902"/>
                  </a:cubicBezTo>
                  <a:cubicBezTo>
                    <a:pt x="997" y="2937"/>
                    <a:pt x="1400" y="4002"/>
                    <a:pt x="1735" y="5090"/>
                  </a:cubicBezTo>
                  <a:cubicBezTo>
                    <a:pt x="2047" y="5288"/>
                    <a:pt x="2359" y="5493"/>
                    <a:pt x="2671" y="5706"/>
                  </a:cubicBezTo>
                  <a:cubicBezTo>
                    <a:pt x="2594" y="5295"/>
                    <a:pt x="2511" y="4885"/>
                    <a:pt x="2412" y="4474"/>
                  </a:cubicBezTo>
                  <a:cubicBezTo>
                    <a:pt x="2381" y="4481"/>
                    <a:pt x="2351" y="4489"/>
                    <a:pt x="2328" y="4497"/>
                  </a:cubicBezTo>
                  <a:cubicBezTo>
                    <a:pt x="2237" y="4497"/>
                    <a:pt x="2153" y="4481"/>
                    <a:pt x="2085" y="4436"/>
                  </a:cubicBezTo>
                  <a:cubicBezTo>
                    <a:pt x="2009" y="4398"/>
                    <a:pt x="1955" y="4329"/>
                    <a:pt x="1917" y="4261"/>
                  </a:cubicBezTo>
                  <a:cubicBezTo>
                    <a:pt x="1803" y="3994"/>
                    <a:pt x="1712" y="3728"/>
                    <a:pt x="1651" y="3447"/>
                  </a:cubicBezTo>
                  <a:cubicBezTo>
                    <a:pt x="1636" y="3378"/>
                    <a:pt x="1659" y="3310"/>
                    <a:pt x="1712" y="3272"/>
                  </a:cubicBezTo>
                  <a:cubicBezTo>
                    <a:pt x="1760" y="3236"/>
                    <a:pt x="1818" y="3214"/>
                    <a:pt x="1877" y="3214"/>
                  </a:cubicBezTo>
                  <a:cubicBezTo>
                    <a:pt x="1893" y="3214"/>
                    <a:pt x="1909" y="3215"/>
                    <a:pt x="1925" y="3218"/>
                  </a:cubicBezTo>
                  <a:cubicBezTo>
                    <a:pt x="1978" y="3226"/>
                    <a:pt x="2031" y="3241"/>
                    <a:pt x="2077" y="3264"/>
                  </a:cubicBezTo>
                  <a:cubicBezTo>
                    <a:pt x="1727" y="2138"/>
                    <a:pt x="1271" y="1043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9"/>
            <p:cNvSpPr/>
            <p:nvPr/>
          </p:nvSpPr>
          <p:spPr>
            <a:xfrm>
              <a:off x="1892146" y="4497445"/>
              <a:ext cx="137886" cy="447159"/>
            </a:xfrm>
            <a:custGeom>
              <a:avLst/>
              <a:gdLst/>
              <a:ahLst/>
              <a:cxnLst/>
              <a:rect l="l" t="t" r="r" b="b"/>
              <a:pathLst>
                <a:path w="2276" h="7381" extrusionOk="0">
                  <a:moveTo>
                    <a:pt x="1" y="1"/>
                  </a:moveTo>
                  <a:cubicBezTo>
                    <a:pt x="541" y="1545"/>
                    <a:pt x="1180" y="3120"/>
                    <a:pt x="1522" y="4695"/>
                  </a:cubicBezTo>
                  <a:cubicBezTo>
                    <a:pt x="1682" y="5471"/>
                    <a:pt x="1774" y="6262"/>
                    <a:pt x="1796" y="7061"/>
                  </a:cubicBezTo>
                  <a:cubicBezTo>
                    <a:pt x="1926" y="7167"/>
                    <a:pt x="2047" y="7274"/>
                    <a:pt x="2177" y="7380"/>
                  </a:cubicBezTo>
                  <a:cubicBezTo>
                    <a:pt x="2253" y="6422"/>
                    <a:pt x="2276" y="5455"/>
                    <a:pt x="2230" y="4497"/>
                  </a:cubicBezTo>
                  <a:cubicBezTo>
                    <a:pt x="2184" y="4451"/>
                    <a:pt x="2139" y="4390"/>
                    <a:pt x="2101" y="4329"/>
                  </a:cubicBezTo>
                  <a:lnTo>
                    <a:pt x="2093" y="4314"/>
                  </a:lnTo>
                  <a:cubicBezTo>
                    <a:pt x="1370" y="2861"/>
                    <a:pt x="1933" y="1575"/>
                    <a:pt x="1180" y="183"/>
                  </a:cubicBezTo>
                  <a:cubicBezTo>
                    <a:pt x="784" y="99"/>
                    <a:pt x="389" y="4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9"/>
            <p:cNvSpPr/>
            <p:nvPr/>
          </p:nvSpPr>
          <p:spPr>
            <a:xfrm>
              <a:off x="2062264" y="4535673"/>
              <a:ext cx="57190" cy="459639"/>
            </a:xfrm>
            <a:custGeom>
              <a:avLst/>
              <a:gdLst/>
              <a:ahLst/>
              <a:cxnLst/>
              <a:rect l="l" t="t" r="r" b="b"/>
              <a:pathLst>
                <a:path w="944" h="7587" extrusionOk="0">
                  <a:moveTo>
                    <a:pt x="99" y="1"/>
                  </a:moveTo>
                  <a:cubicBezTo>
                    <a:pt x="114" y="1165"/>
                    <a:pt x="647" y="2603"/>
                    <a:pt x="525" y="3782"/>
                  </a:cubicBezTo>
                  <a:cubicBezTo>
                    <a:pt x="510" y="4003"/>
                    <a:pt x="350" y="4117"/>
                    <a:pt x="145" y="4140"/>
                  </a:cubicBezTo>
                  <a:cubicBezTo>
                    <a:pt x="175" y="5190"/>
                    <a:pt x="122" y="6240"/>
                    <a:pt x="0" y="7289"/>
                  </a:cubicBezTo>
                  <a:lnTo>
                    <a:pt x="335" y="7586"/>
                  </a:lnTo>
                  <a:cubicBezTo>
                    <a:pt x="944" y="5281"/>
                    <a:pt x="845" y="2679"/>
                    <a:pt x="327" y="85"/>
                  </a:cubicBezTo>
                  <a:cubicBezTo>
                    <a:pt x="251" y="54"/>
                    <a:pt x="175" y="24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9"/>
            <p:cNvSpPr/>
            <p:nvPr/>
          </p:nvSpPr>
          <p:spPr>
            <a:xfrm>
              <a:off x="2117092" y="4560148"/>
              <a:ext cx="87178" cy="480298"/>
            </a:xfrm>
            <a:custGeom>
              <a:avLst/>
              <a:gdLst/>
              <a:ahLst/>
              <a:cxnLst/>
              <a:rect l="l" t="t" r="r" b="b"/>
              <a:pathLst>
                <a:path w="1439" h="7928" extrusionOk="0">
                  <a:moveTo>
                    <a:pt x="252" y="0"/>
                  </a:moveTo>
                  <a:cubicBezTo>
                    <a:pt x="716" y="2693"/>
                    <a:pt x="723" y="5379"/>
                    <a:pt x="1" y="7715"/>
                  </a:cubicBezTo>
                  <a:cubicBezTo>
                    <a:pt x="77" y="7783"/>
                    <a:pt x="145" y="7852"/>
                    <a:pt x="221" y="7928"/>
                  </a:cubicBezTo>
                  <a:cubicBezTo>
                    <a:pt x="822" y="6459"/>
                    <a:pt x="1210" y="4907"/>
                    <a:pt x="1355" y="3333"/>
                  </a:cubicBezTo>
                  <a:cubicBezTo>
                    <a:pt x="1111" y="3287"/>
                    <a:pt x="837" y="2990"/>
                    <a:pt x="990" y="2808"/>
                  </a:cubicBezTo>
                  <a:cubicBezTo>
                    <a:pt x="1030" y="2758"/>
                    <a:pt x="1085" y="2737"/>
                    <a:pt x="1147" y="2737"/>
                  </a:cubicBezTo>
                  <a:cubicBezTo>
                    <a:pt x="1227" y="2737"/>
                    <a:pt x="1316" y="2771"/>
                    <a:pt x="1393" y="2823"/>
                  </a:cubicBezTo>
                  <a:cubicBezTo>
                    <a:pt x="1438" y="2070"/>
                    <a:pt x="1438" y="1309"/>
                    <a:pt x="1385" y="548"/>
                  </a:cubicBezTo>
                  <a:cubicBezTo>
                    <a:pt x="1012" y="350"/>
                    <a:pt x="632" y="16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9"/>
            <p:cNvSpPr/>
            <p:nvPr/>
          </p:nvSpPr>
          <p:spPr>
            <a:xfrm>
              <a:off x="2163196" y="4622791"/>
              <a:ext cx="141581" cy="480359"/>
            </a:xfrm>
            <a:custGeom>
              <a:avLst/>
              <a:gdLst/>
              <a:ahLst/>
              <a:cxnLst/>
              <a:rect l="l" t="t" r="r" b="b"/>
              <a:pathLst>
                <a:path w="2337" h="7929" extrusionOk="0">
                  <a:moveTo>
                    <a:pt x="1431" y="1"/>
                  </a:moveTo>
                  <a:lnTo>
                    <a:pt x="1431" y="1"/>
                  </a:lnTo>
                  <a:cubicBezTo>
                    <a:pt x="1545" y="2557"/>
                    <a:pt x="1050" y="5098"/>
                    <a:pt x="0" y="7426"/>
                  </a:cubicBezTo>
                  <a:cubicBezTo>
                    <a:pt x="160" y="7594"/>
                    <a:pt x="320" y="7753"/>
                    <a:pt x="480" y="7928"/>
                  </a:cubicBezTo>
                  <a:cubicBezTo>
                    <a:pt x="1689" y="5821"/>
                    <a:pt x="2336" y="3333"/>
                    <a:pt x="2260" y="602"/>
                  </a:cubicBezTo>
                  <a:cubicBezTo>
                    <a:pt x="1994" y="389"/>
                    <a:pt x="1712" y="191"/>
                    <a:pt x="1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9"/>
            <p:cNvSpPr/>
            <p:nvPr/>
          </p:nvSpPr>
          <p:spPr>
            <a:xfrm>
              <a:off x="2233715" y="4700277"/>
              <a:ext cx="191804" cy="418564"/>
            </a:xfrm>
            <a:custGeom>
              <a:avLst/>
              <a:gdLst/>
              <a:ahLst/>
              <a:cxnLst/>
              <a:rect l="l" t="t" r="r" b="b"/>
              <a:pathLst>
                <a:path w="3166" h="6909" extrusionOk="0">
                  <a:moveTo>
                    <a:pt x="1880" y="0"/>
                  </a:moveTo>
                  <a:cubicBezTo>
                    <a:pt x="1842" y="2579"/>
                    <a:pt x="1172" y="4922"/>
                    <a:pt x="0" y="6908"/>
                  </a:cubicBezTo>
                  <a:cubicBezTo>
                    <a:pt x="579" y="6254"/>
                    <a:pt x="1111" y="5569"/>
                    <a:pt x="1590" y="4839"/>
                  </a:cubicBezTo>
                  <a:cubicBezTo>
                    <a:pt x="1552" y="4641"/>
                    <a:pt x="1560" y="4443"/>
                    <a:pt x="1598" y="4245"/>
                  </a:cubicBezTo>
                  <a:cubicBezTo>
                    <a:pt x="1765" y="3994"/>
                    <a:pt x="2001" y="3796"/>
                    <a:pt x="2275" y="3675"/>
                  </a:cubicBezTo>
                  <a:cubicBezTo>
                    <a:pt x="2648" y="2975"/>
                    <a:pt x="2945" y="2237"/>
                    <a:pt x="3165" y="1476"/>
                  </a:cubicBezTo>
                  <a:cubicBezTo>
                    <a:pt x="2785" y="943"/>
                    <a:pt x="2351" y="449"/>
                    <a:pt x="1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9"/>
            <p:cNvSpPr/>
            <p:nvPr/>
          </p:nvSpPr>
          <p:spPr>
            <a:xfrm>
              <a:off x="2439274" y="4845920"/>
              <a:ext cx="38349" cy="53070"/>
            </a:xfrm>
            <a:custGeom>
              <a:avLst/>
              <a:gdLst/>
              <a:ahLst/>
              <a:cxnLst/>
              <a:rect l="l" t="t" r="r" b="b"/>
              <a:pathLst>
                <a:path w="633" h="876" extrusionOk="0">
                  <a:moveTo>
                    <a:pt x="351" y="0"/>
                  </a:moveTo>
                  <a:cubicBezTo>
                    <a:pt x="244" y="297"/>
                    <a:pt x="130" y="586"/>
                    <a:pt x="1" y="875"/>
                  </a:cubicBezTo>
                  <a:cubicBezTo>
                    <a:pt x="229" y="799"/>
                    <a:pt x="442" y="692"/>
                    <a:pt x="632" y="548"/>
                  </a:cubicBezTo>
                  <a:cubicBezTo>
                    <a:pt x="548" y="365"/>
                    <a:pt x="457" y="183"/>
                    <a:pt x="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9"/>
            <p:cNvSpPr/>
            <p:nvPr/>
          </p:nvSpPr>
          <p:spPr>
            <a:xfrm>
              <a:off x="2250315" y="4907654"/>
              <a:ext cx="230516" cy="284011"/>
            </a:xfrm>
            <a:custGeom>
              <a:avLst/>
              <a:gdLst/>
              <a:ahLst/>
              <a:cxnLst/>
              <a:rect l="l" t="t" r="r" b="b"/>
              <a:pathLst>
                <a:path w="3805" h="4688" extrusionOk="0">
                  <a:moveTo>
                    <a:pt x="3804" y="1"/>
                  </a:moveTo>
                  <a:cubicBezTo>
                    <a:pt x="3447" y="77"/>
                    <a:pt x="3112" y="229"/>
                    <a:pt x="2823" y="457"/>
                  </a:cubicBezTo>
                  <a:cubicBezTo>
                    <a:pt x="2655" y="784"/>
                    <a:pt x="2473" y="1104"/>
                    <a:pt x="2275" y="1416"/>
                  </a:cubicBezTo>
                  <a:cubicBezTo>
                    <a:pt x="2237" y="1499"/>
                    <a:pt x="2184" y="1583"/>
                    <a:pt x="2115" y="1659"/>
                  </a:cubicBezTo>
                  <a:cubicBezTo>
                    <a:pt x="1491" y="2587"/>
                    <a:pt x="784" y="3455"/>
                    <a:pt x="0" y="4261"/>
                  </a:cubicBezTo>
                  <a:cubicBezTo>
                    <a:pt x="130" y="4406"/>
                    <a:pt x="251" y="4550"/>
                    <a:pt x="373" y="4687"/>
                  </a:cubicBezTo>
                  <a:cubicBezTo>
                    <a:pt x="708" y="4337"/>
                    <a:pt x="1050" y="3987"/>
                    <a:pt x="1377" y="3630"/>
                  </a:cubicBezTo>
                  <a:cubicBezTo>
                    <a:pt x="1263" y="3500"/>
                    <a:pt x="1210" y="3310"/>
                    <a:pt x="1339" y="3211"/>
                  </a:cubicBezTo>
                  <a:cubicBezTo>
                    <a:pt x="1380" y="3178"/>
                    <a:pt x="1425" y="3164"/>
                    <a:pt x="1471" y="3164"/>
                  </a:cubicBezTo>
                  <a:cubicBezTo>
                    <a:pt x="1553" y="3164"/>
                    <a:pt x="1636" y="3209"/>
                    <a:pt x="1704" y="3272"/>
                  </a:cubicBezTo>
                  <a:cubicBezTo>
                    <a:pt x="2039" y="2899"/>
                    <a:pt x="2351" y="2496"/>
                    <a:pt x="2633" y="2078"/>
                  </a:cubicBezTo>
                  <a:cubicBezTo>
                    <a:pt x="3066" y="1416"/>
                    <a:pt x="3454" y="716"/>
                    <a:pt x="38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9"/>
            <p:cNvSpPr/>
            <p:nvPr/>
          </p:nvSpPr>
          <p:spPr>
            <a:xfrm>
              <a:off x="2302356" y="4968056"/>
              <a:ext cx="213008" cy="264624"/>
            </a:xfrm>
            <a:custGeom>
              <a:avLst/>
              <a:gdLst/>
              <a:ahLst/>
              <a:cxnLst/>
              <a:rect l="l" t="t" r="r" b="b"/>
              <a:pathLst>
                <a:path w="3516" h="4368" extrusionOk="0">
                  <a:moveTo>
                    <a:pt x="3379" y="0"/>
                  </a:moveTo>
                  <a:cubicBezTo>
                    <a:pt x="3059" y="578"/>
                    <a:pt x="2709" y="1141"/>
                    <a:pt x="2329" y="1682"/>
                  </a:cubicBezTo>
                  <a:cubicBezTo>
                    <a:pt x="1652" y="2633"/>
                    <a:pt x="823" y="3424"/>
                    <a:pt x="1" y="4238"/>
                  </a:cubicBezTo>
                  <a:lnTo>
                    <a:pt x="115" y="4367"/>
                  </a:lnTo>
                  <a:cubicBezTo>
                    <a:pt x="130" y="4329"/>
                    <a:pt x="138" y="4291"/>
                    <a:pt x="153" y="4253"/>
                  </a:cubicBezTo>
                  <a:cubicBezTo>
                    <a:pt x="186" y="4254"/>
                    <a:pt x="218" y="4254"/>
                    <a:pt x="250" y="4254"/>
                  </a:cubicBezTo>
                  <a:cubicBezTo>
                    <a:pt x="545" y="4254"/>
                    <a:pt x="839" y="4223"/>
                    <a:pt x="1127" y="4154"/>
                  </a:cubicBezTo>
                  <a:cubicBezTo>
                    <a:pt x="1987" y="3508"/>
                    <a:pt x="2671" y="2640"/>
                    <a:pt x="3402" y="1849"/>
                  </a:cubicBezTo>
                  <a:cubicBezTo>
                    <a:pt x="3425" y="1750"/>
                    <a:pt x="3440" y="1666"/>
                    <a:pt x="3455" y="1568"/>
                  </a:cubicBezTo>
                  <a:cubicBezTo>
                    <a:pt x="3516" y="1043"/>
                    <a:pt x="3493" y="510"/>
                    <a:pt x="3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9"/>
            <p:cNvSpPr/>
            <p:nvPr/>
          </p:nvSpPr>
          <p:spPr>
            <a:xfrm>
              <a:off x="1811510" y="4491931"/>
              <a:ext cx="147518" cy="399663"/>
            </a:xfrm>
            <a:custGeom>
              <a:avLst/>
              <a:gdLst/>
              <a:ahLst/>
              <a:cxnLst/>
              <a:rect l="l" t="t" r="r" b="b"/>
              <a:pathLst>
                <a:path w="2435" h="6597" extrusionOk="0">
                  <a:moveTo>
                    <a:pt x="0" y="0"/>
                  </a:moveTo>
                  <a:cubicBezTo>
                    <a:pt x="1066" y="2054"/>
                    <a:pt x="1651" y="4162"/>
                    <a:pt x="1948" y="6231"/>
                  </a:cubicBezTo>
                  <a:cubicBezTo>
                    <a:pt x="2115" y="6353"/>
                    <a:pt x="2275" y="6475"/>
                    <a:pt x="2435" y="6596"/>
                  </a:cubicBezTo>
                  <a:cubicBezTo>
                    <a:pt x="2389" y="5950"/>
                    <a:pt x="2290" y="5311"/>
                    <a:pt x="2146" y="4679"/>
                  </a:cubicBezTo>
                  <a:cubicBezTo>
                    <a:pt x="1781" y="3120"/>
                    <a:pt x="1111" y="1560"/>
                    <a:pt x="541" y="15"/>
                  </a:cubicBezTo>
                  <a:cubicBezTo>
                    <a:pt x="358" y="8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9"/>
            <p:cNvSpPr/>
            <p:nvPr/>
          </p:nvSpPr>
          <p:spPr>
            <a:xfrm>
              <a:off x="1612373" y="4506229"/>
              <a:ext cx="165087" cy="263655"/>
            </a:xfrm>
            <a:custGeom>
              <a:avLst/>
              <a:gdLst/>
              <a:ahLst/>
              <a:cxnLst/>
              <a:rect l="l" t="t" r="r" b="b"/>
              <a:pathLst>
                <a:path w="2725" h="4352" extrusionOk="0">
                  <a:moveTo>
                    <a:pt x="1" y="0"/>
                  </a:moveTo>
                  <a:cubicBezTo>
                    <a:pt x="640" y="1233"/>
                    <a:pt x="1218" y="2495"/>
                    <a:pt x="1713" y="3789"/>
                  </a:cubicBezTo>
                  <a:cubicBezTo>
                    <a:pt x="2055" y="3971"/>
                    <a:pt x="2390" y="4154"/>
                    <a:pt x="2724" y="4352"/>
                  </a:cubicBezTo>
                  <a:cubicBezTo>
                    <a:pt x="2443" y="3538"/>
                    <a:pt x="2116" y="2739"/>
                    <a:pt x="1751" y="1963"/>
                  </a:cubicBezTo>
                  <a:cubicBezTo>
                    <a:pt x="1568" y="1933"/>
                    <a:pt x="1408" y="1826"/>
                    <a:pt x="1294" y="1681"/>
                  </a:cubicBezTo>
                  <a:cubicBezTo>
                    <a:pt x="876" y="1126"/>
                    <a:pt x="609" y="49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9"/>
            <p:cNvSpPr/>
            <p:nvPr/>
          </p:nvSpPr>
          <p:spPr>
            <a:xfrm>
              <a:off x="1220580" y="4586865"/>
              <a:ext cx="109351" cy="34169"/>
            </a:xfrm>
            <a:custGeom>
              <a:avLst/>
              <a:gdLst/>
              <a:ahLst/>
              <a:cxnLst/>
              <a:rect l="l" t="t" r="r" b="b"/>
              <a:pathLst>
                <a:path w="1805" h="564" extrusionOk="0">
                  <a:moveTo>
                    <a:pt x="1" y="0"/>
                  </a:moveTo>
                  <a:lnTo>
                    <a:pt x="1" y="0"/>
                  </a:lnTo>
                  <a:cubicBezTo>
                    <a:pt x="442" y="130"/>
                    <a:pt x="868" y="320"/>
                    <a:pt x="1256" y="563"/>
                  </a:cubicBezTo>
                  <a:cubicBezTo>
                    <a:pt x="1439" y="457"/>
                    <a:pt x="1621" y="350"/>
                    <a:pt x="1804" y="244"/>
                  </a:cubicBezTo>
                  <a:cubicBezTo>
                    <a:pt x="1211" y="137"/>
                    <a:pt x="610" y="5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9"/>
            <p:cNvSpPr/>
            <p:nvPr/>
          </p:nvSpPr>
          <p:spPr>
            <a:xfrm>
              <a:off x="1327086" y="4612189"/>
              <a:ext cx="84876" cy="46649"/>
            </a:xfrm>
            <a:custGeom>
              <a:avLst/>
              <a:gdLst/>
              <a:ahLst/>
              <a:cxnLst/>
              <a:rect l="l" t="t" r="r" b="b"/>
              <a:pathLst>
                <a:path w="1401" h="770" extrusionOk="0">
                  <a:moveTo>
                    <a:pt x="913" y="1"/>
                  </a:moveTo>
                  <a:cubicBezTo>
                    <a:pt x="601" y="168"/>
                    <a:pt x="297" y="328"/>
                    <a:pt x="0" y="503"/>
                  </a:cubicBezTo>
                  <a:cubicBezTo>
                    <a:pt x="115" y="587"/>
                    <a:pt x="221" y="678"/>
                    <a:pt x="320" y="769"/>
                  </a:cubicBezTo>
                  <a:cubicBezTo>
                    <a:pt x="662" y="541"/>
                    <a:pt x="1020" y="328"/>
                    <a:pt x="1400" y="123"/>
                  </a:cubicBezTo>
                  <a:cubicBezTo>
                    <a:pt x="1233" y="77"/>
                    <a:pt x="1073" y="39"/>
                    <a:pt x="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9"/>
            <p:cNvSpPr/>
            <p:nvPr/>
          </p:nvSpPr>
          <p:spPr>
            <a:xfrm>
              <a:off x="1386518" y="4548153"/>
              <a:ext cx="74274" cy="84876"/>
            </a:xfrm>
            <a:custGeom>
              <a:avLst/>
              <a:gdLst/>
              <a:ahLst/>
              <a:cxnLst/>
              <a:rect l="l" t="t" r="r" b="b"/>
              <a:pathLst>
                <a:path w="1226" h="1401" extrusionOk="0">
                  <a:moveTo>
                    <a:pt x="549" y="0"/>
                  </a:moveTo>
                  <a:lnTo>
                    <a:pt x="1" y="137"/>
                  </a:lnTo>
                  <a:cubicBezTo>
                    <a:pt x="252" y="503"/>
                    <a:pt x="488" y="875"/>
                    <a:pt x="701" y="1248"/>
                  </a:cubicBezTo>
                  <a:cubicBezTo>
                    <a:pt x="876" y="1301"/>
                    <a:pt x="1051" y="1347"/>
                    <a:pt x="1226" y="1400"/>
                  </a:cubicBezTo>
                  <a:cubicBezTo>
                    <a:pt x="1013" y="929"/>
                    <a:pt x="784" y="464"/>
                    <a:pt x="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9"/>
            <p:cNvSpPr/>
            <p:nvPr/>
          </p:nvSpPr>
          <p:spPr>
            <a:xfrm>
              <a:off x="1317392" y="4566146"/>
              <a:ext cx="58159" cy="44770"/>
            </a:xfrm>
            <a:custGeom>
              <a:avLst/>
              <a:gdLst/>
              <a:ahLst/>
              <a:cxnLst/>
              <a:rect l="l" t="t" r="r" b="b"/>
              <a:pathLst>
                <a:path w="960" h="739" extrusionOk="0">
                  <a:moveTo>
                    <a:pt x="457" y="0"/>
                  </a:moveTo>
                  <a:cubicBezTo>
                    <a:pt x="305" y="31"/>
                    <a:pt x="153" y="61"/>
                    <a:pt x="1" y="91"/>
                  </a:cubicBezTo>
                  <a:cubicBezTo>
                    <a:pt x="122" y="266"/>
                    <a:pt x="244" y="441"/>
                    <a:pt x="366" y="616"/>
                  </a:cubicBezTo>
                  <a:cubicBezTo>
                    <a:pt x="564" y="654"/>
                    <a:pt x="761" y="700"/>
                    <a:pt x="959" y="738"/>
                  </a:cubicBezTo>
                  <a:cubicBezTo>
                    <a:pt x="799" y="495"/>
                    <a:pt x="640" y="244"/>
                    <a:pt x="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9"/>
            <p:cNvSpPr/>
            <p:nvPr/>
          </p:nvSpPr>
          <p:spPr>
            <a:xfrm>
              <a:off x="1190168" y="4577657"/>
              <a:ext cx="95478" cy="17084"/>
            </a:xfrm>
            <a:custGeom>
              <a:avLst/>
              <a:gdLst/>
              <a:ahLst/>
              <a:cxnLst/>
              <a:rect l="l" t="t" r="r" b="b"/>
              <a:pathLst>
                <a:path w="1576" h="282" extrusionOk="0">
                  <a:moveTo>
                    <a:pt x="1370" y="0"/>
                  </a:moveTo>
                  <a:cubicBezTo>
                    <a:pt x="1142" y="23"/>
                    <a:pt x="914" y="35"/>
                    <a:pt x="686" y="35"/>
                  </a:cubicBezTo>
                  <a:cubicBezTo>
                    <a:pt x="459" y="35"/>
                    <a:pt x="233" y="23"/>
                    <a:pt x="8" y="0"/>
                  </a:cubicBezTo>
                  <a:lnTo>
                    <a:pt x="8" y="0"/>
                  </a:lnTo>
                  <a:cubicBezTo>
                    <a:pt x="244" y="38"/>
                    <a:pt x="480" y="84"/>
                    <a:pt x="724" y="122"/>
                  </a:cubicBezTo>
                  <a:cubicBezTo>
                    <a:pt x="488" y="92"/>
                    <a:pt x="244" y="69"/>
                    <a:pt x="1" y="46"/>
                  </a:cubicBezTo>
                  <a:lnTo>
                    <a:pt x="1" y="46"/>
                  </a:lnTo>
                  <a:cubicBezTo>
                    <a:pt x="168" y="69"/>
                    <a:pt x="343" y="107"/>
                    <a:pt x="503" y="152"/>
                  </a:cubicBezTo>
                  <a:cubicBezTo>
                    <a:pt x="861" y="183"/>
                    <a:pt x="1218" y="229"/>
                    <a:pt x="1576" y="282"/>
                  </a:cubicBezTo>
                  <a:lnTo>
                    <a:pt x="13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8" name="Google Shape;4378;p19"/>
          <p:cNvGrpSpPr/>
          <p:nvPr/>
        </p:nvGrpSpPr>
        <p:grpSpPr>
          <a:xfrm>
            <a:off x="7574479" y="3851012"/>
            <a:ext cx="1831420" cy="1720667"/>
            <a:chOff x="498490" y="3679950"/>
            <a:chExt cx="1831420" cy="1720667"/>
          </a:xfrm>
        </p:grpSpPr>
        <p:sp>
          <p:nvSpPr>
            <p:cNvPr id="4379" name="Google Shape;4379;p19"/>
            <p:cNvSpPr/>
            <p:nvPr/>
          </p:nvSpPr>
          <p:spPr>
            <a:xfrm rot="-1270888" flipH="1">
              <a:off x="752127" y="4014390"/>
              <a:ext cx="1414127" cy="1170281"/>
            </a:xfrm>
            <a:custGeom>
              <a:avLst/>
              <a:gdLst/>
              <a:ahLst/>
              <a:cxnLst/>
              <a:rect l="l" t="t" r="r" b="b"/>
              <a:pathLst>
                <a:path w="23342" h="19317" extrusionOk="0">
                  <a:moveTo>
                    <a:pt x="4953" y="0"/>
                  </a:moveTo>
                  <a:cubicBezTo>
                    <a:pt x="4740" y="0"/>
                    <a:pt x="4527" y="8"/>
                    <a:pt x="4322" y="15"/>
                  </a:cubicBezTo>
                  <a:cubicBezTo>
                    <a:pt x="4025" y="38"/>
                    <a:pt x="3728" y="69"/>
                    <a:pt x="3431" y="122"/>
                  </a:cubicBezTo>
                  <a:lnTo>
                    <a:pt x="3272" y="160"/>
                  </a:lnTo>
                  <a:cubicBezTo>
                    <a:pt x="2830" y="244"/>
                    <a:pt x="2404" y="373"/>
                    <a:pt x="1994" y="540"/>
                  </a:cubicBezTo>
                  <a:cubicBezTo>
                    <a:pt x="1758" y="632"/>
                    <a:pt x="1514" y="746"/>
                    <a:pt x="1263" y="837"/>
                  </a:cubicBezTo>
                  <a:lnTo>
                    <a:pt x="1172" y="867"/>
                  </a:lnTo>
                  <a:lnTo>
                    <a:pt x="1164" y="867"/>
                  </a:lnTo>
                  <a:cubicBezTo>
                    <a:pt x="1134" y="883"/>
                    <a:pt x="1103" y="890"/>
                    <a:pt x="1073" y="898"/>
                  </a:cubicBezTo>
                  <a:lnTo>
                    <a:pt x="1058" y="905"/>
                  </a:lnTo>
                  <a:lnTo>
                    <a:pt x="974" y="921"/>
                  </a:lnTo>
                  <a:lnTo>
                    <a:pt x="959" y="928"/>
                  </a:lnTo>
                  <a:lnTo>
                    <a:pt x="875" y="951"/>
                  </a:lnTo>
                  <a:lnTo>
                    <a:pt x="852" y="951"/>
                  </a:lnTo>
                  <a:lnTo>
                    <a:pt x="776" y="966"/>
                  </a:lnTo>
                  <a:lnTo>
                    <a:pt x="753" y="974"/>
                  </a:lnTo>
                  <a:lnTo>
                    <a:pt x="677" y="982"/>
                  </a:lnTo>
                  <a:lnTo>
                    <a:pt x="442" y="982"/>
                  </a:lnTo>
                  <a:cubicBezTo>
                    <a:pt x="431" y="981"/>
                    <a:pt x="420" y="980"/>
                    <a:pt x="409" y="980"/>
                  </a:cubicBezTo>
                  <a:cubicBezTo>
                    <a:pt x="313" y="980"/>
                    <a:pt x="218" y="1010"/>
                    <a:pt x="130" y="1058"/>
                  </a:cubicBezTo>
                  <a:cubicBezTo>
                    <a:pt x="84" y="1080"/>
                    <a:pt x="38" y="1118"/>
                    <a:pt x="0" y="1164"/>
                  </a:cubicBezTo>
                  <a:cubicBezTo>
                    <a:pt x="31" y="1255"/>
                    <a:pt x="61" y="1347"/>
                    <a:pt x="92" y="1438"/>
                  </a:cubicBezTo>
                  <a:cubicBezTo>
                    <a:pt x="145" y="1567"/>
                    <a:pt x="190" y="1697"/>
                    <a:pt x="251" y="1826"/>
                  </a:cubicBezTo>
                  <a:lnTo>
                    <a:pt x="267" y="1872"/>
                  </a:lnTo>
                  <a:cubicBezTo>
                    <a:pt x="442" y="2267"/>
                    <a:pt x="639" y="2648"/>
                    <a:pt x="875" y="3013"/>
                  </a:cubicBezTo>
                  <a:cubicBezTo>
                    <a:pt x="1050" y="3287"/>
                    <a:pt x="1233" y="3545"/>
                    <a:pt x="1431" y="3796"/>
                  </a:cubicBezTo>
                  <a:cubicBezTo>
                    <a:pt x="1499" y="3888"/>
                    <a:pt x="1568" y="3971"/>
                    <a:pt x="1644" y="4055"/>
                  </a:cubicBezTo>
                  <a:lnTo>
                    <a:pt x="1651" y="4070"/>
                  </a:lnTo>
                  <a:cubicBezTo>
                    <a:pt x="1727" y="4162"/>
                    <a:pt x="1803" y="4245"/>
                    <a:pt x="1879" y="4329"/>
                  </a:cubicBezTo>
                  <a:cubicBezTo>
                    <a:pt x="2610" y="5120"/>
                    <a:pt x="3439" y="5828"/>
                    <a:pt x="4344" y="6421"/>
                  </a:cubicBezTo>
                  <a:cubicBezTo>
                    <a:pt x="4999" y="6855"/>
                    <a:pt x="5676" y="7243"/>
                    <a:pt x="6383" y="7585"/>
                  </a:cubicBezTo>
                  <a:cubicBezTo>
                    <a:pt x="6642" y="7715"/>
                    <a:pt x="6901" y="7836"/>
                    <a:pt x="7159" y="7950"/>
                  </a:cubicBezTo>
                  <a:lnTo>
                    <a:pt x="7182" y="7958"/>
                  </a:lnTo>
                  <a:cubicBezTo>
                    <a:pt x="7319" y="8026"/>
                    <a:pt x="7464" y="8087"/>
                    <a:pt x="7601" y="8148"/>
                  </a:cubicBezTo>
                  <a:lnTo>
                    <a:pt x="7669" y="8179"/>
                  </a:lnTo>
                  <a:cubicBezTo>
                    <a:pt x="7798" y="8240"/>
                    <a:pt x="7928" y="8293"/>
                    <a:pt x="8057" y="8346"/>
                  </a:cubicBezTo>
                  <a:cubicBezTo>
                    <a:pt x="8209" y="8414"/>
                    <a:pt x="8361" y="8475"/>
                    <a:pt x="8514" y="8536"/>
                  </a:cubicBezTo>
                  <a:cubicBezTo>
                    <a:pt x="8871" y="8681"/>
                    <a:pt x="9229" y="8825"/>
                    <a:pt x="9586" y="8962"/>
                  </a:cubicBezTo>
                  <a:cubicBezTo>
                    <a:pt x="10195" y="9198"/>
                    <a:pt x="10811" y="9426"/>
                    <a:pt x="11420" y="9662"/>
                  </a:cubicBezTo>
                  <a:lnTo>
                    <a:pt x="11625" y="9746"/>
                  </a:lnTo>
                  <a:cubicBezTo>
                    <a:pt x="12515" y="10096"/>
                    <a:pt x="13398" y="10461"/>
                    <a:pt x="14265" y="10872"/>
                  </a:cubicBezTo>
                  <a:cubicBezTo>
                    <a:pt x="14387" y="10933"/>
                    <a:pt x="14516" y="10994"/>
                    <a:pt x="14638" y="11062"/>
                  </a:cubicBezTo>
                  <a:cubicBezTo>
                    <a:pt x="14783" y="11131"/>
                    <a:pt x="14927" y="11199"/>
                    <a:pt x="15064" y="11275"/>
                  </a:cubicBezTo>
                  <a:cubicBezTo>
                    <a:pt x="15254" y="11374"/>
                    <a:pt x="15437" y="11481"/>
                    <a:pt x="15620" y="11587"/>
                  </a:cubicBezTo>
                  <a:cubicBezTo>
                    <a:pt x="15931" y="11762"/>
                    <a:pt x="16243" y="11952"/>
                    <a:pt x="16540" y="12142"/>
                  </a:cubicBezTo>
                  <a:lnTo>
                    <a:pt x="16609" y="12188"/>
                  </a:lnTo>
                  <a:lnTo>
                    <a:pt x="16616" y="12188"/>
                  </a:lnTo>
                  <a:cubicBezTo>
                    <a:pt x="16951" y="12401"/>
                    <a:pt x="17270" y="12629"/>
                    <a:pt x="17590" y="12865"/>
                  </a:cubicBezTo>
                  <a:cubicBezTo>
                    <a:pt x="17932" y="13109"/>
                    <a:pt x="18260" y="13375"/>
                    <a:pt x="18587" y="13641"/>
                  </a:cubicBezTo>
                  <a:lnTo>
                    <a:pt x="18594" y="13641"/>
                  </a:lnTo>
                  <a:cubicBezTo>
                    <a:pt x="18784" y="13801"/>
                    <a:pt x="18967" y="13961"/>
                    <a:pt x="19150" y="14128"/>
                  </a:cubicBezTo>
                  <a:lnTo>
                    <a:pt x="19142" y="14128"/>
                  </a:lnTo>
                  <a:cubicBezTo>
                    <a:pt x="19446" y="14402"/>
                    <a:pt x="19743" y="14676"/>
                    <a:pt x="20032" y="14965"/>
                  </a:cubicBezTo>
                  <a:cubicBezTo>
                    <a:pt x="20146" y="15079"/>
                    <a:pt x="20260" y="15201"/>
                    <a:pt x="20375" y="15315"/>
                  </a:cubicBezTo>
                  <a:cubicBezTo>
                    <a:pt x="20496" y="15444"/>
                    <a:pt x="20626" y="15581"/>
                    <a:pt x="20747" y="15718"/>
                  </a:cubicBezTo>
                  <a:cubicBezTo>
                    <a:pt x="20922" y="15916"/>
                    <a:pt x="21097" y="16114"/>
                    <a:pt x="21265" y="16319"/>
                  </a:cubicBezTo>
                  <a:cubicBezTo>
                    <a:pt x="21326" y="16388"/>
                    <a:pt x="21386" y="16464"/>
                    <a:pt x="21447" y="16540"/>
                  </a:cubicBezTo>
                  <a:cubicBezTo>
                    <a:pt x="21561" y="16677"/>
                    <a:pt x="21676" y="16821"/>
                    <a:pt x="21782" y="16966"/>
                  </a:cubicBezTo>
                  <a:cubicBezTo>
                    <a:pt x="21881" y="17088"/>
                    <a:pt x="21980" y="17217"/>
                    <a:pt x="22071" y="17346"/>
                  </a:cubicBezTo>
                  <a:cubicBezTo>
                    <a:pt x="22528" y="17978"/>
                    <a:pt x="22954" y="18632"/>
                    <a:pt x="23342" y="19317"/>
                  </a:cubicBezTo>
                  <a:cubicBezTo>
                    <a:pt x="23113" y="18883"/>
                    <a:pt x="22885" y="18457"/>
                    <a:pt x="22649" y="18031"/>
                  </a:cubicBezTo>
                  <a:cubicBezTo>
                    <a:pt x="22474" y="17727"/>
                    <a:pt x="22307" y="17422"/>
                    <a:pt x="22132" y="17118"/>
                  </a:cubicBezTo>
                  <a:cubicBezTo>
                    <a:pt x="21919" y="16738"/>
                    <a:pt x="21698" y="16357"/>
                    <a:pt x="21478" y="15984"/>
                  </a:cubicBezTo>
                  <a:cubicBezTo>
                    <a:pt x="21151" y="15421"/>
                    <a:pt x="20823" y="14866"/>
                    <a:pt x="20481" y="14318"/>
                  </a:cubicBezTo>
                  <a:cubicBezTo>
                    <a:pt x="20443" y="14250"/>
                    <a:pt x="20397" y="14174"/>
                    <a:pt x="20352" y="14105"/>
                  </a:cubicBezTo>
                  <a:cubicBezTo>
                    <a:pt x="19971" y="13481"/>
                    <a:pt x="19583" y="12858"/>
                    <a:pt x="19195" y="12241"/>
                  </a:cubicBezTo>
                  <a:cubicBezTo>
                    <a:pt x="19104" y="12104"/>
                    <a:pt x="19013" y="11967"/>
                    <a:pt x="18921" y="11823"/>
                  </a:cubicBezTo>
                  <a:cubicBezTo>
                    <a:pt x="18823" y="11663"/>
                    <a:pt x="18716" y="11496"/>
                    <a:pt x="18609" y="11336"/>
                  </a:cubicBezTo>
                  <a:cubicBezTo>
                    <a:pt x="18473" y="11115"/>
                    <a:pt x="18328" y="10902"/>
                    <a:pt x="18183" y="10682"/>
                  </a:cubicBezTo>
                  <a:cubicBezTo>
                    <a:pt x="17978" y="10370"/>
                    <a:pt x="17773" y="10050"/>
                    <a:pt x="17567" y="9738"/>
                  </a:cubicBezTo>
                  <a:cubicBezTo>
                    <a:pt x="17347" y="9411"/>
                    <a:pt x="17134" y="9084"/>
                    <a:pt x="16913" y="8764"/>
                  </a:cubicBezTo>
                  <a:cubicBezTo>
                    <a:pt x="16388" y="7988"/>
                    <a:pt x="15855" y="7212"/>
                    <a:pt x="15285" y="6459"/>
                  </a:cubicBezTo>
                  <a:lnTo>
                    <a:pt x="15277" y="6444"/>
                  </a:lnTo>
                  <a:cubicBezTo>
                    <a:pt x="14699" y="5668"/>
                    <a:pt x="14075" y="4930"/>
                    <a:pt x="13413" y="4222"/>
                  </a:cubicBezTo>
                  <a:cubicBezTo>
                    <a:pt x="12614" y="3363"/>
                    <a:pt x="11732" y="2594"/>
                    <a:pt x="10766" y="1925"/>
                  </a:cubicBezTo>
                  <a:cubicBezTo>
                    <a:pt x="10568" y="1788"/>
                    <a:pt x="10355" y="1659"/>
                    <a:pt x="10142" y="1537"/>
                  </a:cubicBezTo>
                  <a:lnTo>
                    <a:pt x="10134" y="1529"/>
                  </a:lnTo>
                  <a:cubicBezTo>
                    <a:pt x="9815" y="1339"/>
                    <a:pt x="9480" y="1164"/>
                    <a:pt x="9145" y="1004"/>
                  </a:cubicBezTo>
                  <a:cubicBezTo>
                    <a:pt x="7989" y="457"/>
                    <a:pt x="6749" y="122"/>
                    <a:pt x="5478" y="23"/>
                  </a:cubicBezTo>
                  <a:cubicBezTo>
                    <a:pt x="5303" y="8"/>
                    <a:pt x="5128" y="0"/>
                    <a:pt x="4953" y="0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9"/>
            <p:cNvSpPr/>
            <p:nvPr/>
          </p:nvSpPr>
          <p:spPr>
            <a:xfrm rot="-1270888" flipH="1">
              <a:off x="649718" y="3889549"/>
              <a:ext cx="1364388" cy="1092189"/>
            </a:xfrm>
            <a:custGeom>
              <a:avLst/>
              <a:gdLst/>
              <a:ahLst/>
              <a:cxnLst/>
              <a:rect l="l" t="t" r="r" b="b"/>
              <a:pathLst>
                <a:path w="22521" h="18028" extrusionOk="0">
                  <a:moveTo>
                    <a:pt x="4737" y="1"/>
                  </a:moveTo>
                  <a:cubicBezTo>
                    <a:pt x="3757" y="1"/>
                    <a:pt x="2785" y="170"/>
                    <a:pt x="1864" y="545"/>
                  </a:cubicBezTo>
                  <a:cubicBezTo>
                    <a:pt x="1382" y="742"/>
                    <a:pt x="893" y="1003"/>
                    <a:pt x="376" y="1003"/>
                  </a:cubicBezTo>
                  <a:cubicBezTo>
                    <a:pt x="355" y="1003"/>
                    <a:pt x="334" y="1002"/>
                    <a:pt x="312" y="1001"/>
                  </a:cubicBezTo>
                  <a:cubicBezTo>
                    <a:pt x="302" y="1001"/>
                    <a:pt x="291" y="1000"/>
                    <a:pt x="280" y="1000"/>
                  </a:cubicBezTo>
                  <a:cubicBezTo>
                    <a:pt x="184" y="1000"/>
                    <a:pt x="89" y="1030"/>
                    <a:pt x="1" y="1077"/>
                  </a:cubicBezTo>
                  <a:cubicBezTo>
                    <a:pt x="3127" y="2911"/>
                    <a:pt x="6749" y="3101"/>
                    <a:pt x="9944" y="4866"/>
                  </a:cubicBezTo>
                  <a:cubicBezTo>
                    <a:pt x="12881" y="6525"/>
                    <a:pt x="15209" y="8533"/>
                    <a:pt x="17035" y="11219"/>
                  </a:cubicBezTo>
                  <a:cubicBezTo>
                    <a:pt x="17917" y="12520"/>
                    <a:pt x="18876" y="13775"/>
                    <a:pt x="19903" y="14977"/>
                  </a:cubicBezTo>
                  <a:cubicBezTo>
                    <a:pt x="20641" y="15715"/>
                    <a:pt x="21318" y="16506"/>
                    <a:pt x="21942" y="17351"/>
                  </a:cubicBezTo>
                  <a:cubicBezTo>
                    <a:pt x="22132" y="17579"/>
                    <a:pt x="22330" y="17807"/>
                    <a:pt x="22520" y="18028"/>
                  </a:cubicBezTo>
                  <a:cubicBezTo>
                    <a:pt x="20770" y="14863"/>
                    <a:pt x="18800" y="11751"/>
                    <a:pt x="16784" y="8769"/>
                  </a:cubicBezTo>
                  <a:cubicBezTo>
                    <a:pt x="15064" y="6213"/>
                    <a:pt x="13185" y="3664"/>
                    <a:pt x="10637" y="1937"/>
                  </a:cubicBezTo>
                  <a:cubicBezTo>
                    <a:pt x="8908" y="755"/>
                    <a:pt x="6804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9"/>
            <p:cNvSpPr/>
            <p:nvPr/>
          </p:nvSpPr>
          <p:spPr>
            <a:xfrm rot="-1270888" flipH="1">
              <a:off x="1016851" y="4347334"/>
              <a:ext cx="102870" cy="271533"/>
            </a:xfrm>
            <a:custGeom>
              <a:avLst/>
              <a:gdLst/>
              <a:ahLst/>
              <a:cxnLst/>
              <a:rect l="l" t="t" r="r" b="b"/>
              <a:pathLst>
                <a:path w="1698" h="4482" extrusionOk="0">
                  <a:moveTo>
                    <a:pt x="0" y="0"/>
                  </a:moveTo>
                  <a:cubicBezTo>
                    <a:pt x="191" y="556"/>
                    <a:pt x="350" y="1126"/>
                    <a:pt x="503" y="1689"/>
                  </a:cubicBezTo>
                  <a:cubicBezTo>
                    <a:pt x="541" y="1765"/>
                    <a:pt x="579" y="1834"/>
                    <a:pt x="617" y="1902"/>
                  </a:cubicBezTo>
                  <a:cubicBezTo>
                    <a:pt x="837" y="2306"/>
                    <a:pt x="1035" y="2732"/>
                    <a:pt x="1203" y="3165"/>
                  </a:cubicBezTo>
                  <a:cubicBezTo>
                    <a:pt x="1324" y="3462"/>
                    <a:pt x="1393" y="3781"/>
                    <a:pt x="1408" y="4109"/>
                  </a:cubicBezTo>
                  <a:cubicBezTo>
                    <a:pt x="1507" y="4230"/>
                    <a:pt x="1606" y="4352"/>
                    <a:pt x="1697" y="4481"/>
                  </a:cubicBezTo>
                  <a:cubicBezTo>
                    <a:pt x="1674" y="4276"/>
                    <a:pt x="1651" y="4078"/>
                    <a:pt x="1621" y="3873"/>
                  </a:cubicBezTo>
                  <a:cubicBezTo>
                    <a:pt x="1621" y="3858"/>
                    <a:pt x="1613" y="3835"/>
                    <a:pt x="1606" y="3812"/>
                  </a:cubicBezTo>
                  <a:cubicBezTo>
                    <a:pt x="1340" y="2891"/>
                    <a:pt x="1028" y="1978"/>
                    <a:pt x="784" y="1050"/>
                  </a:cubicBezTo>
                  <a:cubicBezTo>
                    <a:pt x="533" y="693"/>
                    <a:pt x="267" y="34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9"/>
            <p:cNvSpPr/>
            <p:nvPr/>
          </p:nvSpPr>
          <p:spPr>
            <a:xfrm rot="-1270888" flipH="1">
              <a:off x="1028725" y="4097109"/>
              <a:ext cx="229125" cy="375735"/>
            </a:xfrm>
            <a:custGeom>
              <a:avLst/>
              <a:gdLst/>
              <a:ahLst/>
              <a:cxnLst/>
              <a:rect l="l" t="t" r="r" b="b"/>
              <a:pathLst>
                <a:path w="3782" h="6202" extrusionOk="0">
                  <a:moveTo>
                    <a:pt x="1" y="1"/>
                  </a:moveTo>
                  <a:lnTo>
                    <a:pt x="69" y="107"/>
                  </a:lnTo>
                  <a:cubicBezTo>
                    <a:pt x="640" y="952"/>
                    <a:pt x="1218" y="1804"/>
                    <a:pt x="1758" y="2671"/>
                  </a:cubicBezTo>
                  <a:cubicBezTo>
                    <a:pt x="2306" y="3561"/>
                    <a:pt x="2800" y="4489"/>
                    <a:pt x="3310" y="5395"/>
                  </a:cubicBezTo>
                  <a:cubicBezTo>
                    <a:pt x="3462" y="5669"/>
                    <a:pt x="3622" y="5935"/>
                    <a:pt x="3782" y="6201"/>
                  </a:cubicBezTo>
                  <a:cubicBezTo>
                    <a:pt x="3698" y="5904"/>
                    <a:pt x="3622" y="5608"/>
                    <a:pt x="3546" y="5319"/>
                  </a:cubicBezTo>
                  <a:cubicBezTo>
                    <a:pt x="3340" y="4938"/>
                    <a:pt x="3135" y="4558"/>
                    <a:pt x="2968" y="4162"/>
                  </a:cubicBezTo>
                  <a:cubicBezTo>
                    <a:pt x="2610" y="3363"/>
                    <a:pt x="2237" y="2572"/>
                    <a:pt x="1918" y="1766"/>
                  </a:cubicBezTo>
                  <a:cubicBezTo>
                    <a:pt x="1324" y="1127"/>
                    <a:pt x="685" y="54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9"/>
            <p:cNvSpPr/>
            <p:nvPr/>
          </p:nvSpPr>
          <p:spPr>
            <a:xfrm rot="-1270888" flipH="1">
              <a:off x="1050005" y="4000623"/>
              <a:ext cx="293645" cy="413963"/>
            </a:xfrm>
            <a:custGeom>
              <a:avLst/>
              <a:gdLst/>
              <a:ahLst/>
              <a:cxnLst/>
              <a:rect l="l" t="t" r="r" b="b"/>
              <a:pathLst>
                <a:path w="4847" h="6833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52"/>
                    <a:pt x="251" y="495"/>
                    <a:pt x="388" y="739"/>
                  </a:cubicBezTo>
                  <a:cubicBezTo>
                    <a:pt x="814" y="1469"/>
                    <a:pt x="1278" y="2177"/>
                    <a:pt x="1750" y="2877"/>
                  </a:cubicBezTo>
                  <a:cubicBezTo>
                    <a:pt x="2328" y="3752"/>
                    <a:pt x="2937" y="4642"/>
                    <a:pt x="3409" y="5593"/>
                  </a:cubicBezTo>
                  <a:cubicBezTo>
                    <a:pt x="3911" y="5988"/>
                    <a:pt x="4390" y="6399"/>
                    <a:pt x="4847" y="6833"/>
                  </a:cubicBezTo>
                  <a:cubicBezTo>
                    <a:pt x="4793" y="6749"/>
                    <a:pt x="4748" y="6665"/>
                    <a:pt x="4694" y="6574"/>
                  </a:cubicBezTo>
                  <a:cubicBezTo>
                    <a:pt x="4192" y="5669"/>
                    <a:pt x="3698" y="4756"/>
                    <a:pt x="3142" y="3881"/>
                  </a:cubicBezTo>
                  <a:cubicBezTo>
                    <a:pt x="2595" y="3021"/>
                    <a:pt x="2024" y="2169"/>
                    <a:pt x="1453" y="1325"/>
                  </a:cubicBezTo>
                  <a:cubicBezTo>
                    <a:pt x="1271" y="1058"/>
                    <a:pt x="1088" y="792"/>
                    <a:pt x="898" y="533"/>
                  </a:cubicBezTo>
                  <a:cubicBezTo>
                    <a:pt x="609" y="343"/>
                    <a:pt x="312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9"/>
            <p:cNvSpPr/>
            <p:nvPr/>
          </p:nvSpPr>
          <p:spPr>
            <a:xfrm rot="-1270888" flipH="1">
              <a:off x="959533" y="4684034"/>
              <a:ext cx="61371" cy="189988"/>
            </a:xfrm>
            <a:custGeom>
              <a:avLst/>
              <a:gdLst/>
              <a:ahLst/>
              <a:cxnLst/>
              <a:rect l="l" t="t" r="r" b="b"/>
              <a:pathLst>
                <a:path w="1013" h="3136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503"/>
                    <a:pt x="260" y="1005"/>
                    <a:pt x="366" y="1523"/>
                  </a:cubicBezTo>
                  <a:cubicBezTo>
                    <a:pt x="442" y="1911"/>
                    <a:pt x="496" y="2329"/>
                    <a:pt x="579" y="2732"/>
                  </a:cubicBezTo>
                  <a:cubicBezTo>
                    <a:pt x="686" y="2862"/>
                    <a:pt x="792" y="3006"/>
                    <a:pt x="899" y="3135"/>
                  </a:cubicBezTo>
                  <a:cubicBezTo>
                    <a:pt x="975" y="2709"/>
                    <a:pt x="1013" y="2268"/>
                    <a:pt x="1005" y="1834"/>
                  </a:cubicBezTo>
                  <a:lnTo>
                    <a:pt x="1005" y="1561"/>
                  </a:lnTo>
                  <a:cubicBezTo>
                    <a:pt x="670" y="1036"/>
                    <a:pt x="336" y="5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9"/>
            <p:cNvSpPr/>
            <p:nvPr/>
          </p:nvSpPr>
          <p:spPr>
            <a:xfrm rot="-1270888" flipH="1">
              <a:off x="1213345" y="3863037"/>
              <a:ext cx="273835" cy="316243"/>
            </a:xfrm>
            <a:custGeom>
              <a:avLst/>
              <a:gdLst/>
              <a:ahLst/>
              <a:cxnLst/>
              <a:rect l="l" t="t" r="r" b="b"/>
              <a:pathLst>
                <a:path w="4520" h="5220" extrusionOk="0">
                  <a:moveTo>
                    <a:pt x="1" y="0"/>
                  </a:moveTo>
                  <a:lnTo>
                    <a:pt x="1" y="0"/>
                  </a:lnTo>
                  <a:cubicBezTo>
                    <a:pt x="252" y="266"/>
                    <a:pt x="503" y="533"/>
                    <a:pt x="754" y="799"/>
                  </a:cubicBezTo>
                  <a:cubicBezTo>
                    <a:pt x="1286" y="1377"/>
                    <a:pt x="1819" y="1940"/>
                    <a:pt x="2329" y="2549"/>
                  </a:cubicBezTo>
                  <a:cubicBezTo>
                    <a:pt x="2892" y="3226"/>
                    <a:pt x="3424" y="3941"/>
                    <a:pt x="3904" y="4679"/>
                  </a:cubicBezTo>
                  <a:cubicBezTo>
                    <a:pt x="3964" y="4770"/>
                    <a:pt x="4025" y="4862"/>
                    <a:pt x="4086" y="4953"/>
                  </a:cubicBezTo>
                  <a:cubicBezTo>
                    <a:pt x="4231" y="5044"/>
                    <a:pt x="4375" y="5128"/>
                    <a:pt x="4520" y="5219"/>
                  </a:cubicBezTo>
                  <a:cubicBezTo>
                    <a:pt x="4467" y="5113"/>
                    <a:pt x="4406" y="4998"/>
                    <a:pt x="4337" y="4900"/>
                  </a:cubicBezTo>
                  <a:cubicBezTo>
                    <a:pt x="3691" y="3834"/>
                    <a:pt x="2831" y="2914"/>
                    <a:pt x="2055" y="1955"/>
                  </a:cubicBezTo>
                  <a:cubicBezTo>
                    <a:pt x="1560" y="1339"/>
                    <a:pt x="1081" y="715"/>
                    <a:pt x="571" y="114"/>
                  </a:cubicBezTo>
                  <a:cubicBezTo>
                    <a:pt x="381" y="69"/>
                    <a:pt x="191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9"/>
            <p:cNvSpPr/>
            <p:nvPr/>
          </p:nvSpPr>
          <p:spPr>
            <a:xfrm rot="-1270888" flipH="1">
              <a:off x="1205303" y="4237047"/>
              <a:ext cx="39258" cy="63188"/>
            </a:xfrm>
            <a:custGeom>
              <a:avLst/>
              <a:gdLst/>
              <a:ahLst/>
              <a:cxnLst/>
              <a:rect l="l" t="t" r="r" b="b"/>
              <a:pathLst>
                <a:path w="648" h="1043" extrusionOk="0">
                  <a:moveTo>
                    <a:pt x="1" y="1"/>
                  </a:moveTo>
                  <a:cubicBezTo>
                    <a:pt x="168" y="313"/>
                    <a:pt x="335" y="632"/>
                    <a:pt x="503" y="944"/>
                  </a:cubicBezTo>
                  <a:cubicBezTo>
                    <a:pt x="548" y="974"/>
                    <a:pt x="594" y="1013"/>
                    <a:pt x="647" y="1043"/>
                  </a:cubicBezTo>
                  <a:lnTo>
                    <a:pt x="632" y="1020"/>
                  </a:lnTo>
                  <a:cubicBezTo>
                    <a:pt x="427" y="670"/>
                    <a:pt x="221" y="328"/>
                    <a:pt x="1" y="1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9"/>
            <p:cNvSpPr/>
            <p:nvPr/>
          </p:nvSpPr>
          <p:spPr>
            <a:xfrm rot="-1270888" flipH="1">
              <a:off x="1258432" y="3906395"/>
              <a:ext cx="85301" cy="86694"/>
            </a:xfrm>
            <a:custGeom>
              <a:avLst/>
              <a:gdLst/>
              <a:ahLst/>
              <a:cxnLst/>
              <a:rect l="l" t="t" r="r" b="b"/>
              <a:pathLst>
                <a:path w="1408" h="1431" extrusionOk="0">
                  <a:moveTo>
                    <a:pt x="1" y="0"/>
                  </a:moveTo>
                  <a:cubicBezTo>
                    <a:pt x="472" y="426"/>
                    <a:pt x="913" y="875"/>
                    <a:pt x="1340" y="1347"/>
                  </a:cubicBezTo>
                  <a:cubicBezTo>
                    <a:pt x="1362" y="1377"/>
                    <a:pt x="1385" y="1400"/>
                    <a:pt x="1408" y="1430"/>
                  </a:cubicBezTo>
                  <a:cubicBezTo>
                    <a:pt x="1218" y="1088"/>
                    <a:pt x="1043" y="731"/>
                    <a:pt x="883" y="373"/>
                  </a:cubicBezTo>
                  <a:cubicBezTo>
                    <a:pt x="594" y="236"/>
                    <a:pt x="297" y="11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9"/>
            <p:cNvSpPr/>
            <p:nvPr/>
          </p:nvSpPr>
          <p:spPr>
            <a:xfrm rot="-1270888" flipH="1">
              <a:off x="875445" y="5096301"/>
              <a:ext cx="52647" cy="88996"/>
            </a:xfrm>
            <a:custGeom>
              <a:avLst/>
              <a:gdLst/>
              <a:ahLst/>
              <a:cxnLst/>
              <a:rect l="l" t="t" r="r" b="b"/>
              <a:pathLst>
                <a:path w="869" h="1469" extrusionOk="0">
                  <a:moveTo>
                    <a:pt x="39" y="0"/>
                  </a:moveTo>
                  <a:cubicBezTo>
                    <a:pt x="31" y="137"/>
                    <a:pt x="9" y="274"/>
                    <a:pt x="1" y="403"/>
                  </a:cubicBezTo>
                  <a:cubicBezTo>
                    <a:pt x="100" y="533"/>
                    <a:pt x="191" y="655"/>
                    <a:pt x="290" y="784"/>
                  </a:cubicBezTo>
                  <a:cubicBezTo>
                    <a:pt x="480" y="1012"/>
                    <a:pt x="678" y="1240"/>
                    <a:pt x="868" y="1469"/>
                  </a:cubicBezTo>
                  <a:cubicBezTo>
                    <a:pt x="594" y="974"/>
                    <a:pt x="321" y="487"/>
                    <a:pt x="39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9"/>
            <p:cNvSpPr/>
            <p:nvPr/>
          </p:nvSpPr>
          <p:spPr>
            <a:xfrm rot="-1270888" flipH="1">
              <a:off x="1190194" y="3926125"/>
              <a:ext cx="220885" cy="300128"/>
            </a:xfrm>
            <a:custGeom>
              <a:avLst/>
              <a:gdLst/>
              <a:ahLst/>
              <a:cxnLst/>
              <a:rect l="l" t="t" r="r" b="b"/>
              <a:pathLst>
                <a:path w="3646" h="4954" extrusionOk="0">
                  <a:moveTo>
                    <a:pt x="1" y="1"/>
                  </a:moveTo>
                  <a:lnTo>
                    <a:pt x="1" y="1"/>
                  </a:lnTo>
                  <a:cubicBezTo>
                    <a:pt x="343" y="434"/>
                    <a:pt x="686" y="868"/>
                    <a:pt x="1028" y="1294"/>
                  </a:cubicBezTo>
                  <a:cubicBezTo>
                    <a:pt x="1408" y="1758"/>
                    <a:pt x="1796" y="2207"/>
                    <a:pt x="2169" y="2679"/>
                  </a:cubicBezTo>
                  <a:cubicBezTo>
                    <a:pt x="2588" y="3181"/>
                    <a:pt x="2960" y="3721"/>
                    <a:pt x="3288" y="4292"/>
                  </a:cubicBezTo>
                  <a:cubicBezTo>
                    <a:pt x="3394" y="4489"/>
                    <a:pt x="3485" y="4695"/>
                    <a:pt x="3569" y="4908"/>
                  </a:cubicBezTo>
                  <a:lnTo>
                    <a:pt x="3645" y="4954"/>
                  </a:lnTo>
                  <a:cubicBezTo>
                    <a:pt x="3348" y="4375"/>
                    <a:pt x="3044" y="3797"/>
                    <a:pt x="2717" y="3242"/>
                  </a:cubicBezTo>
                  <a:cubicBezTo>
                    <a:pt x="2291" y="2504"/>
                    <a:pt x="1789" y="1819"/>
                    <a:pt x="1211" y="1188"/>
                  </a:cubicBezTo>
                  <a:cubicBezTo>
                    <a:pt x="830" y="777"/>
                    <a:pt x="419" y="38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9"/>
            <p:cNvSpPr/>
            <p:nvPr/>
          </p:nvSpPr>
          <p:spPr>
            <a:xfrm rot="-1270888" flipH="1">
              <a:off x="1559181" y="3767305"/>
              <a:ext cx="167815" cy="138796"/>
            </a:xfrm>
            <a:custGeom>
              <a:avLst/>
              <a:gdLst/>
              <a:ahLst/>
              <a:cxnLst/>
              <a:rect l="l" t="t" r="r" b="b"/>
              <a:pathLst>
                <a:path w="2770" h="2291" extrusionOk="0">
                  <a:moveTo>
                    <a:pt x="457" y="1"/>
                  </a:moveTo>
                  <a:lnTo>
                    <a:pt x="350" y="39"/>
                  </a:lnTo>
                  <a:cubicBezTo>
                    <a:pt x="236" y="85"/>
                    <a:pt x="122" y="138"/>
                    <a:pt x="1" y="191"/>
                  </a:cubicBezTo>
                  <a:lnTo>
                    <a:pt x="92" y="275"/>
                  </a:lnTo>
                  <a:cubicBezTo>
                    <a:pt x="404" y="594"/>
                    <a:pt x="738" y="891"/>
                    <a:pt x="1035" y="1226"/>
                  </a:cubicBezTo>
                  <a:cubicBezTo>
                    <a:pt x="1233" y="1462"/>
                    <a:pt x="1423" y="1697"/>
                    <a:pt x="1621" y="1933"/>
                  </a:cubicBezTo>
                  <a:cubicBezTo>
                    <a:pt x="2001" y="2055"/>
                    <a:pt x="2382" y="2177"/>
                    <a:pt x="2770" y="2291"/>
                  </a:cubicBezTo>
                  <a:cubicBezTo>
                    <a:pt x="2717" y="2230"/>
                    <a:pt x="2663" y="2169"/>
                    <a:pt x="2610" y="2108"/>
                  </a:cubicBezTo>
                  <a:cubicBezTo>
                    <a:pt x="2321" y="1796"/>
                    <a:pt x="2001" y="1522"/>
                    <a:pt x="1689" y="1241"/>
                  </a:cubicBezTo>
                  <a:cubicBezTo>
                    <a:pt x="1393" y="967"/>
                    <a:pt x="1119" y="663"/>
                    <a:pt x="830" y="374"/>
                  </a:cubicBezTo>
                  <a:cubicBezTo>
                    <a:pt x="708" y="252"/>
                    <a:pt x="586" y="130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9"/>
            <p:cNvSpPr/>
            <p:nvPr/>
          </p:nvSpPr>
          <p:spPr>
            <a:xfrm rot="-1270888" flipH="1">
              <a:off x="1514955" y="3770505"/>
              <a:ext cx="163695" cy="167815"/>
            </a:xfrm>
            <a:custGeom>
              <a:avLst/>
              <a:gdLst/>
              <a:ahLst/>
              <a:cxnLst/>
              <a:rect l="l" t="t" r="r" b="b"/>
              <a:pathLst>
                <a:path w="2702" h="2770" extrusionOk="0">
                  <a:moveTo>
                    <a:pt x="366" y="0"/>
                  </a:moveTo>
                  <a:cubicBezTo>
                    <a:pt x="244" y="31"/>
                    <a:pt x="122" y="69"/>
                    <a:pt x="1" y="107"/>
                  </a:cubicBezTo>
                  <a:cubicBezTo>
                    <a:pt x="168" y="282"/>
                    <a:pt x="335" y="449"/>
                    <a:pt x="510" y="617"/>
                  </a:cubicBezTo>
                  <a:cubicBezTo>
                    <a:pt x="784" y="898"/>
                    <a:pt x="1051" y="1164"/>
                    <a:pt x="1340" y="1423"/>
                  </a:cubicBezTo>
                  <a:cubicBezTo>
                    <a:pt x="1682" y="1720"/>
                    <a:pt x="1994" y="2039"/>
                    <a:pt x="2283" y="2389"/>
                  </a:cubicBezTo>
                  <a:cubicBezTo>
                    <a:pt x="2359" y="2488"/>
                    <a:pt x="2435" y="2602"/>
                    <a:pt x="2511" y="2709"/>
                  </a:cubicBezTo>
                  <a:lnTo>
                    <a:pt x="2701" y="2770"/>
                  </a:lnTo>
                  <a:cubicBezTo>
                    <a:pt x="2481" y="2519"/>
                    <a:pt x="2260" y="2260"/>
                    <a:pt x="2047" y="2001"/>
                  </a:cubicBezTo>
                  <a:cubicBezTo>
                    <a:pt x="1735" y="1621"/>
                    <a:pt x="1393" y="1248"/>
                    <a:pt x="1073" y="860"/>
                  </a:cubicBezTo>
                  <a:cubicBezTo>
                    <a:pt x="837" y="579"/>
                    <a:pt x="609" y="282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9"/>
            <p:cNvSpPr/>
            <p:nvPr/>
          </p:nvSpPr>
          <p:spPr>
            <a:xfrm rot="-1270888" flipH="1">
              <a:off x="1661024" y="3751892"/>
              <a:ext cx="148004" cy="81605"/>
            </a:xfrm>
            <a:custGeom>
              <a:avLst/>
              <a:gdLst/>
              <a:ahLst/>
              <a:cxnLst/>
              <a:rect l="l" t="t" r="r" b="b"/>
              <a:pathLst>
                <a:path w="2443" h="1347" extrusionOk="0">
                  <a:moveTo>
                    <a:pt x="1134" y="0"/>
                  </a:moveTo>
                  <a:cubicBezTo>
                    <a:pt x="875" y="99"/>
                    <a:pt x="594" y="152"/>
                    <a:pt x="312" y="152"/>
                  </a:cubicBezTo>
                  <a:cubicBezTo>
                    <a:pt x="302" y="152"/>
                    <a:pt x="291" y="151"/>
                    <a:pt x="280" y="151"/>
                  </a:cubicBezTo>
                  <a:cubicBezTo>
                    <a:pt x="184" y="151"/>
                    <a:pt x="89" y="181"/>
                    <a:pt x="1" y="228"/>
                  </a:cubicBezTo>
                  <a:cubicBezTo>
                    <a:pt x="777" y="670"/>
                    <a:pt x="1598" y="1050"/>
                    <a:pt x="2443" y="1347"/>
                  </a:cubicBezTo>
                  <a:cubicBezTo>
                    <a:pt x="2367" y="1263"/>
                    <a:pt x="2291" y="1172"/>
                    <a:pt x="2214" y="1081"/>
                  </a:cubicBezTo>
                  <a:cubicBezTo>
                    <a:pt x="1903" y="715"/>
                    <a:pt x="1530" y="396"/>
                    <a:pt x="1187" y="53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9"/>
            <p:cNvSpPr/>
            <p:nvPr/>
          </p:nvSpPr>
          <p:spPr>
            <a:xfrm rot="-1270888" flipH="1">
              <a:off x="1270307" y="3835822"/>
              <a:ext cx="258204" cy="282619"/>
            </a:xfrm>
            <a:custGeom>
              <a:avLst/>
              <a:gdLst/>
              <a:ahLst/>
              <a:cxnLst/>
              <a:rect l="l" t="t" r="r" b="b"/>
              <a:pathLst>
                <a:path w="4262" h="4665" extrusionOk="0">
                  <a:moveTo>
                    <a:pt x="1" y="1"/>
                  </a:moveTo>
                  <a:lnTo>
                    <a:pt x="1" y="1"/>
                  </a:lnTo>
                  <a:cubicBezTo>
                    <a:pt x="373" y="404"/>
                    <a:pt x="746" y="807"/>
                    <a:pt x="1104" y="1233"/>
                  </a:cubicBezTo>
                  <a:cubicBezTo>
                    <a:pt x="1499" y="1705"/>
                    <a:pt x="1887" y="2199"/>
                    <a:pt x="2260" y="2694"/>
                  </a:cubicBezTo>
                  <a:cubicBezTo>
                    <a:pt x="2625" y="3173"/>
                    <a:pt x="2960" y="3675"/>
                    <a:pt x="3264" y="4200"/>
                  </a:cubicBezTo>
                  <a:cubicBezTo>
                    <a:pt x="3599" y="4337"/>
                    <a:pt x="3934" y="4497"/>
                    <a:pt x="4261" y="4664"/>
                  </a:cubicBezTo>
                  <a:cubicBezTo>
                    <a:pt x="3805" y="3995"/>
                    <a:pt x="3325" y="3356"/>
                    <a:pt x="2800" y="2747"/>
                  </a:cubicBezTo>
                  <a:cubicBezTo>
                    <a:pt x="2313" y="2169"/>
                    <a:pt x="1788" y="1621"/>
                    <a:pt x="1279" y="1058"/>
                  </a:cubicBezTo>
                  <a:cubicBezTo>
                    <a:pt x="959" y="716"/>
                    <a:pt x="632" y="366"/>
                    <a:pt x="297" y="23"/>
                  </a:cubicBezTo>
                  <a:cubicBezTo>
                    <a:pt x="198" y="16"/>
                    <a:pt x="107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9"/>
            <p:cNvSpPr/>
            <p:nvPr/>
          </p:nvSpPr>
          <p:spPr>
            <a:xfrm rot="-1270888" flipH="1">
              <a:off x="1439493" y="3785590"/>
              <a:ext cx="199621" cy="200530"/>
            </a:xfrm>
            <a:custGeom>
              <a:avLst/>
              <a:gdLst/>
              <a:ahLst/>
              <a:cxnLst/>
              <a:rect l="l" t="t" r="r" b="b"/>
              <a:pathLst>
                <a:path w="3295" h="3310" extrusionOk="0">
                  <a:moveTo>
                    <a:pt x="168" y="0"/>
                  </a:moveTo>
                  <a:lnTo>
                    <a:pt x="1" y="30"/>
                  </a:lnTo>
                  <a:cubicBezTo>
                    <a:pt x="206" y="274"/>
                    <a:pt x="411" y="525"/>
                    <a:pt x="609" y="768"/>
                  </a:cubicBezTo>
                  <a:cubicBezTo>
                    <a:pt x="929" y="1156"/>
                    <a:pt x="1271" y="1529"/>
                    <a:pt x="1583" y="1910"/>
                  </a:cubicBezTo>
                  <a:cubicBezTo>
                    <a:pt x="1925" y="2320"/>
                    <a:pt x="2260" y="2731"/>
                    <a:pt x="2633" y="3104"/>
                  </a:cubicBezTo>
                  <a:cubicBezTo>
                    <a:pt x="2854" y="3165"/>
                    <a:pt x="3074" y="3233"/>
                    <a:pt x="3295" y="3310"/>
                  </a:cubicBezTo>
                  <a:cubicBezTo>
                    <a:pt x="3234" y="3211"/>
                    <a:pt x="3166" y="3119"/>
                    <a:pt x="3097" y="3020"/>
                  </a:cubicBezTo>
                  <a:cubicBezTo>
                    <a:pt x="2260" y="1887"/>
                    <a:pt x="1195" y="951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9"/>
            <p:cNvSpPr/>
            <p:nvPr/>
          </p:nvSpPr>
          <p:spPr>
            <a:xfrm rot="-1270888" flipH="1">
              <a:off x="932120" y="4920682"/>
              <a:ext cx="23082" cy="97781"/>
            </a:xfrm>
            <a:custGeom>
              <a:avLst/>
              <a:gdLst/>
              <a:ahLst/>
              <a:cxnLst/>
              <a:rect l="l" t="t" r="r" b="b"/>
              <a:pathLst>
                <a:path w="381" h="1614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404"/>
                    <a:pt x="31" y="807"/>
                    <a:pt x="8" y="1218"/>
                  </a:cubicBezTo>
                  <a:cubicBezTo>
                    <a:pt x="137" y="1348"/>
                    <a:pt x="259" y="1484"/>
                    <a:pt x="381" y="1614"/>
                  </a:cubicBezTo>
                  <a:cubicBezTo>
                    <a:pt x="289" y="1150"/>
                    <a:pt x="206" y="686"/>
                    <a:pt x="130" y="214"/>
                  </a:cubicBezTo>
                  <a:cubicBezTo>
                    <a:pt x="84" y="145"/>
                    <a:pt x="38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9"/>
            <p:cNvSpPr/>
            <p:nvPr/>
          </p:nvSpPr>
          <p:spPr>
            <a:xfrm rot="-1270888" flipH="1">
              <a:off x="954021" y="4846130"/>
              <a:ext cx="17569" cy="113472"/>
            </a:xfrm>
            <a:custGeom>
              <a:avLst/>
              <a:gdLst/>
              <a:ahLst/>
              <a:cxnLst/>
              <a:rect l="l" t="t" r="r" b="b"/>
              <a:pathLst>
                <a:path w="290" h="1873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571"/>
                    <a:pt x="77" y="1142"/>
                    <a:pt x="153" y="1712"/>
                  </a:cubicBezTo>
                  <a:lnTo>
                    <a:pt x="290" y="1872"/>
                  </a:lnTo>
                  <a:cubicBezTo>
                    <a:pt x="290" y="1652"/>
                    <a:pt x="282" y="1431"/>
                    <a:pt x="274" y="1218"/>
                  </a:cubicBezTo>
                  <a:cubicBezTo>
                    <a:pt x="259" y="944"/>
                    <a:pt x="252" y="670"/>
                    <a:pt x="244" y="39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9"/>
            <p:cNvSpPr/>
            <p:nvPr/>
          </p:nvSpPr>
          <p:spPr>
            <a:xfrm rot="-1270888" flipH="1">
              <a:off x="910887" y="4999035"/>
              <a:ext cx="28171" cy="80696"/>
            </a:xfrm>
            <a:custGeom>
              <a:avLst/>
              <a:gdLst/>
              <a:ahLst/>
              <a:cxnLst/>
              <a:rect l="l" t="t" r="r" b="b"/>
              <a:pathLst>
                <a:path w="465" h="1332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373"/>
                    <a:pt x="145" y="746"/>
                    <a:pt x="244" y="1111"/>
                  </a:cubicBezTo>
                  <a:cubicBezTo>
                    <a:pt x="304" y="1187"/>
                    <a:pt x="365" y="1263"/>
                    <a:pt x="419" y="1331"/>
                  </a:cubicBezTo>
                  <a:cubicBezTo>
                    <a:pt x="434" y="1149"/>
                    <a:pt x="449" y="966"/>
                    <a:pt x="464" y="776"/>
                  </a:cubicBezTo>
                  <a:cubicBezTo>
                    <a:pt x="304" y="517"/>
                    <a:pt x="152" y="259"/>
                    <a:pt x="0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9"/>
            <p:cNvSpPr/>
            <p:nvPr/>
          </p:nvSpPr>
          <p:spPr>
            <a:xfrm rot="-1270888" flipH="1">
              <a:off x="1352614" y="3803409"/>
              <a:ext cx="244755" cy="241241"/>
            </a:xfrm>
            <a:custGeom>
              <a:avLst/>
              <a:gdLst/>
              <a:ahLst/>
              <a:cxnLst/>
              <a:rect l="l" t="t" r="r" b="b"/>
              <a:pathLst>
                <a:path w="4040" h="3982" extrusionOk="0">
                  <a:moveTo>
                    <a:pt x="687" y="1"/>
                  </a:moveTo>
                  <a:cubicBezTo>
                    <a:pt x="456" y="1"/>
                    <a:pt x="226" y="14"/>
                    <a:pt x="0" y="33"/>
                  </a:cubicBezTo>
                  <a:lnTo>
                    <a:pt x="99" y="140"/>
                  </a:lnTo>
                  <a:cubicBezTo>
                    <a:pt x="556" y="589"/>
                    <a:pt x="974" y="1060"/>
                    <a:pt x="1392" y="1540"/>
                  </a:cubicBezTo>
                  <a:cubicBezTo>
                    <a:pt x="1811" y="2011"/>
                    <a:pt x="2237" y="2483"/>
                    <a:pt x="2655" y="2955"/>
                  </a:cubicBezTo>
                  <a:cubicBezTo>
                    <a:pt x="2876" y="3206"/>
                    <a:pt x="3097" y="3464"/>
                    <a:pt x="3310" y="3715"/>
                  </a:cubicBezTo>
                  <a:cubicBezTo>
                    <a:pt x="3553" y="3799"/>
                    <a:pt x="3797" y="3890"/>
                    <a:pt x="4040" y="3982"/>
                  </a:cubicBezTo>
                  <a:cubicBezTo>
                    <a:pt x="3751" y="3525"/>
                    <a:pt x="3431" y="3084"/>
                    <a:pt x="3104" y="2658"/>
                  </a:cubicBezTo>
                  <a:cubicBezTo>
                    <a:pt x="2724" y="2171"/>
                    <a:pt x="2351" y="1692"/>
                    <a:pt x="1948" y="1228"/>
                  </a:cubicBezTo>
                  <a:cubicBezTo>
                    <a:pt x="1583" y="809"/>
                    <a:pt x="1210" y="406"/>
                    <a:pt x="837" y="3"/>
                  </a:cubicBezTo>
                  <a:cubicBezTo>
                    <a:pt x="787" y="1"/>
                    <a:pt x="737" y="1"/>
                    <a:pt x="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9"/>
            <p:cNvSpPr/>
            <p:nvPr/>
          </p:nvSpPr>
          <p:spPr>
            <a:xfrm rot="-1270888" flipH="1">
              <a:off x="991998" y="4513636"/>
              <a:ext cx="76092" cy="236516"/>
            </a:xfrm>
            <a:custGeom>
              <a:avLst/>
              <a:gdLst/>
              <a:ahLst/>
              <a:cxnLst/>
              <a:rect l="l" t="t" r="r" b="b"/>
              <a:pathLst>
                <a:path w="1256" h="3904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487"/>
                    <a:pt x="228" y="989"/>
                    <a:pt x="304" y="1491"/>
                  </a:cubicBezTo>
                  <a:cubicBezTo>
                    <a:pt x="434" y="1948"/>
                    <a:pt x="540" y="2412"/>
                    <a:pt x="616" y="2876"/>
                  </a:cubicBezTo>
                  <a:lnTo>
                    <a:pt x="639" y="3013"/>
                  </a:lnTo>
                  <a:cubicBezTo>
                    <a:pt x="845" y="3317"/>
                    <a:pt x="1050" y="3614"/>
                    <a:pt x="1255" y="3903"/>
                  </a:cubicBezTo>
                  <a:cubicBezTo>
                    <a:pt x="1240" y="3439"/>
                    <a:pt x="1172" y="2967"/>
                    <a:pt x="1134" y="2503"/>
                  </a:cubicBezTo>
                  <a:cubicBezTo>
                    <a:pt x="1111" y="2290"/>
                    <a:pt x="1096" y="2070"/>
                    <a:pt x="1080" y="1849"/>
                  </a:cubicBezTo>
                  <a:cubicBezTo>
                    <a:pt x="1050" y="1720"/>
                    <a:pt x="1020" y="1590"/>
                    <a:pt x="982" y="1461"/>
                  </a:cubicBezTo>
                  <a:cubicBezTo>
                    <a:pt x="768" y="1134"/>
                    <a:pt x="555" y="814"/>
                    <a:pt x="335" y="487"/>
                  </a:cubicBezTo>
                  <a:cubicBezTo>
                    <a:pt x="221" y="327"/>
                    <a:pt x="114" y="16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9"/>
            <p:cNvSpPr/>
            <p:nvPr/>
          </p:nvSpPr>
          <p:spPr>
            <a:xfrm rot="-1270888" flipH="1">
              <a:off x="858265" y="5150720"/>
              <a:ext cx="77001" cy="118985"/>
            </a:xfrm>
            <a:custGeom>
              <a:avLst/>
              <a:gdLst/>
              <a:ahLst/>
              <a:cxnLst/>
              <a:rect l="l" t="t" r="r" b="b"/>
              <a:pathLst>
                <a:path w="1271" h="1964" extrusionOk="0">
                  <a:moveTo>
                    <a:pt x="0" y="1"/>
                  </a:moveTo>
                  <a:cubicBezTo>
                    <a:pt x="464" y="632"/>
                    <a:pt x="890" y="1286"/>
                    <a:pt x="1271" y="1963"/>
                  </a:cubicBezTo>
                  <a:cubicBezTo>
                    <a:pt x="1050" y="1537"/>
                    <a:pt x="814" y="1104"/>
                    <a:pt x="578" y="678"/>
                  </a:cubicBezTo>
                  <a:cubicBezTo>
                    <a:pt x="388" y="449"/>
                    <a:pt x="190" y="221"/>
                    <a:pt x="0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9"/>
            <p:cNvSpPr/>
            <p:nvPr/>
          </p:nvSpPr>
          <p:spPr>
            <a:xfrm rot="-1270888" flipH="1">
              <a:off x="781050" y="3928779"/>
              <a:ext cx="1213658" cy="842163"/>
            </a:xfrm>
            <a:custGeom>
              <a:avLst/>
              <a:gdLst/>
              <a:ahLst/>
              <a:cxnLst/>
              <a:rect l="l" t="t" r="r" b="b"/>
              <a:pathLst>
                <a:path w="20033" h="13901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951" y="3051"/>
                    <a:pt x="3599" y="5159"/>
                    <a:pt x="6383" y="6528"/>
                  </a:cubicBezTo>
                  <a:cubicBezTo>
                    <a:pt x="9206" y="7913"/>
                    <a:pt x="12287" y="8734"/>
                    <a:pt x="15064" y="10210"/>
                  </a:cubicBezTo>
                  <a:cubicBezTo>
                    <a:pt x="16898" y="11184"/>
                    <a:pt x="18571" y="12424"/>
                    <a:pt x="20032" y="13900"/>
                  </a:cubicBezTo>
                  <a:cubicBezTo>
                    <a:pt x="19005" y="12698"/>
                    <a:pt x="18046" y="11443"/>
                    <a:pt x="17164" y="10142"/>
                  </a:cubicBezTo>
                  <a:cubicBezTo>
                    <a:pt x="15338" y="7456"/>
                    <a:pt x="13010" y="5448"/>
                    <a:pt x="10073" y="3789"/>
                  </a:cubicBezTo>
                  <a:cubicBezTo>
                    <a:pt x="6878" y="2024"/>
                    <a:pt x="3256" y="1834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19"/>
            <p:cNvSpPr/>
            <p:nvPr/>
          </p:nvSpPr>
          <p:spPr>
            <a:xfrm rot="-1270888" flipH="1">
              <a:off x="1320462" y="4010058"/>
              <a:ext cx="484482" cy="43377"/>
            </a:xfrm>
            <a:custGeom>
              <a:avLst/>
              <a:gdLst/>
              <a:ahLst/>
              <a:cxnLst/>
              <a:rect l="l" t="t" r="r" b="b"/>
              <a:pathLst>
                <a:path w="7997" h="716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83"/>
                    <a:pt x="290" y="358"/>
                    <a:pt x="449" y="533"/>
                  </a:cubicBezTo>
                  <a:cubicBezTo>
                    <a:pt x="784" y="556"/>
                    <a:pt x="1119" y="571"/>
                    <a:pt x="1454" y="586"/>
                  </a:cubicBezTo>
                  <a:cubicBezTo>
                    <a:pt x="3630" y="708"/>
                    <a:pt x="5813" y="715"/>
                    <a:pt x="7997" y="715"/>
                  </a:cubicBezTo>
                  <a:cubicBezTo>
                    <a:pt x="7844" y="647"/>
                    <a:pt x="7700" y="579"/>
                    <a:pt x="7555" y="510"/>
                  </a:cubicBezTo>
                  <a:cubicBezTo>
                    <a:pt x="6863" y="434"/>
                    <a:pt x="6163" y="373"/>
                    <a:pt x="5471" y="312"/>
                  </a:cubicBezTo>
                  <a:cubicBezTo>
                    <a:pt x="4550" y="229"/>
                    <a:pt x="3630" y="137"/>
                    <a:pt x="2709" y="92"/>
                  </a:cubicBezTo>
                  <a:cubicBezTo>
                    <a:pt x="1804" y="38"/>
                    <a:pt x="906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19"/>
            <p:cNvSpPr/>
            <p:nvPr/>
          </p:nvSpPr>
          <p:spPr>
            <a:xfrm rot="-1270888" flipH="1">
              <a:off x="1684936" y="3871186"/>
              <a:ext cx="119954" cy="15267"/>
            </a:xfrm>
            <a:custGeom>
              <a:avLst/>
              <a:gdLst/>
              <a:ahLst/>
              <a:cxnLst/>
              <a:rect l="l" t="t" r="r" b="b"/>
              <a:pathLst>
                <a:path w="1980" h="252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100" y="168"/>
                    <a:pt x="153" y="252"/>
                  </a:cubicBezTo>
                  <a:cubicBezTo>
                    <a:pt x="511" y="206"/>
                    <a:pt x="861" y="176"/>
                    <a:pt x="1218" y="153"/>
                  </a:cubicBezTo>
                  <a:cubicBezTo>
                    <a:pt x="1469" y="138"/>
                    <a:pt x="1720" y="130"/>
                    <a:pt x="1979" y="122"/>
                  </a:cubicBezTo>
                  <a:cubicBezTo>
                    <a:pt x="1317" y="69"/>
                    <a:pt x="655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9"/>
            <p:cNvSpPr/>
            <p:nvPr/>
          </p:nvSpPr>
          <p:spPr>
            <a:xfrm rot="-1270888" flipH="1">
              <a:off x="1252060" y="4228914"/>
              <a:ext cx="94085" cy="4362"/>
            </a:xfrm>
            <a:custGeom>
              <a:avLst/>
              <a:gdLst/>
              <a:ahLst/>
              <a:cxnLst/>
              <a:rect l="l" t="t" r="r" b="b"/>
              <a:pathLst>
                <a:path w="1553" h="72" extrusionOk="0">
                  <a:moveTo>
                    <a:pt x="1446" y="1"/>
                  </a:moveTo>
                  <a:cubicBezTo>
                    <a:pt x="966" y="23"/>
                    <a:pt x="480" y="39"/>
                    <a:pt x="0" y="39"/>
                  </a:cubicBezTo>
                  <a:cubicBezTo>
                    <a:pt x="420" y="57"/>
                    <a:pt x="849" y="71"/>
                    <a:pt x="1277" y="71"/>
                  </a:cubicBezTo>
                  <a:cubicBezTo>
                    <a:pt x="1369" y="71"/>
                    <a:pt x="1461" y="70"/>
                    <a:pt x="1552" y="6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9"/>
            <p:cNvSpPr/>
            <p:nvPr/>
          </p:nvSpPr>
          <p:spPr>
            <a:xfrm rot="-1270888" flipH="1">
              <a:off x="1603329" y="3849971"/>
              <a:ext cx="210707" cy="24960"/>
            </a:xfrm>
            <a:custGeom>
              <a:avLst/>
              <a:gdLst/>
              <a:ahLst/>
              <a:cxnLst/>
              <a:rect l="l" t="t" r="r" b="b"/>
              <a:pathLst>
                <a:path w="3478" h="412" extrusionOk="0">
                  <a:moveTo>
                    <a:pt x="724" y="1"/>
                  </a:moveTo>
                  <a:cubicBezTo>
                    <a:pt x="482" y="1"/>
                    <a:pt x="240" y="5"/>
                    <a:pt x="1" y="16"/>
                  </a:cubicBezTo>
                  <a:cubicBezTo>
                    <a:pt x="24" y="69"/>
                    <a:pt x="54" y="115"/>
                    <a:pt x="77" y="168"/>
                  </a:cubicBezTo>
                  <a:cubicBezTo>
                    <a:pt x="153" y="168"/>
                    <a:pt x="237" y="168"/>
                    <a:pt x="313" y="176"/>
                  </a:cubicBezTo>
                  <a:cubicBezTo>
                    <a:pt x="1378" y="221"/>
                    <a:pt x="2428" y="313"/>
                    <a:pt x="3478" y="412"/>
                  </a:cubicBezTo>
                  <a:cubicBezTo>
                    <a:pt x="3082" y="290"/>
                    <a:pt x="2686" y="161"/>
                    <a:pt x="2298" y="24"/>
                  </a:cubicBezTo>
                  <a:cubicBezTo>
                    <a:pt x="2009" y="24"/>
                    <a:pt x="1728" y="8"/>
                    <a:pt x="1446" y="8"/>
                  </a:cubicBezTo>
                  <a:cubicBezTo>
                    <a:pt x="1207" y="5"/>
                    <a:pt x="965" y="1"/>
                    <a:pt x="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9"/>
            <p:cNvSpPr/>
            <p:nvPr/>
          </p:nvSpPr>
          <p:spPr>
            <a:xfrm rot="-1270888" flipH="1">
              <a:off x="1185031" y="4143484"/>
              <a:ext cx="578022" cy="62703"/>
            </a:xfrm>
            <a:custGeom>
              <a:avLst/>
              <a:gdLst/>
              <a:ahLst/>
              <a:cxnLst/>
              <a:rect l="l" t="t" r="r" b="b"/>
              <a:pathLst>
                <a:path w="9541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9"/>
                    <a:pt x="167" y="137"/>
                    <a:pt x="243" y="206"/>
                  </a:cubicBezTo>
                  <a:cubicBezTo>
                    <a:pt x="708" y="327"/>
                    <a:pt x="1172" y="426"/>
                    <a:pt x="1643" y="525"/>
                  </a:cubicBezTo>
                  <a:cubicBezTo>
                    <a:pt x="2663" y="723"/>
                    <a:pt x="3690" y="868"/>
                    <a:pt x="4732" y="936"/>
                  </a:cubicBezTo>
                  <a:cubicBezTo>
                    <a:pt x="5203" y="970"/>
                    <a:pt x="5677" y="980"/>
                    <a:pt x="6150" y="980"/>
                  </a:cubicBezTo>
                  <a:cubicBezTo>
                    <a:pt x="6532" y="980"/>
                    <a:pt x="6915" y="973"/>
                    <a:pt x="7296" y="967"/>
                  </a:cubicBezTo>
                  <a:cubicBezTo>
                    <a:pt x="7483" y="961"/>
                    <a:pt x="7669" y="958"/>
                    <a:pt x="7856" y="958"/>
                  </a:cubicBezTo>
                  <a:cubicBezTo>
                    <a:pt x="8418" y="958"/>
                    <a:pt x="8981" y="984"/>
                    <a:pt x="9540" y="1035"/>
                  </a:cubicBezTo>
                  <a:cubicBezTo>
                    <a:pt x="9388" y="928"/>
                    <a:pt x="9236" y="822"/>
                    <a:pt x="9084" y="715"/>
                  </a:cubicBezTo>
                  <a:cubicBezTo>
                    <a:pt x="9000" y="723"/>
                    <a:pt x="8917" y="723"/>
                    <a:pt x="8833" y="731"/>
                  </a:cubicBezTo>
                  <a:cubicBezTo>
                    <a:pt x="8589" y="741"/>
                    <a:pt x="8345" y="746"/>
                    <a:pt x="8101" y="746"/>
                  </a:cubicBezTo>
                  <a:cubicBezTo>
                    <a:pt x="7481" y="746"/>
                    <a:pt x="6862" y="716"/>
                    <a:pt x="6239" y="677"/>
                  </a:cubicBezTo>
                  <a:cubicBezTo>
                    <a:pt x="5379" y="632"/>
                    <a:pt x="4519" y="571"/>
                    <a:pt x="3667" y="457"/>
                  </a:cubicBezTo>
                  <a:cubicBezTo>
                    <a:pt x="2450" y="289"/>
                    <a:pt x="1225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9"/>
            <p:cNvSpPr/>
            <p:nvPr/>
          </p:nvSpPr>
          <p:spPr>
            <a:xfrm rot="-1270888" flipH="1">
              <a:off x="1047914" y="4465414"/>
              <a:ext cx="411661" cy="71548"/>
            </a:xfrm>
            <a:custGeom>
              <a:avLst/>
              <a:gdLst/>
              <a:ahLst/>
              <a:cxnLst/>
              <a:rect l="l" t="t" r="r" b="b"/>
              <a:pathLst>
                <a:path w="6795" h="1181" extrusionOk="0">
                  <a:moveTo>
                    <a:pt x="0" y="1"/>
                  </a:moveTo>
                  <a:lnTo>
                    <a:pt x="396" y="153"/>
                  </a:lnTo>
                  <a:cubicBezTo>
                    <a:pt x="2541" y="412"/>
                    <a:pt x="4694" y="663"/>
                    <a:pt x="6794" y="1180"/>
                  </a:cubicBezTo>
                  <a:cubicBezTo>
                    <a:pt x="6536" y="853"/>
                    <a:pt x="6269" y="541"/>
                    <a:pt x="6003" y="237"/>
                  </a:cubicBezTo>
                  <a:cubicBezTo>
                    <a:pt x="5600" y="214"/>
                    <a:pt x="5204" y="191"/>
                    <a:pt x="4809" y="176"/>
                  </a:cubicBezTo>
                  <a:cubicBezTo>
                    <a:pt x="3424" y="123"/>
                    <a:pt x="2039" y="100"/>
                    <a:pt x="662" y="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9"/>
            <p:cNvSpPr/>
            <p:nvPr/>
          </p:nvSpPr>
          <p:spPr>
            <a:xfrm rot="-1270888" flipH="1">
              <a:off x="1718664" y="3798143"/>
              <a:ext cx="88572" cy="6967"/>
            </a:xfrm>
            <a:custGeom>
              <a:avLst/>
              <a:gdLst/>
              <a:ahLst/>
              <a:cxnLst/>
              <a:rect l="l" t="t" r="r" b="b"/>
              <a:pathLst>
                <a:path w="1462" h="115" extrusionOk="0">
                  <a:moveTo>
                    <a:pt x="1264" y="1"/>
                  </a:moveTo>
                  <a:cubicBezTo>
                    <a:pt x="838" y="24"/>
                    <a:pt x="419" y="39"/>
                    <a:pt x="1" y="62"/>
                  </a:cubicBezTo>
                  <a:cubicBezTo>
                    <a:pt x="8" y="77"/>
                    <a:pt x="16" y="100"/>
                    <a:pt x="23" y="115"/>
                  </a:cubicBezTo>
                  <a:cubicBezTo>
                    <a:pt x="495" y="92"/>
                    <a:pt x="982" y="84"/>
                    <a:pt x="1461" y="84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9"/>
            <p:cNvSpPr/>
            <p:nvPr/>
          </p:nvSpPr>
          <p:spPr>
            <a:xfrm rot="-1270888" flipH="1">
              <a:off x="1266098" y="4116052"/>
              <a:ext cx="387670" cy="27989"/>
            </a:xfrm>
            <a:custGeom>
              <a:avLst/>
              <a:gdLst/>
              <a:ahLst/>
              <a:cxnLst/>
              <a:rect l="l" t="t" r="r" b="b"/>
              <a:pathLst>
                <a:path w="6399" h="462" extrusionOk="0">
                  <a:moveTo>
                    <a:pt x="1" y="0"/>
                  </a:moveTo>
                  <a:cubicBezTo>
                    <a:pt x="624" y="107"/>
                    <a:pt x="1248" y="198"/>
                    <a:pt x="1880" y="274"/>
                  </a:cubicBezTo>
                  <a:cubicBezTo>
                    <a:pt x="2854" y="381"/>
                    <a:pt x="3827" y="442"/>
                    <a:pt x="4801" y="457"/>
                  </a:cubicBezTo>
                  <a:cubicBezTo>
                    <a:pt x="5019" y="460"/>
                    <a:pt x="5239" y="462"/>
                    <a:pt x="5460" y="462"/>
                  </a:cubicBezTo>
                  <a:cubicBezTo>
                    <a:pt x="5772" y="462"/>
                    <a:pt x="6087" y="458"/>
                    <a:pt x="6399" y="449"/>
                  </a:cubicBezTo>
                  <a:cubicBezTo>
                    <a:pt x="6186" y="312"/>
                    <a:pt x="5965" y="183"/>
                    <a:pt x="5745" y="61"/>
                  </a:cubicBezTo>
                  <a:lnTo>
                    <a:pt x="5433" y="61"/>
                  </a:lnTo>
                  <a:cubicBezTo>
                    <a:pt x="3622" y="61"/>
                    <a:pt x="1811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9"/>
            <p:cNvSpPr/>
            <p:nvPr/>
          </p:nvSpPr>
          <p:spPr>
            <a:xfrm rot="-1270888" flipH="1">
              <a:off x="1089505" y="4312385"/>
              <a:ext cx="542520" cy="75183"/>
            </a:xfrm>
            <a:custGeom>
              <a:avLst/>
              <a:gdLst/>
              <a:ahLst/>
              <a:cxnLst/>
              <a:rect l="l" t="t" r="r" b="b"/>
              <a:pathLst>
                <a:path w="8955" h="1241" extrusionOk="0">
                  <a:moveTo>
                    <a:pt x="0" y="1"/>
                  </a:moveTo>
                  <a:lnTo>
                    <a:pt x="76" y="16"/>
                  </a:lnTo>
                  <a:cubicBezTo>
                    <a:pt x="1857" y="350"/>
                    <a:pt x="3660" y="518"/>
                    <a:pt x="5463" y="723"/>
                  </a:cubicBezTo>
                  <a:cubicBezTo>
                    <a:pt x="6634" y="860"/>
                    <a:pt x="7798" y="1012"/>
                    <a:pt x="8955" y="1241"/>
                  </a:cubicBezTo>
                  <a:cubicBezTo>
                    <a:pt x="8681" y="967"/>
                    <a:pt x="8392" y="693"/>
                    <a:pt x="8103" y="434"/>
                  </a:cubicBezTo>
                  <a:cubicBezTo>
                    <a:pt x="7763" y="466"/>
                    <a:pt x="7424" y="479"/>
                    <a:pt x="7084" y="479"/>
                  </a:cubicBezTo>
                  <a:cubicBezTo>
                    <a:pt x="6937" y="479"/>
                    <a:pt x="6790" y="477"/>
                    <a:pt x="6642" y="472"/>
                  </a:cubicBezTo>
                  <a:cubicBezTo>
                    <a:pt x="5858" y="449"/>
                    <a:pt x="5082" y="389"/>
                    <a:pt x="4299" y="320"/>
                  </a:cubicBezTo>
                  <a:cubicBezTo>
                    <a:pt x="3523" y="259"/>
                    <a:pt x="2762" y="214"/>
                    <a:pt x="1986" y="160"/>
                  </a:cubicBezTo>
                  <a:cubicBezTo>
                    <a:pt x="1324" y="122"/>
                    <a:pt x="662" y="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9"/>
            <p:cNvSpPr/>
            <p:nvPr/>
          </p:nvSpPr>
          <p:spPr>
            <a:xfrm rot="-1270888" flipH="1">
              <a:off x="1760175" y="3745705"/>
              <a:ext cx="47073" cy="22658"/>
            </a:xfrm>
            <a:custGeom>
              <a:avLst/>
              <a:gdLst/>
              <a:ahLst/>
              <a:cxnLst/>
              <a:rect l="l" t="t" r="r" b="b"/>
              <a:pathLst>
                <a:path w="777" h="374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31" y="198"/>
                    <a:pt x="61" y="290"/>
                    <a:pt x="91" y="373"/>
                  </a:cubicBezTo>
                  <a:cubicBezTo>
                    <a:pt x="320" y="366"/>
                    <a:pt x="548" y="358"/>
                    <a:pt x="776" y="350"/>
                  </a:cubicBezTo>
                  <a:cubicBezTo>
                    <a:pt x="556" y="236"/>
                    <a:pt x="343" y="122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9"/>
            <p:cNvSpPr/>
            <p:nvPr/>
          </p:nvSpPr>
          <p:spPr>
            <a:xfrm rot="-1270888" flipH="1">
              <a:off x="1406165" y="3956603"/>
              <a:ext cx="400150" cy="34290"/>
            </a:xfrm>
            <a:custGeom>
              <a:avLst/>
              <a:gdLst/>
              <a:ahLst/>
              <a:cxnLst/>
              <a:rect l="l" t="t" r="r" b="b"/>
              <a:pathLst>
                <a:path w="6605" h="566" extrusionOk="0">
                  <a:moveTo>
                    <a:pt x="2503" y="0"/>
                  </a:moveTo>
                  <a:cubicBezTo>
                    <a:pt x="1667" y="0"/>
                    <a:pt x="829" y="42"/>
                    <a:pt x="1" y="125"/>
                  </a:cubicBezTo>
                  <a:cubicBezTo>
                    <a:pt x="9" y="140"/>
                    <a:pt x="24" y="163"/>
                    <a:pt x="39" y="178"/>
                  </a:cubicBezTo>
                  <a:cubicBezTo>
                    <a:pt x="252" y="178"/>
                    <a:pt x="473" y="186"/>
                    <a:pt x="693" y="186"/>
                  </a:cubicBezTo>
                  <a:cubicBezTo>
                    <a:pt x="1614" y="208"/>
                    <a:pt x="2527" y="239"/>
                    <a:pt x="3447" y="292"/>
                  </a:cubicBezTo>
                  <a:cubicBezTo>
                    <a:pt x="4368" y="353"/>
                    <a:pt x="5273" y="444"/>
                    <a:pt x="6186" y="520"/>
                  </a:cubicBezTo>
                  <a:lnTo>
                    <a:pt x="6605" y="566"/>
                  </a:lnTo>
                  <a:cubicBezTo>
                    <a:pt x="6065" y="376"/>
                    <a:pt x="5517" y="201"/>
                    <a:pt x="4969" y="33"/>
                  </a:cubicBezTo>
                  <a:cubicBezTo>
                    <a:pt x="4383" y="33"/>
                    <a:pt x="3805" y="26"/>
                    <a:pt x="3219" y="11"/>
                  </a:cubicBezTo>
                  <a:cubicBezTo>
                    <a:pt x="2981" y="4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9"/>
            <p:cNvSpPr/>
            <p:nvPr/>
          </p:nvSpPr>
          <p:spPr>
            <a:xfrm rot="-1270888" flipH="1">
              <a:off x="1032331" y="4596231"/>
              <a:ext cx="225429" cy="62764"/>
            </a:xfrm>
            <a:custGeom>
              <a:avLst/>
              <a:gdLst/>
              <a:ahLst/>
              <a:cxnLst/>
              <a:rect l="l" t="t" r="r" b="b"/>
              <a:pathLst>
                <a:path w="3721" h="1036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92"/>
                    <a:pt x="852" y="183"/>
                    <a:pt x="1271" y="289"/>
                  </a:cubicBezTo>
                  <a:cubicBezTo>
                    <a:pt x="1894" y="449"/>
                    <a:pt x="2511" y="632"/>
                    <a:pt x="3119" y="830"/>
                  </a:cubicBezTo>
                  <a:cubicBezTo>
                    <a:pt x="3325" y="898"/>
                    <a:pt x="3523" y="967"/>
                    <a:pt x="3720" y="1035"/>
                  </a:cubicBezTo>
                  <a:lnTo>
                    <a:pt x="3614" y="875"/>
                  </a:lnTo>
                  <a:cubicBezTo>
                    <a:pt x="3530" y="761"/>
                    <a:pt x="3454" y="647"/>
                    <a:pt x="3370" y="541"/>
                  </a:cubicBezTo>
                  <a:lnTo>
                    <a:pt x="3226" y="510"/>
                  </a:lnTo>
                  <a:cubicBezTo>
                    <a:pt x="2153" y="320"/>
                    <a:pt x="1080" y="14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9"/>
            <p:cNvSpPr/>
            <p:nvPr/>
          </p:nvSpPr>
          <p:spPr>
            <a:xfrm rot="-1270888" flipH="1">
              <a:off x="992145" y="4802878"/>
              <a:ext cx="86694" cy="52162"/>
            </a:xfrm>
            <a:custGeom>
              <a:avLst/>
              <a:gdLst/>
              <a:ahLst/>
              <a:cxnLst/>
              <a:rect l="l" t="t" r="r" b="b"/>
              <a:pathLst>
                <a:path w="1431" h="861" extrusionOk="0">
                  <a:moveTo>
                    <a:pt x="0" y="1"/>
                  </a:moveTo>
                  <a:cubicBezTo>
                    <a:pt x="343" y="252"/>
                    <a:pt x="677" y="518"/>
                    <a:pt x="997" y="784"/>
                  </a:cubicBezTo>
                  <a:cubicBezTo>
                    <a:pt x="1142" y="807"/>
                    <a:pt x="1286" y="830"/>
                    <a:pt x="1431" y="861"/>
                  </a:cubicBezTo>
                  <a:cubicBezTo>
                    <a:pt x="1278" y="678"/>
                    <a:pt x="1134" y="488"/>
                    <a:pt x="989" y="298"/>
                  </a:cubicBezTo>
                  <a:cubicBezTo>
                    <a:pt x="662" y="206"/>
                    <a:pt x="327" y="10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9"/>
            <p:cNvSpPr/>
            <p:nvPr/>
          </p:nvSpPr>
          <p:spPr>
            <a:xfrm rot="-1270888" flipH="1">
              <a:off x="1018647" y="4742801"/>
              <a:ext cx="100022" cy="30958"/>
            </a:xfrm>
            <a:custGeom>
              <a:avLst/>
              <a:gdLst/>
              <a:ahLst/>
              <a:cxnLst/>
              <a:rect l="l" t="t" r="r" b="b"/>
              <a:pathLst>
                <a:path w="1651" h="511" extrusionOk="0">
                  <a:moveTo>
                    <a:pt x="0" y="1"/>
                  </a:moveTo>
                  <a:lnTo>
                    <a:pt x="69" y="46"/>
                  </a:lnTo>
                  <a:cubicBezTo>
                    <a:pt x="593" y="198"/>
                    <a:pt x="1126" y="358"/>
                    <a:pt x="1651" y="510"/>
                  </a:cubicBezTo>
                  <a:cubicBezTo>
                    <a:pt x="1621" y="472"/>
                    <a:pt x="1583" y="419"/>
                    <a:pt x="1552" y="373"/>
                  </a:cubicBezTo>
                  <a:cubicBezTo>
                    <a:pt x="1415" y="335"/>
                    <a:pt x="1278" y="297"/>
                    <a:pt x="1141" y="259"/>
                  </a:cubicBezTo>
                  <a:cubicBezTo>
                    <a:pt x="761" y="168"/>
                    <a:pt x="380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9"/>
            <p:cNvSpPr/>
            <p:nvPr/>
          </p:nvSpPr>
          <p:spPr>
            <a:xfrm rot="-1270888" flipH="1">
              <a:off x="1019573" y="4639916"/>
              <a:ext cx="210707" cy="70579"/>
            </a:xfrm>
            <a:custGeom>
              <a:avLst/>
              <a:gdLst/>
              <a:ahLst/>
              <a:cxnLst/>
              <a:rect l="l" t="t" r="r" b="b"/>
              <a:pathLst>
                <a:path w="3478" h="1165" extrusionOk="0">
                  <a:moveTo>
                    <a:pt x="0" y="0"/>
                  </a:moveTo>
                  <a:cubicBezTo>
                    <a:pt x="274" y="129"/>
                    <a:pt x="540" y="259"/>
                    <a:pt x="799" y="403"/>
                  </a:cubicBezTo>
                  <a:cubicBezTo>
                    <a:pt x="989" y="502"/>
                    <a:pt x="1172" y="601"/>
                    <a:pt x="1354" y="708"/>
                  </a:cubicBezTo>
                  <a:cubicBezTo>
                    <a:pt x="2070" y="837"/>
                    <a:pt x="2777" y="989"/>
                    <a:pt x="3477" y="1164"/>
                  </a:cubicBezTo>
                  <a:cubicBezTo>
                    <a:pt x="3439" y="1111"/>
                    <a:pt x="3401" y="1065"/>
                    <a:pt x="3363" y="1012"/>
                  </a:cubicBezTo>
                  <a:cubicBezTo>
                    <a:pt x="2328" y="632"/>
                    <a:pt x="1271" y="304"/>
                    <a:pt x="206" y="46"/>
                  </a:cubicBezTo>
                  <a:cubicBezTo>
                    <a:pt x="137" y="31"/>
                    <a:pt x="69" y="1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9"/>
            <p:cNvSpPr/>
            <p:nvPr/>
          </p:nvSpPr>
          <p:spPr>
            <a:xfrm rot="-1270888" flipH="1">
              <a:off x="963199" y="4902952"/>
              <a:ext cx="54040" cy="50769"/>
            </a:xfrm>
            <a:custGeom>
              <a:avLst/>
              <a:gdLst/>
              <a:ahLst/>
              <a:cxnLst/>
              <a:rect l="l" t="t" r="r" b="b"/>
              <a:pathLst>
                <a:path w="892" h="838" extrusionOk="0">
                  <a:moveTo>
                    <a:pt x="1" y="0"/>
                  </a:moveTo>
                  <a:cubicBezTo>
                    <a:pt x="305" y="267"/>
                    <a:pt x="602" y="548"/>
                    <a:pt x="891" y="837"/>
                  </a:cubicBezTo>
                  <a:cubicBezTo>
                    <a:pt x="670" y="579"/>
                    <a:pt x="457" y="312"/>
                    <a:pt x="244" y="54"/>
                  </a:cubicBezTo>
                  <a:cubicBezTo>
                    <a:pt x="214" y="46"/>
                    <a:pt x="191" y="38"/>
                    <a:pt x="168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9"/>
            <p:cNvSpPr/>
            <p:nvPr/>
          </p:nvSpPr>
          <p:spPr>
            <a:xfrm rot="-1270888" flipH="1">
              <a:off x="1241284" y="4492836"/>
              <a:ext cx="110200" cy="14782"/>
            </a:xfrm>
            <a:custGeom>
              <a:avLst/>
              <a:gdLst/>
              <a:ahLst/>
              <a:cxnLst/>
              <a:rect l="l" t="t" r="r" b="b"/>
              <a:pathLst>
                <a:path w="1819" h="244" extrusionOk="0">
                  <a:moveTo>
                    <a:pt x="0" y="0"/>
                  </a:moveTo>
                  <a:lnTo>
                    <a:pt x="206" y="77"/>
                  </a:lnTo>
                  <a:cubicBezTo>
                    <a:pt x="518" y="107"/>
                    <a:pt x="837" y="137"/>
                    <a:pt x="1157" y="168"/>
                  </a:cubicBezTo>
                  <a:cubicBezTo>
                    <a:pt x="1377" y="191"/>
                    <a:pt x="1598" y="221"/>
                    <a:pt x="1819" y="244"/>
                  </a:cubicBezTo>
                  <a:cubicBezTo>
                    <a:pt x="1218" y="153"/>
                    <a:pt x="609" y="77"/>
                    <a:pt x="0" y="0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9"/>
            <p:cNvSpPr/>
            <p:nvPr/>
          </p:nvSpPr>
          <p:spPr>
            <a:xfrm rot="-1270888" flipH="1">
              <a:off x="1132926" y="4210867"/>
              <a:ext cx="594622" cy="76759"/>
            </a:xfrm>
            <a:custGeom>
              <a:avLst/>
              <a:gdLst/>
              <a:ahLst/>
              <a:cxnLst/>
              <a:rect l="l" t="t" r="r" b="b"/>
              <a:pathLst>
                <a:path w="9815" h="1267" extrusionOk="0">
                  <a:moveTo>
                    <a:pt x="0" y="1"/>
                  </a:moveTo>
                  <a:lnTo>
                    <a:pt x="0" y="1"/>
                  </a:lnTo>
                  <a:cubicBezTo>
                    <a:pt x="320" y="229"/>
                    <a:pt x="647" y="450"/>
                    <a:pt x="974" y="647"/>
                  </a:cubicBezTo>
                  <a:cubicBezTo>
                    <a:pt x="1286" y="685"/>
                    <a:pt x="1598" y="723"/>
                    <a:pt x="1902" y="754"/>
                  </a:cubicBezTo>
                  <a:cubicBezTo>
                    <a:pt x="3485" y="914"/>
                    <a:pt x="5067" y="982"/>
                    <a:pt x="6642" y="1111"/>
                  </a:cubicBezTo>
                  <a:cubicBezTo>
                    <a:pt x="7471" y="1184"/>
                    <a:pt x="8319" y="1266"/>
                    <a:pt x="9164" y="1266"/>
                  </a:cubicBezTo>
                  <a:cubicBezTo>
                    <a:pt x="9381" y="1266"/>
                    <a:pt x="9598" y="1261"/>
                    <a:pt x="9815" y="1248"/>
                  </a:cubicBezTo>
                  <a:cubicBezTo>
                    <a:pt x="9609" y="1073"/>
                    <a:pt x="9404" y="906"/>
                    <a:pt x="9199" y="746"/>
                  </a:cubicBezTo>
                  <a:cubicBezTo>
                    <a:pt x="8932" y="693"/>
                    <a:pt x="8658" y="655"/>
                    <a:pt x="8385" y="632"/>
                  </a:cubicBezTo>
                  <a:cubicBezTo>
                    <a:pt x="7910" y="585"/>
                    <a:pt x="7433" y="572"/>
                    <a:pt x="6954" y="572"/>
                  </a:cubicBezTo>
                  <a:cubicBezTo>
                    <a:pt x="6582" y="572"/>
                    <a:pt x="6209" y="580"/>
                    <a:pt x="5836" y="587"/>
                  </a:cubicBezTo>
                  <a:cubicBezTo>
                    <a:pt x="5664" y="589"/>
                    <a:pt x="5493" y="591"/>
                    <a:pt x="5322" y="591"/>
                  </a:cubicBezTo>
                  <a:cubicBezTo>
                    <a:pt x="4603" y="591"/>
                    <a:pt x="3884" y="564"/>
                    <a:pt x="3165" y="503"/>
                  </a:cubicBezTo>
                  <a:cubicBezTo>
                    <a:pt x="2100" y="404"/>
                    <a:pt x="1043" y="2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9"/>
            <p:cNvSpPr/>
            <p:nvPr/>
          </p:nvSpPr>
          <p:spPr>
            <a:xfrm rot="-1270888" flipH="1">
              <a:off x="1132866" y="4344784"/>
              <a:ext cx="461884" cy="60462"/>
            </a:xfrm>
            <a:custGeom>
              <a:avLst/>
              <a:gdLst/>
              <a:ahLst/>
              <a:cxnLst/>
              <a:rect l="l" t="t" r="r" b="b"/>
              <a:pathLst>
                <a:path w="7624" h="998" extrusionOk="0">
                  <a:moveTo>
                    <a:pt x="1" y="0"/>
                  </a:moveTo>
                  <a:lnTo>
                    <a:pt x="1" y="0"/>
                  </a:lnTo>
                  <a:cubicBezTo>
                    <a:pt x="586" y="267"/>
                    <a:pt x="1180" y="525"/>
                    <a:pt x="1789" y="776"/>
                  </a:cubicBezTo>
                  <a:cubicBezTo>
                    <a:pt x="3158" y="822"/>
                    <a:pt x="4527" y="906"/>
                    <a:pt x="5897" y="944"/>
                  </a:cubicBezTo>
                  <a:cubicBezTo>
                    <a:pt x="6475" y="959"/>
                    <a:pt x="7053" y="974"/>
                    <a:pt x="7624" y="997"/>
                  </a:cubicBezTo>
                  <a:cubicBezTo>
                    <a:pt x="7411" y="951"/>
                    <a:pt x="7198" y="921"/>
                    <a:pt x="6977" y="883"/>
                  </a:cubicBezTo>
                  <a:cubicBezTo>
                    <a:pt x="5167" y="594"/>
                    <a:pt x="3333" y="442"/>
                    <a:pt x="1507" y="213"/>
                  </a:cubicBezTo>
                  <a:cubicBezTo>
                    <a:pt x="1005" y="153"/>
                    <a:pt x="495" y="7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1" name="Google Shape;4421;p19"/>
          <p:cNvGrpSpPr/>
          <p:nvPr/>
        </p:nvGrpSpPr>
        <p:grpSpPr>
          <a:xfrm flipH="1">
            <a:off x="786925" y="4415610"/>
            <a:ext cx="1368075" cy="954236"/>
            <a:chOff x="1150061" y="4491810"/>
            <a:chExt cx="1368075" cy="954236"/>
          </a:xfrm>
        </p:grpSpPr>
        <p:sp>
          <p:nvSpPr>
            <p:cNvPr id="4422" name="Google Shape;4422;p19"/>
            <p:cNvSpPr/>
            <p:nvPr/>
          </p:nvSpPr>
          <p:spPr>
            <a:xfrm>
              <a:off x="1150061" y="4565904"/>
              <a:ext cx="1322455" cy="880143"/>
            </a:xfrm>
            <a:custGeom>
              <a:avLst/>
              <a:gdLst/>
              <a:ahLst/>
              <a:cxnLst/>
              <a:rect l="l" t="t" r="r" b="b"/>
              <a:pathLst>
                <a:path w="21829" h="14528" extrusionOk="0">
                  <a:moveTo>
                    <a:pt x="4983" y="2492"/>
                  </a:moveTo>
                  <a:cubicBezTo>
                    <a:pt x="5111" y="2533"/>
                    <a:pt x="5240" y="2575"/>
                    <a:pt x="5372" y="2621"/>
                  </a:cubicBezTo>
                  <a:cubicBezTo>
                    <a:pt x="5243" y="2580"/>
                    <a:pt x="5115" y="2535"/>
                    <a:pt x="4983" y="2492"/>
                  </a:cubicBezTo>
                  <a:close/>
                  <a:moveTo>
                    <a:pt x="6042" y="2849"/>
                  </a:moveTo>
                  <a:cubicBezTo>
                    <a:pt x="6125" y="2880"/>
                    <a:pt x="6209" y="2910"/>
                    <a:pt x="6293" y="2948"/>
                  </a:cubicBezTo>
                  <a:cubicBezTo>
                    <a:pt x="6209" y="2918"/>
                    <a:pt x="6125" y="2888"/>
                    <a:pt x="6042" y="2857"/>
                  </a:cubicBezTo>
                  <a:lnTo>
                    <a:pt x="6042" y="2849"/>
                  </a:lnTo>
                  <a:close/>
                  <a:moveTo>
                    <a:pt x="8393" y="3884"/>
                  </a:moveTo>
                  <a:lnTo>
                    <a:pt x="8393" y="3884"/>
                  </a:lnTo>
                  <a:cubicBezTo>
                    <a:pt x="8411" y="3894"/>
                    <a:pt x="8430" y="3903"/>
                    <a:pt x="8449" y="3913"/>
                  </a:cubicBezTo>
                  <a:lnTo>
                    <a:pt x="8449" y="3913"/>
                  </a:lnTo>
                  <a:lnTo>
                    <a:pt x="8393" y="3884"/>
                  </a:lnTo>
                  <a:close/>
                  <a:moveTo>
                    <a:pt x="16457" y="3861"/>
                  </a:moveTo>
                  <a:cubicBezTo>
                    <a:pt x="16472" y="3861"/>
                    <a:pt x="16488" y="3869"/>
                    <a:pt x="16495" y="3869"/>
                  </a:cubicBezTo>
                  <a:lnTo>
                    <a:pt x="16518" y="3869"/>
                  </a:lnTo>
                  <a:lnTo>
                    <a:pt x="16556" y="3884"/>
                  </a:lnTo>
                  <a:lnTo>
                    <a:pt x="16571" y="3892"/>
                  </a:lnTo>
                  <a:lnTo>
                    <a:pt x="16617" y="3907"/>
                  </a:lnTo>
                  <a:lnTo>
                    <a:pt x="16624" y="3915"/>
                  </a:lnTo>
                  <a:lnTo>
                    <a:pt x="16670" y="3945"/>
                  </a:lnTo>
                  <a:cubicBezTo>
                    <a:pt x="16845" y="4067"/>
                    <a:pt x="16974" y="4265"/>
                    <a:pt x="16860" y="4394"/>
                  </a:cubicBezTo>
                  <a:cubicBezTo>
                    <a:pt x="16814" y="4440"/>
                    <a:pt x="16754" y="4465"/>
                    <a:pt x="16694" y="4465"/>
                  </a:cubicBezTo>
                  <a:cubicBezTo>
                    <a:pt x="16665" y="4465"/>
                    <a:pt x="16637" y="4460"/>
                    <a:pt x="16609" y="4447"/>
                  </a:cubicBezTo>
                  <a:cubicBezTo>
                    <a:pt x="16594" y="4447"/>
                    <a:pt x="16579" y="4440"/>
                    <a:pt x="16564" y="4432"/>
                  </a:cubicBezTo>
                  <a:lnTo>
                    <a:pt x="16548" y="4424"/>
                  </a:lnTo>
                  <a:lnTo>
                    <a:pt x="16510" y="4409"/>
                  </a:lnTo>
                  <a:lnTo>
                    <a:pt x="16503" y="4402"/>
                  </a:lnTo>
                  <a:cubicBezTo>
                    <a:pt x="16465" y="4379"/>
                    <a:pt x="16427" y="4356"/>
                    <a:pt x="16389" y="4325"/>
                  </a:cubicBezTo>
                  <a:lnTo>
                    <a:pt x="16373" y="4310"/>
                  </a:lnTo>
                  <a:lnTo>
                    <a:pt x="16351" y="4287"/>
                  </a:lnTo>
                  <a:lnTo>
                    <a:pt x="16328" y="4257"/>
                  </a:lnTo>
                  <a:lnTo>
                    <a:pt x="16313" y="4242"/>
                  </a:lnTo>
                  <a:cubicBezTo>
                    <a:pt x="16297" y="4227"/>
                    <a:pt x="16290" y="4211"/>
                    <a:pt x="16274" y="4196"/>
                  </a:cubicBezTo>
                  <a:cubicBezTo>
                    <a:pt x="16274" y="4189"/>
                    <a:pt x="16274" y="4189"/>
                    <a:pt x="16267" y="4189"/>
                  </a:cubicBezTo>
                  <a:cubicBezTo>
                    <a:pt x="16267" y="4173"/>
                    <a:pt x="16259" y="4158"/>
                    <a:pt x="16252" y="4143"/>
                  </a:cubicBezTo>
                  <a:cubicBezTo>
                    <a:pt x="16252" y="4143"/>
                    <a:pt x="16244" y="4135"/>
                    <a:pt x="16244" y="4135"/>
                  </a:cubicBezTo>
                  <a:cubicBezTo>
                    <a:pt x="16236" y="4097"/>
                    <a:pt x="16229" y="4067"/>
                    <a:pt x="16229" y="4029"/>
                  </a:cubicBezTo>
                  <a:lnTo>
                    <a:pt x="16229" y="4021"/>
                  </a:lnTo>
                  <a:cubicBezTo>
                    <a:pt x="16229" y="4006"/>
                    <a:pt x="16236" y="3998"/>
                    <a:pt x="16236" y="3983"/>
                  </a:cubicBezTo>
                  <a:cubicBezTo>
                    <a:pt x="16236" y="3983"/>
                    <a:pt x="16236" y="3975"/>
                    <a:pt x="16236" y="3975"/>
                  </a:cubicBezTo>
                  <a:cubicBezTo>
                    <a:pt x="16244" y="3953"/>
                    <a:pt x="16252" y="3945"/>
                    <a:pt x="16267" y="3930"/>
                  </a:cubicBezTo>
                  <a:cubicBezTo>
                    <a:pt x="16274" y="3915"/>
                    <a:pt x="16290" y="3899"/>
                    <a:pt x="16305" y="3892"/>
                  </a:cubicBezTo>
                  <a:cubicBezTo>
                    <a:pt x="16313" y="3892"/>
                    <a:pt x="16320" y="3884"/>
                    <a:pt x="16328" y="3877"/>
                  </a:cubicBezTo>
                  <a:lnTo>
                    <a:pt x="16351" y="3869"/>
                  </a:lnTo>
                  <a:cubicBezTo>
                    <a:pt x="16366" y="3869"/>
                    <a:pt x="16373" y="3861"/>
                    <a:pt x="16381" y="3861"/>
                  </a:cubicBezTo>
                  <a:close/>
                  <a:moveTo>
                    <a:pt x="10661" y="3213"/>
                  </a:moveTo>
                  <a:cubicBezTo>
                    <a:pt x="10671" y="3213"/>
                    <a:pt x="10680" y="3214"/>
                    <a:pt x="10690" y="3215"/>
                  </a:cubicBezTo>
                  <a:lnTo>
                    <a:pt x="10705" y="3215"/>
                  </a:lnTo>
                  <a:cubicBezTo>
                    <a:pt x="10721" y="3222"/>
                    <a:pt x="10736" y="3222"/>
                    <a:pt x="10759" y="3230"/>
                  </a:cubicBezTo>
                  <a:lnTo>
                    <a:pt x="10774" y="3230"/>
                  </a:lnTo>
                  <a:cubicBezTo>
                    <a:pt x="10789" y="3238"/>
                    <a:pt x="10804" y="3238"/>
                    <a:pt x="10820" y="3245"/>
                  </a:cubicBezTo>
                  <a:cubicBezTo>
                    <a:pt x="10827" y="3253"/>
                    <a:pt x="10842" y="3260"/>
                    <a:pt x="10850" y="3268"/>
                  </a:cubicBezTo>
                  <a:cubicBezTo>
                    <a:pt x="10888" y="3283"/>
                    <a:pt x="10918" y="3298"/>
                    <a:pt x="10949" y="3321"/>
                  </a:cubicBezTo>
                  <a:cubicBezTo>
                    <a:pt x="11010" y="3374"/>
                    <a:pt x="11055" y="3443"/>
                    <a:pt x="11071" y="3519"/>
                  </a:cubicBezTo>
                  <a:cubicBezTo>
                    <a:pt x="11086" y="3610"/>
                    <a:pt x="11116" y="3694"/>
                    <a:pt x="11139" y="3785"/>
                  </a:cubicBezTo>
                  <a:cubicBezTo>
                    <a:pt x="11177" y="3922"/>
                    <a:pt x="11230" y="4059"/>
                    <a:pt x="11291" y="4204"/>
                  </a:cubicBezTo>
                  <a:cubicBezTo>
                    <a:pt x="11314" y="4265"/>
                    <a:pt x="11314" y="4341"/>
                    <a:pt x="11284" y="4402"/>
                  </a:cubicBezTo>
                  <a:cubicBezTo>
                    <a:pt x="11261" y="4432"/>
                    <a:pt x="11223" y="4462"/>
                    <a:pt x="11185" y="4470"/>
                  </a:cubicBezTo>
                  <a:cubicBezTo>
                    <a:pt x="11169" y="4478"/>
                    <a:pt x="11162" y="4485"/>
                    <a:pt x="11147" y="4485"/>
                  </a:cubicBezTo>
                  <a:cubicBezTo>
                    <a:pt x="11131" y="4485"/>
                    <a:pt x="11116" y="4493"/>
                    <a:pt x="11101" y="4493"/>
                  </a:cubicBezTo>
                  <a:cubicBezTo>
                    <a:pt x="11093" y="4497"/>
                    <a:pt x="11084" y="4499"/>
                    <a:pt x="11074" y="4499"/>
                  </a:cubicBezTo>
                  <a:cubicBezTo>
                    <a:pt x="11065" y="4499"/>
                    <a:pt x="11055" y="4497"/>
                    <a:pt x="11048" y="4493"/>
                  </a:cubicBezTo>
                  <a:lnTo>
                    <a:pt x="11033" y="4493"/>
                  </a:lnTo>
                  <a:cubicBezTo>
                    <a:pt x="10995" y="4493"/>
                    <a:pt x="10956" y="4478"/>
                    <a:pt x="10918" y="4470"/>
                  </a:cubicBezTo>
                  <a:cubicBezTo>
                    <a:pt x="10903" y="4455"/>
                    <a:pt x="10880" y="4447"/>
                    <a:pt x="10865" y="4440"/>
                  </a:cubicBezTo>
                  <a:cubicBezTo>
                    <a:pt x="10789" y="4394"/>
                    <a:pt x="10736" y="4333"/>
                    <a:pt x="10698" y="4257"/>
                  </a:cubicBezTo>
                  <a:cubicBezTo>
                    <a:pt x="10667" y="4189"/>
                    <a:pt x="10637" y="4128"/>
                    <a:pt x="10614" y="4059"/>
                  </a:cubicBezTo>
                  <a:cubicBezTo>
                    <a:pt x="10538" y="3861"/>
                    <a:pt x="10477" y="3656"/>
                    <a:pt x="10424" y="3451"/>
                  </a:cubicBezTo>
                  <a:cubicBezTo>
                    <a:pt x="10416" y="3397"/>
                    <a:pt x="10424" y="3344"/>
                    <a:pt x="10462" y="3298"/>
                  </a:cubicBezTo>
                  <a:cubicBezTo>
                    <a:pt x="10470" y="3291"/>
                    <a:pt x="10477" y="3276"/>
                    <a:pt x="10492" y="3268"/>
                  </a:cubicBezTo>
                  <a:cubicBezTo>
                    <a:pt x="10539" y="3235"/>
                    <a:pt x="10597" y="3213"/>
                    <a:pt x="10661" y="3213"/>
                  </a:cubicBezTo>
                  <a:close/>
                  <a:moveTo>
                    <a:pt x="10006" y="4782"/>
                  </a:moveTo>
                  <a:lnTo>
                    <a:pt x="10006" y="4782"/>
                  </a:lnTo>
                  <a:cubicBezTo>
                    <a:pt x="10150" y="4866"/>
                    <a:pt x="10295" y="4949"/>
                    <a:pt x="10432" y="5041"/>
                  </a:cubicBezTo>
                  <a:cubicBezTo>
                    <a:pt x="10287" y="4949"/>
                    <a:pt x="10150" y="4866"/>
                    <a:pt x="10006" y="4782"/>
                  </a:cubicBezTo>
                  <a:close/>
                  <a:moveTo>
                    <a:pt x="9407" y="5073"/>
                  </a:moveTo>
                  <a:cubicBezTo>
                    <a:pt x="9425" y="5073"/>
                    <a:pt x="9442" y="5075"/>
                    <a:pt x="9458" y="5079"/>
                  </a:cubicBezTo>
                  <a:cubicBezTo>
                    <a:pt x="9473" y="5079"/>
                    <a:pt x="9488" y="5079"/>
                    <a:pt x="9503" y="5086"/>
                  </a:cubicBezTo>
                  <a:lnTo>
                    <a:pt x="9587" y="5117"/>
                  </a:lnTo>
                  <a:cubicBezTo>
                    <a:pt x="9633" y="5147"/>
                    <a:pt x="9678" y="5185"/>
                    <a:pt x="9709" y="5231"/>
                  </a:cubicBezTo>
                  <a:lnTo>
                    <a:pt x="9747" y="5292"/>
                  </a:lnTo>
                  <a:cubicBezTo>
                    <a:pt x="9762" y="5322"/>
                    <a:pt x="9770" y="5360"/>
                    <a:pt x="9762" y="5391"/>
                  </a:cubicBezTo>
                  <a:cubicBezTo>
                    <a:pt x="9770" y="5429"/>
                    <a:pt x="9754" y="5459"/>
                    <a:pt x="9739" y="5489"/>
                  </a:cubicBezTo>
                  <a:cubicBezTo>
                    <a:pt x="9724" y="5520"/>
                    <a:pt x="9701" y="5543"/>
                    <a:pt x="9671" y="5558"/>
                  </a:cubicBezTo>
                  <a:cubicBezTo>
                    <a:pt x="9640" y="5573"/>
                    <a:pt x="9610" y="5588"/>
                    <a:pt x="9572" y="5588"/>
                  </a:cubicBezTo>
                  <a:lnTo>
                    <a:pt x="9359" y="5619"/>
                  </a:lnTo>
                  <a:cubicBezTo>
                    <a:pt x="9337" y="5622"/>
                    <a:pt x="9316" y="5624"/>
                    <a:pt x="9295" y="5624"/>
                  </a:cubicBezTo>
                  <a:cubicBezTo>
                    <a:pt x="9266" y="5624"/>
                    <a:pt x="9238" y="5620"/>
                    <a:pt x="9207" y="5611"/>
                  </a:cubicBezTo>
                  <a:lnTo>
                    <a:pt x="9131" y="5581"/>
                  </a:lnTo>
                  <a:cubicBezTo>
                    <a:pt x="9085" y="5550"/>
                    <a:pt x="9039" y="5520"/>
                    <a:pt x="9009" y="5474"/>
                  </a:cubicBezTo>
                  <a:lnTo>
                    <a:pt x="8971" y="5406"/>
                  </a:lnTo>
                  <a:cubicBezTo>
                    <a:pt x="8956" y="5375"/>
                    <a:pt x="8948" y="5345"/>
                    <a:pt x="8956" y="5314"/>
                  </a:cubicBezTo>
                  <a:cubicBezTo>
                    <a:pt x="8948" y="5276"/>
                    <a:pt x="8956" y="5246"/>
                    <a:pt x="8971" y="5216"/>
                  </a:cubicBezTo>
                  <a:cubicBezTo>
                    <a:pt x="8986" y="5185"/>
                    <a:pt x="9009" y="5162"/>
                    <a:pt x="9039" y="5147"/>
                  </a:cubicBezTo>
                  <a:cubicBezTo>
                    <a:pt x="9070" y="5124"/>
                    <a:pt x="9100" y="5117"/>
                    <a:pt x="9138" y="5109"/>
                  </a:cubicBezTo>
                  <a:lnTo>
                    <a:pt x="9351" y="5079"/>
                  </a:lnTo>
                  <a:cubicBezTo>
                    <a:pt x="9370" y="5075"/>
                    <a:pt x="9389" y="5073"/>
                    <a:pt x="9407" y="5073"/>
                  </a:cubicBezTo>
                  <a:close/>
                  <a:moveTo>
                    <a:pt x="14391" y="8979"/>
                  </a:moveTo>
                  <a:cubicBezTo>
                    <a:pt x="14427" y="8979"/>
                    <a:pt x="14461" y="8986"/>
                    <a:pt x="14494" y="8997"/>
                  </a:cubicBezTo>
                  <a:lnTo>
                    <a:pt x="14570" y="9027"/>
                  </a:lnTo>
                  <a:cubicBezTo>
                    <a:pt x="14608" y="9050"/>
                    <a:pt x="14646" y="9088"/>
                    <a:pt x="14677" y="9126"/>
                  </a:cubicBezTo>
                  <a:cubicBezTo>
                    <a:pt x="14684" y="9134"/>
                    <a:pt x="14692" y="9134"/>
                    <a:pt x="14692" y="9141"/>
                  </a:cubicBezTo>
                  <a:lnTo>
                    <a:pt x="14730" y="9217"/>
                  </a:lnTo>
                  <a:lnTo>
                    <a:pt x="14730" y="9225"/>
                  </a:lnTo>
                  <a:cubicBezTo>
                    <a:pt x="14738" y="9248"/>
                    <a:pt x="14745" y="9271"/>
                    <a:pt x="14745" y="9293"/>
                  </a:cubicBezTo>
                  <a:cubicBezTo>
                    <a:pt x="14745" y="9301"/>
                    <a:pt x="14745" y="9316"/>
                    <a:pt x="14745" y="9324"/>
                  </a:cubicBezTo>
                  <a:cubicBezTo>
                    <a:pt x="14753" y="9339"/>
                    <a:pt x="14753" y="9354"/>
                    <a:pt x="14745" y="9370"/>
                  </a:cubicBezTo>
                  <a:cubicBezTo>
                    <a:pt x="14745" y="9385"/>
                    <a:pt x="14738" y="9400"/>
                    <a:pt x="14730" y="9423"/>
                  </a:cubicBezTo>
                  <a:cubicBezTo>
                    <a:pt x="14722" y="9453"/>
                    <a:pt x="14700" y="9476"/>
                    <a:pt x="14669" y="9499"/>
                  </a:cubicBezTo>
                  <a:cubicBezTo>
                    <a:pt x="14639" y="9522"/>
                    <a:pt x="14608" y="9537"/>
                    <a:pt x="14570" y="9537"/>
                  </a:cubicBezTo>
                  <a:cubicBezTo>
                    <a:pt x="14532" y="9545"/>
                    <a:pt x="14494" y="9560"/>
                    <a:pt x="14464" y="9567"/>
                  </a:cubicBezTo>
                  <a:lnTo>
                    <a:pt x="14380" y="9598"/>
                  </a:lnTo>
                  <a:cubicBezTo>
                    <a:pt x="14352" y="9615"/>
                    <a:pt x="14319" y="9623"/>
                    <a:pt x="14285" y="9623"/>
                  </a:cubicBezTo>
                  <a:cubicBezTo>
                    <a:pt x="14274" y="9623"/>
                    <a:pt x="14262" y="9622"/>
                    <a:pt x="14251" y="9621"/>
                  </a:cubicBezTo>
                  <a:lnTo>
                    <a:pt x="14175" y="9613"/>
                  </a:lnTo>
                  <a:cubicBezTo>
                    <a:pt x="14121" y="9590"/>
                    <a:pt x="14076" y="9567"/>
                    <a:pt x="14038" y="9529"/>
                  </a:cubicBezTo>
                  <a:cubicBezTo>
                    <a:pt x="14023" y="9506"/>
                    <a:pt x="14000" y="9491"/>
                    <a:pt x="13984" y="9468"/>
                  </a:cubicBezTo>
                  <a:cubicBezTo>
                    <a:pt x="13969" y="9446"/>
                    <a:pt x="13954" y="9423"/>
                    <a:pt x="13946" y="9400"/>
                  </a:cubicBezTo>
                  <a:cubicBezTo>
                    <a:pt x="13946" y="9385"/>
                    <a:pt x="13946" y="9377"/>
                    <a:pt x="13946" y="9362"/>
                  </a:cubicBezTo>
                  <a:cubicBezTo>
                    <a:pt x="13939" y="9347"/>
                    <a:pt x="13931" y="9331"/>
                    <a:pt x="13931" y="9309"/>
                  </a:cubicBezTo>
                  <a:cubicBezTo>
                    <a:pt x="13931" y="9293"/>
                    <a:pt x="13931" y="9278"/>
                    <a:pt x="13931" y="9263"/>
                  </a:cubicBezTo>
                  <a:cubicBezTo>
                    <a:pt x="13931" y="9225"/>
                    <a:pt x="13946" y="9195"/>
                    <a:pt x="13969" y="9164"/>
                  </a:cubicBezTo>
                  <a:cubicBezTo>
                    <a:pt x="13969" y="9164"/>
                    <a:pt x="13969" y="9157"/>
                    <a:pt x="13977" y="9149"/>
                  </a:cubicBezTo>
                  <a:cubicBezTo>
                    <a:pt x="13992" y="9126"/>
                    <a:pt x="14015" y="9111"/>
                    <a:pt x="14038" y="9096"/>
                  </a:cubicBezTo>
                  <a:cubicBezTo>
                    <a:pt x="14083" y="9073"/>
                    <a:pt x="14129" y="9058"/>
                    <a:pt x="14175" y="9042"/>
                  </a:cubicBezTo>
                  <a:cubicBezTo>
                    <a:pt x="14220" y="9020"/>
                    <a:pt x="14258" y="9012"/>
                    <a:pt x="14304" y="9004"/>
                  </a:cubicBezTo>
                  <a:lnTo>
                    <a:pt x="14350" y="8982"/>
                  </a:lnTo>
                  <a:cubicBezTo>
                    <a:pt x="14364" y="8979"/>
                    <a:pt x="14378" y="8979"/>
                    <a:pt x="14391" y="8979"/>
                  </a:cubicBezTo>
                  <a:close/>
                  <a:moveTo>
                    <a:pt x="18998" y="10031"/>
                  </a:moveTo>
                  <a:lnTo>
                    <a:pt x="19021" y="10039"/>
                  </a:lnTo>
                  <a:cubicBezTo>
                    <a:pt x="19029" y="10039"/>
                    <a:pt x="19036" y="10039"/>
                    <a:pt x="19044" y="10047"/>
                  </a:cubicBezTo>
                  <a:lnTo>
                    <a:pt x="19067" y="10054"/>
                  </a:lnTo>
                  <a:lnTo>
                    <a:pt x="19097" y="10069"/>
                  </a:lnTo>
                  <a:lnTo>
                    <a:pt x="19127" y="10085"/>
                  </a:lnTo>
                  <a:lnTo>
                    <a:pt x="19143" y="10100"/>
                  </a:lnTo>
                  <a:cubicBezTo>
                    <a:pt x="19310" y="10222"/>
                    <a:pt x="19424" y="10480"/>
                    <a:pt x="19264" y="10602"/>
                  </a:cubicBezTo>
                  <a:cubicBezTo>
                    <a:pt x="19226" y="10633"/>
                    <a:pt x="19182" y="10647"/>
                    <a:pt x="19138" y="10647"/>
                  </a:cubicBezTo>
                  <a:cubicBezTo>
                    <a:pt x="19042" y="10647"/>
                    <a:pt x="18939" y="10584"/>
                    <a:pt x="18861" y="10496"/>
                  </a:cubicBezTo>
                  <a:cubicBezTo>
                    <a:pt x="18823" y="10450"/>
                    <a:pt x="18793" y="10397"/>
                    <a:pt x="18778" y="10336"/>
                  </a:cubicBezTo>
                  <a:lnTo>
                    <a:pt x="18778" y="10328"/>
                  </a:lnTo>
                  <a:cubicBezTo>
                    <a:pt x="18770" y="10313"/>
                    <a:pt x="18770" y="10305"/>
                    <a:pt x="18762" y="10290"/>
                  </a:cubicBezTo>
                  <a:cubicBezTo>
                    <a:pt x="18762" y="10282"/>
                    <a:pt x="18762" y="10275"/>
                    <a:pt x="18762" y="10267"/>
                  </a:cubicBezTo>
                  <a:cubicBezTo>
                    <a:pt x="18762" y="10260"/>
                    <a:pt x="18762" y="10252"/>
                    <a:pt x="18762" y="10244"/>
                  </a:cubicBezTo>
                  <a:cubicBezTo>
                    <a:pt x="18762" y="10237"/>
                    <a:pt x="18762" y="10222"/>
                    <a:pt x="18762" y="10214"/>
                  </a:cubicBezTo>
                  <a:cubicBezTo>
                    <a:pt x="18762" y="10206"/>
                    <a:pt x="18762" y="10206"/>
                    <a:pt x="18762" y="10199"/>
                  </a:cubicBezTo>
                  <a:cubicBezTo>
                    <a:pt x="18762" y="10184"/>
                    <a:pt x="18762" y="10176"/>
                    <a:pt x="18770" y="10161"/>
                  </a:cubicBezTo>
                  <a:cubicBezTo>
                    <a:pt x="18770" y="10161"/>
                    <a:pt x="18770" y="10153"/>
                    <a:pt x="18770" y="10153"/>
                  </a:cubicBezTo>
                  <a:cubicBezTo>
                    <a:pt x="18770" y="10138"/>
                    <a:pt x="18778" y="10123"/>
                    <a:pt x="18785" y="10115"/>
                  </a:cubicBezTo>
                  <a:cubicBezTo>
                    <a:pt x="18800" y="10100"/>
                    <a:pt x="18808" y="10085"/>
                    <a:pt x="18823" y="10069"/>
                  </a:cubicBezTo>
                  <a:cubicBezTo>
                    <a:pt x="18838" y="10062"/>
                    <a:pt x="18854" y="10054"/>
                    <a:pt x="18869" y="10047"/>
                  </a:cubicBezTo>
                  <a:lnTo>
                    <a:pt x="18892" y="10039"/>
                  </a:lnTo>
                  <a:lnTo>
                    <a:pt x="18914" y="10031"/>
                  </a:lnTo>
                  <a:close/>
                  <a:moveTo>
                    <a:pt x="17020" y="10602"/>
                  </a:moveTo>
                  <a:cubicBezTo>
                    <a:pt x="17180" y="10769"/>
                    <a:pt x="17332" y="10944"/>
                    <a:pt x="17492" y="11119"/>
                  </a:cubicBezTo>
                  <a:cubicBezTo>
                    <a:pt x="17332" y="10944"/>
                    <a:pt x="17180" y="10777"/>
                    <a:pt x="17020" y="10602"/>
                  </a:cubicBezTo>
                  <a:close/>
                  <a:moveTo>
                    <a:pt x="9909" y="1"/>
                  </a:moveTo>
                  <a:cubicBezTo>
                    <a:pt x="9650" y="1"/>
                    <a:pt x="9391" y="7"/>
                    <a:pt x="9131" y="19"/>
                  </a:cubicBezTo>
                  <a:cubicBezTo>
                    <a:pt x="9016" y="19"/>
                    <a:pt x="8895" y="27"/>
                    <a:pt x="8781" y="35"/>
                  </a:cubicBezTo>
                  <a:lnTo>
                    <a:pt x="8841" y="156"/>
                  </a:lnTo>
                  <a:cubicBezTo>
                    <a:pt x="9146" y="757"/>
                    <a:pt x="9336" y="1358"/>
                    <a:pt x="9298" y="1906"/>
                  </a:cubicBezTo>
                  <a:cubicBezTo>
                    <a:pt x="9298" y="1906"/>
                    <a:pt x="9298" y="1914"/>
                    <a:pt x="9298" y="1914"/>
                  </a:cubicBezTo>
                  <a:cubicBezTo>
                    <a:pt x="9274" y="2121"/>
                    <a:pt x="9088" y="2221"/>
                    <a:pt x="8874" y="2221"/>
                  </a:cubicBezTo>
                  <a:cubicBezTo>
                    <a:pt x="8821" y="2221"/>
                    <a:pt x="8766" y="2215"/>
                    <a:pt x="8712" y="2203"/>
                  </a:cubicBezTo>
                  <a:lnTo>
                    <a:pt x="8689" y="2195"/>
                  </a:lnTo>
                  <a:lnTo>
                    <a:pt x="8636" y="2180"/>
                  </a:lnTo>
                  <a:lnTo>
                    <a:pt x="8606" y="2172"/>
                  </a:lnTo>
                  <a:lnTo>
                    <a:pt x="8552" y="2150"/>
                  </a:lnTo>
                  <a:lnTo>
                    <a:pt x="8530" y="2142"/>
                  </a:lnTo>
                  <a:cubicBezTo>
                    <a:pt x="8484" y="2119"/>
                    <a:pt x="8438" y="2089"/>
                    <a:pt x="8393" y="2058"/>
                  </a:cubicBezTo>
                  <a:lnTo>
                    <a:pt x="8377" y="2043"/>
                  </a:lnTo>
                  <a:cubicBezTo>
                    <a:pt x="8362" y="2028"/>
                    <a:pt x="8347" y="2013"/>
                    <a:pt x="8332" y="2005"/>
                  </a:cubicBezTo>
                  <a:lnTo>
                    <a:pt x="8309" y="1982"/>
                  </a:lnTo>
                  <a:cubicBezTo>
                    <a:pt x="8294" y="1967"/>
                    <a:pt x="8271" y="1944"/>
                    <a:pt x="8256" y="1921"/>
                  </a:cubicBezTo>
                  <a:cubicBezTo>
                    <a:pt x="8202" y="1853"/>
                    <a:pt x="8157" y="1784"/>
                    <a:pt x="8103" y="1708"/>
                  </a:cubicBezTo>
                  <a:lnTo>
                    <a:pt x="8035" y="1602"/>
                  </a:lnTo>
                  <a:cubicBezTo>
                    <a:pt x="7997" y="1541"/>
                    <a:pt x="7959" y="1488"/>
                    <a:pt x="7921" y="1427"/>
                  </a:cubicBezTo>
                  <a:cubicBezTo>
                    <a:pt x="7677" y="1046"/>
                    <a:pt x="7434" y="651"/>
                    <a:pt x="7061" y="316"/>
                  </a:cubicBezTo>
                  <a:cubicBezTo>
                    <a:pt x="7031" y="293"/>
                    <a:pt x="6993" y="263"/>
                    <a:pt x="6962" y="240"/>
                  </a:cubicBezTo>
                  <a:lnTo>
                    <a:pt x="6955" y="240"/>
                  </a:lnTo>
                  <a:cubicBezTo>
                    <a:pt x="6521" y="308"/>
                    <a:pt x="6103" y="385"/>
                    <a:pt x="5677" y="476"/>
                  </a:cubicBezTo>
                  <a:lnTo>
                    <a:pt x="5608" y="491"/>
                  </a:lnTo>
                  <a:cubicBezTo>
                    <a:pt x="5372" y="537"/>
                    <a:pt x="5136" y="590"/>
                    <a:pt x="4908" y="643"/>
                  </a:cubicBezTo>
                  <a:cubicBezTo>
                    <a:pt x="4764" y="681"/>
                    <a:pt x="4611" y="719"/>
                    <a:pt x="4467" y="757"/>
                  </a:cubicBezTo>
                  <a:lnTo>
                    <a:pt x="4124" y="841"/>
                  </a:lnTo>
                  <a:lnTo>
                    <a:pt x="3782" y="932"/>
                  </a:lnTo>
                  <a:cubicBezTo>
                    <a:pt x="3600" y="978"/>
                    <a:pt x="3417" y="1024"/>
                    <a:pt x="3234" y="1069"/>
                  </a:cubicBezTo>
                  <a:cubicBezTo>
                    <a:pt x="3006" y="1122"/>
                    <a:pt x="2778" y="1176"/>
                    <a:pt x="2550" y="1229"/>
                  </a:cubicBezTo>
                  <a:cubicBezTo>
                    <a:pt x="2397" y="1259"/>
                    <a:pt x="2245" y="1290"/>
                    <a:pt x="2093" y="1320"/>
                  </a:cubicBezTo>
                  <a:cubicBezTo>
                    <a:pt x="1850" y="1358"/>
                    <a:pt x="1606" y="1396"/>
                    <a:pt x="1363" y="1419"/>
                  </a:cubicBezTo>
                  <a:cubicBezTo>
                    <a:pt x="1249" y="1427"/>
                    <a:pt x="1142" y="1434"/>
                    <a:pt x="1036" y="1442"/>
                  </a:cubicBezTo>
                  <a:lnTo>
                    <a:pt x="1013" y="1442"/>
                  </a:lnTo>
                  <a:cubicBezTo>
                    <a:pt x="914" y="1442"/>
                    <a:pt x="823" y="1450"/>
                    <a:pt x="724" y="1450"/>
                  </a:cubicBezTo>
                  <a:lnTo>
                    <a:pt x="648" y="1450"/>
                  </a:lnTo>
                  <a:cubicBezTo>
                    <a:pt x="564" y="1450"/>
                    <a:pt x="488" y="1450"/>
                    <a:pt x="397" y="1442"/>
                  </a:cubicBezTo>
                  <a:lnTo>
                    <a:pt x="320" y="1442"/>
                  </a:lnTo>
                  <a:cubicBezTo>
                    <a:pt x="222" y="1442"/>
                    <a:pt x="107" y="1434"/>
                    <a:pt x="1" y="1419"/>
                  </a:cubicBezTo>
                  <a:lnTo>
                    <a:pt x="1" y="1419"/>
                  </a:lnTo>
                  <a:cubicBezTo>
                    <a:pt x="244" y="1457"/>
                    <a:pt x="480" y="1503"/>
                    <a:pt x="724" y="1541"/>
                  </a:cubicBezTo>
                  <a:cubicBezTo>
                    <a:pt x="480" y="1510"/>
                    <a:pt x="237" y="1488"/>
                    <a:pt x="1" y="1465"/>
                  </a:cubicBezTo>
                  <a:lnTo>
                    <a:pt x="1" y="1465"/>
                  </a:lnTo>
                  <a:cubicBezTo>
                    <a:pt x="168" y="1488"/>
                    <a:pt x="336" y="1526"/>
                    <a:pt x="503" y="1571"/>
                  </a:cubicBezTo>
                  <a:cubicBezTo>
                    <a:pt x="572" y="1587"/>
                    <a:pt x="632" y="1609"/>
                    <a:pt x="701" y="1632"/>
                  </a:cubicBezTo>
                  <a:lnTo>
                    <a:pt x="769" y="1655"/>
                  </a:lnTo>
                  <a:cubicBezTo>
                    <a:pt x="807" y="1670"/>
                    <a:pt x="853" y="1685"/>
                    <a:pt x="899" y="1701"/>
                  </a:cubicBezTo>
                  <a:lnTo>
                    <a:pt x="967" y="1731"/>
                  </a:lnTo>
                  <a:cubicBezTo>
                    <a:pt x="1013" y="1746"/>
                    <a:pt x="1066" y="1769"/>
                    <a:pt x="1104" y="1784"/>
                  </a:cubicBezTo>
                  <a:lnTo>
                    <a:pt x="1173" y="1815"/>
                  </a:lnTo>
                  <a:cubicBezTo>
                    <a:pt x="1226" y="1838"/>
                    <a:pt x="1279" y="1868"/>
                    <a:pt x="1325" y="1891"/>
                  </a:cubicBezTo>
                  <a:lnTo>
                    <a:pt x="1401" y="1929"/>
                  </a:lnTo>
                  <a:lnTo>
                    <a:pt x="1507" y="1990"/>
                  </a:lnTo>
                  <a:lnTo>
                    <a:pt x="1583" y="2028"/>
                  </a:lnTo>
                  <a:lnTo>
                    <a:pt x="1690" y="2096"/>
                  </a:lnTo>
                  <a:lnTo>
                    <a:pt x="1751" y="2134"/>
                  </a:lnTo>
                  <a:cubicBezTo>
                    <a:pt x="1926" y="2241"/>
                    <a:pt x="2101" y="2363"/>
                    <a:pt x="2260" y="2492"/>
                  </a:cubicBezTo>
                  <a:cubicBezTo>
                    <a:pt x="2314" y="2538"/>
                    <a:pt x="2367" y="2576"/>
                    <a:pt x="2420" y="2621"/>
                  </a:cubicBezTo>
                  <a:cubicBezTo>
                    <a:pt x="2474" y="2667"/>
                    <a:pt x="2519" y="2713"/>
                    <a:pt x="2572" y="2751"/>
                  </a:cubicBezTo>
                  <a:cubicBezTo>
                    <a:pt x="2725" y="2888"/>
                    <a:pt x="2862" y="3017"/>
                    <a:pt x="2998" y="3154"/>
                  </a:cubicBezTo>
                  <a:cubicBezTo>
                    <a:pt x="3082" y="3245"/>
                    <a:pt x="3166" y="3329"/>
                    <a:pt x="3242" y="3420"/>
                  </a:cubicBezTo>
                  <a:lnTo>
                    <a:pt x="3341" y="3527"/>
                  </a:lnTo>
                  <a:cubicBezTo>
                    <a:pt x="3432" y="3633"/>
                    <a:pt x="3531" y="3740"/>
                    <a:pt x="3622" y="3846"/>
                  </a:cubicBezTo>
                  <a:cubicBezTo>
                    <a:pt x="3767" y="4014"/>
                    <a:pt x="3911" y="4189"/>
                    <a:pt x="4048" y="4363"/>
                  </a:cubicBezTo>
                  <a:cubicBezTo>
                    <a:pt x="4170" y="4508"/>
                    <a:pt x="4292" y="4660"/>
                    <a:pt x="4406" y="4820"/>
                  </a:cubicBezTo>
                  <a:lnTo>
                    <a:pt x="4512" y="4957"/>
                  </a:lnTo>
                  <a:cubicBezTo>
                    <a:pt x="4687" y="5193"/>
                    <a:pt x="4862" y="5436"/>
                    <a:pt x="5030" y="5672"/>
                  </a:cubicBezTo>
                  <a:cubicBezTo>
                    <a:pt x="5471" y="5573"/>
                    <a:pt x="5988" y="5284"/>
                    <a:pt x="6453" y="5056"/>
                  </a:cubicBezTo>
                  <a:lnTo>
                    <a:pt x="6483" y="5041"/>
                  </a:lnTo>
                  <a:lnTo>
                    <a:pt x="6506" y="5033"/>
                  </a:lnTo>
                  <a:cubicBezTo>
                    <a:pt x="6719" y="4919"/>
                    <a:pt x="6939" y="4835"/>
                    <a:pt x="7175" y="4774"/>
                  </a:cubicBezTo>
                  <a:cubicBezTo>
                    <a:pt x="7198" y="4774"/>
                    <a:pt x="7221" y="4767"/>
                    <a:pt x="7244" y="4767"/>
                  </a:cubicBezTo>
                  <a:lnTo>
                    <a:pt x="7327" y="4767"/>
                  </a:lnTo>
                  <a:cubicBezTo>
                    <a:pt x="7350" y="4767"/>
                    <a:pt x="7365" y="4774"/>
                    <a:pt x="7388" y="4774"/>
                  </a:cubicBezTo>
                  <a:cubicBezTo>
                    <a:pt x="7396" y="4774"/>
                    <a:pt x="7411" y="4782"/>
                    <a:pt x="7419" y="4782"/>
                  </a:cubicBezTo>
                  <a:lnTo>
                    <a:pt x="7449" y="4790"/>
                  </a:lnTo>
                  <a:cubicBezTo>
                    <a:pt x="7457" y="4797"/>
                    <a:pt x="7464" y="4797"/>
                    <a:pt x="7472" y="4805"/>
                  </a:cubicBezTo>
                  <a:cubicBezTo>
                    <a:pt x="7480" y="4812"/>
                    <a:pt x="7487" y="4812"/>
                    <a:pt x="7502" y="4820"/>
                  </a:cubicBezTo>
                  <a:lnTo>
                    <a:pt x="7518" y="4835"/>
                  </a:lnTo>
                  <a:cubicBezTo>
                    <a:pt x="7533" y="4843"/>
                    <a:pt x="7540" y="4850"/>
                    <a:pt x="7548" y="4866"/>
                  </a:cubicBezTo>
                  <a:lnTo>
                    <a:pt x="7563" y="4873"/>
                  </a:lnTo>
                  <a:cubicBezTo>
                    <a:pt x="7647" y="4965"/>
                    <a:pt x="7685" y="5147"/>
                    <a:pt x="7662" y="5421"/>
                  </a:cubicBezTo>
                  <a:cubicBezTo>
                    <a:pt x="7655" y="5459"/>
                    <a:pt x="7639" y="5497"/>
                    <a:pt x="7624" y="5535"/>
                  </a:cubicBezTo>
                  <a:cubicBezTo>
                    <a:pt x="7609" y="5566"/>
                    <a:pt x="7594" y="5596"/>
                    <a:pt x="7571" y="5626"/>
                  </a:cubicBezTo>
                  <a:cubicBezTo>
                    <a:pt x="7571" y="5634"/>
                    <a:pt x="7571" y="5642"/>
                    <a:pt x="7563" y="5649"/>
                  </a:cubicBezTo>
                  <a:cubicBezTo>
                    <a:pt x="7548" y="5672"/>
                    <a:pt x="7525" y="5702"/>
                    <a:pt x="7510" y="5725"/>
                  </a:cubicBezTo>
                  <a:lnTo>
                    <a:pt x="7495" y="5741"/>
                  </a:lnTo>
                  <a:cubicBezTo>
                    <a:pt x="7472" y="5771"/>
                    <a:pt x="7449" y="5794"/>
                    <a:pt x="7426" y="5817"/>
                  </a:cubicBezTo>
                  <a:lnTo>
                    <a:pt x="7404" y="5832"/>
                  </a:lnTo>
                  <a:cubicBezTo>
                    <a:pt x="7381" y="5855"/>
                    <a:pt x="7358" y="5877"/>
                    <a:pt x="7335" y="5900"/>
                  </a:cubicBezTo>
                  <a:cubicBezTo>
                    <a:pt x="7305" y="5923"/>
                    <a:pt x="7267" y="5954"/>
                    <a:pt x="7236" y="5976"/>
                  </a:cubicBezTo>
                  <a:cubicBezTo>
                    <a:pt x="7236" y="5976"/>
                    <a:pt x="7229" y="5984"/>
                    <a:pt x="7229" y="5984"/>
                  </a:cubicBezTo>
                  <a:cubicBezTo>
                    <a:pt x="7168" y="6030"/>
                    <a:pt x="7099" y="6075"/>
                    <a:pt x="7031" y="6113"/>
                  </a:cubicBezTo>
                  <a:cubicBezTo>
                    <a:pt x="6658" y="6342"/>
                    <a:pt x="6186" y="6547"/>
                    <a:pt x="5806" y="6813"/>
                  </a:cubicBezTo>
                  <a:cubicBezTo>
                    <a:pt x="6118" y="7293"/>
                    <a:pt x="6414" y="7757"/>
                    <a:pt x="6719" y="8228"/>
                  </a:cubicBezTo>
                  <a:cubicBezTo>
                    <a:pt x="6772" y="8312"/>
                    <a:pt x="6833" y="8388"/>
                    <a:pt x="6886" y="8472"/>
                  </a:cubicBezTo>
                  <a:lnTo>
                    <a:pt x="6894" y="8487"/>
                  </a:lnTo>
                  <a:cubicBezTo>
                    <a:pt x="7084" y="8776"/>
                    <a:pt x="7274" y="9065"/>
                    <a:pt x="7472" y="9347"/>
                  </a:cubicBezTo>
                  <a:cubicBezTo>
                    <a:pt x="7944" y="9157"/>
                    <a:pt x="8355" y="8860"/>
                    <a:pt x="8773" y="8571"/>
                  </a:cubicBezTo>
                  <a:cubicBezTo>
                    <a:pt x="9100" y="8327"/>
                    <a:pt x="9458" y="8114"/>
                    <a:pt x="9830" y="7932"/>
                  </a:cubicBezTo>
                  <a:lnTo>
                    <a:pt x="9853" y="7924"/>
                  </a:lnTo>
                  <a:lnTo>
                    <a:pt x="9945" y="7878"/>
                  </a:lnTo>
                  <a:cubicBezTo>
                    <a:pt x="10308" y="7728"/>
                    <a:pt x="10698" y="7648"/>
                    <a:pt x="11091" y="7648"/>
                  </a:cubicBezTo>
                  <a:cubicBezTo>
                    <a:pt x="11216" y="7648"/>
                    <a:pt x="11341" y="7656"/>
                    <a:pt x="11466" y="7673"/>
                  </a:cubicBezTo>
                  <a:cubicBezTo>
                    <a:pt x="11550" y="7696"/>
                    <a:pt x="11634" y="7726"/>
                    <a:pt x="11710" y="7779"/>
                  </a:cubicBezTo>
                  <a:cubicBezTo>
                    <a:pt x="11915" y="7901"/>
                    <a:pt x="12082" y="8069"/>
                    <a:pt x="12204" y="8274"/>
                  </a:cubicBezTo>
                  <a:cubicBezTo>
                    <a:pt x="12219" y="8304"/>
                    <a:pt x="12235" y="8335"/>
                    <a:pt x="12250" y="8365"/>
                  </a:cubicBezTo>
                  <a:cubicBezTo>
                    <a:pt x="12257" y="8373"/>
                    <a:pt x="12257" y="8388"/>
                    <a:pt x="12265" y="8396"/>
                  </a:cubicBezTo>
                  <a:cubicBezTo>
                    <a:pt x="12280" y="8426"/>
                    <a:pt x="12295" y="8464"/>
                    <a:pt x="12303" y="8495"/>
                  </a:cubicBezTo>
                  <a:cubicBezTo>
                    <a:pt x="12402" y="8784"/>
                    <a:pt x="12318" y="9027"/>
                    <a:pt x="11885" y="9035"/>
                  </a:cubicBezTo>
                  <a:cubicBezTo>
                    <a:pt x="11556" y="9024"/>
                    <a:pt x="11202" y="9013"/>
                    <a:pt x="10842" y="9013"/>
                  </a:cubicBezTo>
                  <a:cubicBezTo>
                    <a:pt x="10452" y="9013"/>
                    <a:pt x="10054" y="9026"/>
                    <a:pt x="9671" y="9065"/>
                  </a:cubicBezTo>
                  <a:lnTo>
                    <a:pt x="9678" y="9065"/>
                  </a:lnTo>
                  <a:cubicBezTo>
                    <a:pt x="9442" y="9088"/>
                    <a:pt x="9207" y="9126"/>
                    <a:pt x="8978" y="9179"/>
                  </a:cubicBezTo>
                  <a:cubicBezTo>
                    <a:pt x="8499" y="9293"/>
                    <a:pt x="8065" y="9476"/>
                    <a:pt x="7753" y="9773"/>
                  </a:cubicBezTo>
                  <a:lnTo>
                    <a:pt x="7830" y="9879"/>
                  </a:lnTo>
                  <a:cubicBezTo>
                    <a:pt x="7928" y="10024"/>
                    <a:pt x="8027" y="10161"/>
                    <a:pt x="8134" y="10298"/>
                  </a:cubicBezTo>
                  <a:lnTo>
                    <a:pt x="8187" y="10374"/>
                  </a:lnTo>
                  <a:cubicBezTo>
                    <a:pt x="8248" y="10450"/>
                    <a:pt x="8309" y="10526"/>
                    <a:pt x="8362" y="10602"/>
                  </a:cubicBezTo>
                  <a:lnTo>
                    <a:pt x="8446" y="10709"/>
                  </a:lnTo>
                  <a:cubicBezTo>
                    <a:pt x="8514" y="10792"/>
                    <a:pt x="8575" y="10876"/>
                    <a:pt x="8644" y="10960"/>
                  </a:cubicBezTo>
                  <a:cubicBezTo>
                    <a:pt x="8651" y="10967"/>
                    <a:pt x="8659" y="10975"/>
                    <a:pt x="8666" y="10982"/>
                  </a:cubicBezTo>
                  <a:cubicBezTo>
                    <a:pt x="8781" y="11119"/>
                    <a:pt x="8887" y="11249"/>
                    <a:pt x="9001" y="11378"/>
                  </a:cubicBezTo>
                  <a:cubicBezTo>
                    <a:pt x="9024" y="11408"/>
                    <a:pt x="9047" y="11431"/>
                    <a:pt x="9070" y="11454"/>
                  </a:cubicBezTo>
                  <a:cubicBezTo>
                    <a:pt x="9108" y="11500"/>
                    <a:pt x="9146" y="11545"/>
                    <a:pt x="9184" y="11591"/>
                  </a:cubicBezTo>
                  <a:cubicBezTo>
                    <a:pt x="9267" y="11675"/>
                    <a:pt x="9344" y="11758"/>
                    <a:pt x="9420" y="11842"/>
                  </a:cubicBezTo>
                  <a:cubicBezTo>
                    <a:pt x="9450" y="11873"/>
                    <a:pt x="9481" y="11903"/>
                    <a:pt x="9519" y="11941"/>
                  </a:cubicBezTo>
                  <a:cubicBezTo>
                    <a:pt x="9587" y="12010"/>
                    <a:pt x="9656" y="12078"/>
                    <a:pt x="9724" y="12146"/>
                  </a:cubicBezTo>
                  <a:lnTo>
                    <a:pt x="9792" y="12215"/>
                  </a:lnTo>
                  <a:lnTo>
                    <a:pt x="9815" y="12238"/>
                  </a:lnTo>
                  <a:cubicBezTo>
                    <a:pt x="9914" y="12321"/>
                    <a:pt x="10005" y="12413"/>
                    <a:pt x="10104" y="12496"/>
                  </a:cubicBezTo>
                  <a:cubicBezTo>
                    <a:pt x="10264" y="12641"/>
                    <a:pt x="10432" y="12778"/>
                    <a:pt x="10599" y="12907"/>
                  </a:cubicBezTo>
                  <a:cubicBezTo>
                    <a:pt x="10660" y="12953"/>
                    <a:pt x="10728" y="12999"/>
                    <a:pt x="10789" y="13044"/>
                  </a:cubicBezTo>
                  <a:cubicBezTo>
                    <a:pt x="10858" y="13090"/>
                    <a:pt x="10926" y="13135"/>
                    <a:pt x="11002" y="13189"/>
                  </a:cubicBezTo>
                  <a:cubicBezTo>
                    <a:pt x="11306" y="12915"/>
                    <a:pt x="11588" y="12626"/>
                    <a:pt x="11862" y="12321"/>
                  </a:cubicBezTo>
                  <a:cubicBezTo>
                    <a:pt x="12105" y="12048"/>
                    <a:pt x="12372" y="11804"/>
                    <a:pt x="12661" y="11583"/>
                  </a:cubicBezTo>
                  <a:cubicBezTo>
                    <a:pt x="13048" y="11278"/>
                    <a:pt x="13529" y="11112"/>
                    <a:pt x="14020" y="11112"/>
                  </a:cubicBezTo>
                  <a:cubicBezTo>
                    <a:pt x="14031" y="11112"/>
                    <a:pt x="14042" y="11112"/>
                    <a:pt x="14053" y="11112"/>
                  </a:cubicBezTo>
                  <a:cubicBezTo>
                    <a:pt x="14114" y="11127"/>
                    <a:pt x="14167" y="11165"/>
                    <a:pt x="14197" y="11218"/>
                  </a:cubicBezTo>
                  <a:cubicBezTo>
                    <a:pt x="14220" y="11256"/>
                    <a:pt x="14243" y="11294"/>
                    <a:pt x="14266" y="11332"/>
                  </a:cubicBezTo>
                  <a:cubicBezTo>
                    <a:pt x="14266" y="11340"/>
                    <a:pt x="14266" y="11340"/>
                    <a:pt x="14266" y="11348"/>
                  </a:cubicBezTo>
                  <a:cubicBezTo>
                    <a:pt x="14304" y="11431"/>
                    <a:pt x="14342" y="11515"/>
                    <a:pt x="14365" y="11606"/>
                  </a:cubicBezTo>
                  <a:cubicBezTo>
                    <a:pt x="14289" y="11637"/>
                    <a:pt x="14220" y="11667"/>
                    <a:pt x="14152" y="11698"/>
                  </a:cubicBezTo>
                  <a:lnTo>
                    <a:pt x="14076" y="11736"/>
                  </a:lnTo>
                  <a:lnTo>
                    <a:pt x="13946" y="11804"/>
                  </a:lnTo>
                  <a:lnTo>
                    <a:pt x="13870" y="11850"/>
                  </a:lnTo>
                  <a:lnTo>
                    <a:pt x="13749" y="11926"/>
                  </a:lnTo>
                  <a:lnTo>
                    <a:pt x="13680" y="11964"/>
                  </a:lnTo>
                  <a:cubicBezTo>
                    <a:pt x="13635" y="11994"/>
                    <a:pt x="13589" y="12025"/>
                    <a:pt x="13551" y="12048"/>
                  </a:cubicBezTo>
                  <a:lnTo>
                    <a:pt x="13498" y="12086"/>
                  </a:lnTo>
                  <a:cubicBezTo>
                    <a:pt x="13444" y="12124"/>
                    <a:pt x="13399" y="12162"/>
                    <a:pt x="13353" y="12192"/>
                  </a:cubicBezTo>
                  <a:lnTo>
                    <a:pt x="13323" y="12215"/>
                  </a:lnTo>
                  <a:cubicBezTo>
                    <a:pt x="12782" y="12641"/>
                    <a:pt x="12326" y="13166"/>
                    <a:pt x="11984" y="13759"/>
                  </a:cubicBezTo>
                  <a:lnTo>
                    <a:pt x="12174" y="13858"/>
                  </a:lnTo>
                  <a:lnTo>
                    <a:pt x="12212" y="13873"/>
                  </a:lnTo>
                  <a:lnTo>
                    <a:pt x="12364" y="13942"/>
                  </a:lnTo>
                  <a:lnTo>
                    <a:pt x="12402" y="13957"/>
                  </a:lnTo>
                  <a:lnTo>
                    <a:pt x="12585" y="14033"/>
                  </a:lnTo>
                  <a:cubicBezTo>
                    <a:pt x="12881" y="14155"/>
                    <a:pt x="13178" y="14254"/>
                    <a:pt x="13490" y="14338"/>
                  </a:cubicBezTo>
                  <a:lnTo>
                    <a:pt x="13513" y="14338"/>
                  </a:lnTo>
                  <a:cubicBezTo>
                    <a:pt x="13589" y="14360"/>
                    <a:pt x="13665" y="14376"/>
                    <a:pt x="13741" y="14398"/>
                  </a:cubicBezTo>
                  <a:cubicBezTo>
                    <a:pt x="14159" y="14482"/>
                    <a:pt x="14578" y="14528"/>
                    <a:pt x="15004" y="14528"/>
                  </a:cubicBezTo>
                  <a:cubicBezTo>
                    <a:pt x="15156" y="14528"/>
                    <a:pt x="15308" y="14513"/>
                    <a:pt x="15460" y="14497"/>
                  </a:cubicBezTo>
                  <a:lnTo>
                    <a:pt x="15491" y="14497"/>
                  </a:lnTo>
                  <a:cubicBezTo>
                    <a:pt x="15575" y="14482"/>
                    <a:pt x="15651" y="14474"/>
                    <a:pt x="15727" y="14459"/>
                  </a:cubicBezTo>
                  <a:cubicBezTo>
                    <a:pt x="15810" y="14292"/>
                    <a:pt x="15772" y="14010"/>
                    <a:pt x="15727" y="13691"/>
                  </a:cubicBezTo>
                  <a:cubicBezTo>
                    <a:pt x="15711" y="13539"/>
                    <a:pt x="15689" y="13387"/>
                    <a:pt x="15673" y="13227"/>
                  </a:cubicBezTo>
                  <a:cubicBezTo>
                    <a:pt x="15651" y="13014"/>
                    <a:pt x="15666" y="12793"/>
                    <a:pt x="15727" y="12588"/>
                  </a:cubicBezTo>
                  <a:lnTo>
                    <a:pt x="15734" y="12565"/>
                  </a:lnTo>
                  <a:cubicBezTo>
                    <a:pt x="15750" y="12527"/>
                    <a:pt x="15765" y="12496"/>
                    <a:pt x="15780" y="12458"/>
                  </a:cubicBezTo>
                  <a:cubicBezTo>
                    <a:pt x="15795" y="12443"/>
                    <a:pt x="15810" y="12436"/>
                    <a:pt x="15826" y="12428"/>
                  </a:cubicBezTo>
                  <a:lnTo>
                    <a:pt x="15833" y="12428"/>
                  </a:lnTo>
                  <a:cubicBezTo>
                    <a:pt x="15848" y="12420"/>
                    <a:pt x="15864" y="12413"/>
                    <a:pt x="15879" y="12405"/>
                  </a:cubicBezTo>
                  <a:lnTo>
                    <a:pt x="15886" y="12405"/>
                  </a:lnTo>
                  <a:cubicBezTo>
                    <a:pt x="15902" y="12398"/>
                    <a:pt x="15917" y="12398"/>
                    <a:pt x="15932" y="12390"/>
                  </a:cubicBezTo>
                  <a:lnTo>
                    <a:pt x="16061" y="12390"/>
                  </a:lnTo>
                  <a:lnTo>
                    <a:pt x="16107" y="12405"/>
                  </a:lnTo>
                  <a:lnTo>
                    <a:pt x="16115" y="12405"/>
                  </a:lnTo>
                  <a:cubicBezTo>
                    <a:pt x="16130" y="12405"/>
                    <a:pt x="16145" y="12413"/>
                    <a:pt x="16168" y="12420"/>
                  </a:cubicBezTo>
                  <a:lnTo>
                    <a:pt x="16176" y="12420"/>
                  </a:lnTo>
                  <a:cubicBezTo>
                    <a:pt x="16191" y="12420"/>
                    <a:pt x="16206" y="12436"/>
                    <a:pt x="16221" y="12443"/>
                  </a:cubicBezTo>
                  <a:cubicBezTo>
                    <a:pt x="16358" y="12512"/>
                    <a:pt x="16449" y="12641"/>
                    <a:pt x="16488" y="12786"/>
                  </a:cubicBezTo>
                  <a:cubicBezTo>
                    <a:pt x="16503" y="12854"/>
                    <a:pt x="16518" y="12915"/>
                    <a:pt x="16526" y="12983"/>
                  </a:cubicBezTo>
                  <a:cubicBezTo>
                    <a:pt x="16541" y="13052"/>
                    <a:pt x="16556" y="13128"/>
                    <a:pt x="16564" y="13196"/>
                  </a:cubicBezTo>
                  <a:lnTo>
                    <a:pt x="16571" y="13227"/>
                  </a:lnTo>
                  <a:cubicBezTo>
                    <a:pt x="16586" y="13303"/>
                    <a:pt x="16594" y="13371"/>
                    <a:pt x="16602" y="13440"/>
                  </a:cubicBezTo>
                  <a:cubicBezTo>
                    <a:pt x="16640" y="13683"/>
                    <a:pt x="16670" y="13919"/>
                    <a:pt x="16708" y="14147"/>
                  </a:cubicBezTo>
                  <a:cubicBezTo>
                    <a:pt x="16769" y="14125"/>
                    <a:pt x="16830" y="14094"/>
                    <a:pt x="16891" y="14064"/>
                  </a:cubicBezTo>
                  <a:cubicBezTo>
                    <a:pt x="16898" y="14056"/>
                    <a:pt x="16914" y="14048"/>
                    <a:pt x="16921" y="14041"/>
                  </a:cubicBezTo>
                  <a:cubicBezTo>
                    <a:pt x="16974" y="14018"/>
                    <a:pt x="17020" y="13988"/>
                    <a:pt x="17066" y="13957"/>
                  </a:cubicBezTo>
                  <a:lnTo>
                    <a:pt x="17089" y="13950"/>
                  </a:lnTo>
                  <a:cubicBezTo>
                    <a:pt x="17553" y="13676"/>
                    <a:pt x="17941" y="13288"/>
                    <a:pt x="18215" y="12816"/>
                  </a:cubicBezTo>
                  <a:lnTo>
                    <a:pt x="18222" y="12808"/>
                  </a:lnTo>
                  <a:cubicBezTo>
                    <a:pt x="18245" y="12763"/>
                    <a:pt x="18268" y="12717"/>
                    <a:pt x="18291" y="12679"/>
                  </a:cubicBezTo>
                  <a:cubicBezTo>
                    <a:pt x="18359" y="12527"/>
                    <a:pt x="18420" y="12382"/>
                    <a:pt x="18466" y="12223"/>
                  </a:cubicBezTo>
                  <a:cubicBezTo>
                    <a:pt x="18473" y="12200"/>
                    <a:pt x="18488" y="12169"/>
                    <a:pt x="18496" y="12139"/>
                  </a:cubicBezTo>
                  <a:lnTo>
                    <a:pt x="18504" y="12108"/>
                  </a:lnTo>
                  <a:cubicBezTo>
                    <a:pt x="18558" y="12111"/>
                    <a:pt x="18611" y="12112"/>
                    <a:pt x="18665" y="12112"/>
                  </a:cubicBezTo>
                  <a:cubicBezTo>
                    <a:pt x="20115" y="12112"/>
                    <a:pt x="21422" y="11223"/>
                    <a:pt x="21752" y="9704"/>
                  </a:cubicBezTo>
                  <a:lnTo>
                    <a:pt x="21775" y="9621"/>
                  </a:lnTo>
                  <a:cubicBezTo>
                    <a:pt x="21775" y="9613"/>
                    <a:pt x="21775" y="9598"/>
                    <a:pt x="21783" y="9583"/>
                  </a:cubicBezTo>
                  <a:cubicBezTo>
                    <a:pt x="21783" y="9529"/>
                    <a:pt x="21790" y="9476"/>
                    <a:pt x="21798" y="9430"/>
                  </a:cubicBezTo>
                  <a:cubicBezTo>
                    <a:pt x="21806" y="9370"/>
                    <a:pt x="21813" y="9309"/>
                    <a:pt x="21821" y="9255"/>
                  </a:cubicBezTo>
                  <a:lnTo>
                    <a:pt x="21821" y="9210"/>
                  </a:lnTo>
                  <a:cubicBezTo>
                    <a:pt x="21821" y="9164"/>
                    <a:pt x="21821" y="9118"/>
                    <a:pt x="21828" y="9073"/>
                  </a:cubicBezTo>
                  <a:lnTo>
                    <a:pt x="21828" y="9027"/>
                  </a:lnTo>
                  <a:lnTo>
                    <a:pt x="21828" y="8890"/>
                  </a:lnTo>
                  <a:lnTo>
                    <a:pt x="21828" y="8845"/>
                  </a:lnTo>
                  <a:cubicBezTo>
                    <a:pt x="21828" y="8723"/>
                    <a:pt x="21821" y="8601"/>
                    <a:pt x="21806" y="8472"/>
                  </a:cubicBezTo>
                  <a:lnTo>
                    <a:pt x="21806" y="8434"/>
                  </a:lnTo>
                  <a:cubicBezTo>
                    <a:pt x="21806" y="8388"/>
                    <a:pt x="21798" y="8342"/>
                    <a:pt x="21790" y="8289"/>
                  </a:cubicBezTo>
                  <a:cubicBezTo>
                    <a:pt x="21790" y="8274"/>
                    <a:pt x="21783" y="8251"/>
                    <a:pt x="21783" y="8236"/>
                  </a:cubicBezTo>
                  <a:cubicBezTo>
                    <a:pt x="21775" y="8190"/>
                    <a:pt x="21767" y="8137"/>
                    <a:pt x="21760" y="8091"/>
                  </a:cubicBezTo>
                  <a:cubicBezTo>
                    <a:pt x="21760" y="8076"/>
                    <a:pt x="21760" y="8061"/>
                    <a:pt x="21752" y="8046"/>
                  </a:cubicBezTo>
                  <a:cubicBezTo>
                    <a:pt x="21684" y="7635"/>
                    <a:pt x="21570" y="7232"/>
                    <a:pt x="21425" y="6844"/>
                  </a:cubicBezTo>
                  <a:cubicBezTo>
                    <a:pt x="21379" y="6844"/>
                    <a:pt x="21334" y="6859"/>
                    <a:pt x="21288" y="6867"/>
                  </a:cubicBezTo>
                  <a:lnTo>
                    <a:pt x="21281" y="6867"/>
                  </a:lnTo>
                  <a:lnTo>
                    <a:pt x="21182" y="6889"/>
                  </a:lnTo>
                  <a:lnTo>
                    <a:pt x="21128" y="6905"/>
                  </a:lnTo>
                  <a:cubicBezTo>
                    <a:pt x="21098" y="6912"/>
                    <a:pt x="21068" y="6920"/>
                    <a:pt x="21037" y="6927"/>
                  </a:cubicBezTo>
                  <a:lnTo>
                    <a:pt x="20984" y="6943"/>
                  </a:lnTo>
                  <a:lnTo>
                    <a:pt x="20893" y="6981"/>
                  </a:lnTo>
                  <a:lnTo>
                    <a:pt x="20877" y="6988"/>
                  </a:lnTo>
                  <a:cubicBezTo>
                    <a:pt x="20801" y="7019"/>
                    <a:pt x="20725" y="7049"/>
                    <a:pt x="20657" y="7095"/>
                  </a:cubicBezTo>
                  <a:lnTo>
                    <a:pt x="20641" y="7095"/>
                  </a:lnTo>
                  <a:cubicBezTo>
                    <a:pt x="20611" y="7118"/>
                    <a:pt x="20581" y="7133"/>
                    <a:pt x="20550" y="7156"/>
                  </a:cubicBezTo>
                  <a:lnTo>
                    <a:pt x="20512" y="7171"/>
                  </a:lnTo>
                  <a:cubicBezTo>
                    <a:pt x="20482" y="7194"/>
                    <a:pt x="20459" y="7209"/>
                    <a:pt x="20428" y="7232"/>
                  </a:cubicBezTo>
                  <a:lnTo>
                    <a:pt x="20398" y="7247"/>
                  </a:lnTo>
                  <a:lnTo>
                    <a:pt x="20307" y="7315"/>
                  </a:lnTo>
                  <a:cubicBezTo>
                    <a:pt x="20276" y="7346"/>
                    <a:pt x="20238" y="7369"/>
                    <a:pt x="20208" y="7399"/>
                  </a:cubicBezTo>
                  <a:cubicBezTo>
                    <a:pt x="19964" y="7612"/>
                    <a:pt x="19888" y="8008"/>
                    <a:pt x="19744" y="8297"/>
                  </a:cubicBezTo>
                  <a:cubicBezTo>
                    <a:pt x="19736" y="8320"/>
                    <a:pt x="19721" y="8342"/>
                    <a:pt x="19713" y="8358"/>
                  </a:cubicBezTo>
                  <a:cubicBezTo>
                    <a:pt x="19706" y="8373"/>
                    <a:pt x="19698" y="8388"/>
                    <a:pt x="19690" y="8396"/>
                  </a:cubicBezTo>
                  <a:lnTo>
                    <a:pt x="19683" y="8411"/>
                  </a:lnTo>
                  <a:cubicBezTo>
                    <a:pt x="19668" y="8426"/>
                    <a:pt x="19660" y="8441"/>
                    <a:pt x="19645" y="8457"/>
                  </a:cubicBezTo>
                  <a:lnTo>
                    <a:pt x="19645" y="8464"/>
                  </a:lnTo>
                  <a:cubicBezTo>
                    <a:pt x="19630" y="8479"/>
                    <a:pt x="19614" y="8495"/>
                    <a:pt x="19599" y="8510"/>
                  </a:cubicBezTo>
                  <a:cubicBezTo>
                    <a:pt x="19510" y="8605"/>
                    <a:pt x="19396" y="8663"/>
                    <a:pt x="19236" y="8663"/>
                  </a:cubicBezTo>
                  <a:cubicBezTo>
                    <a:pt x="19178" y="8663"/>
                    <a:pt x="19114" y="8655"/>
                    <a:pt x="19044" y="8639"/>
                  </a:cubicBezTo>
                  <a:cubicBezTo>
                    <a:pt x="18914" y="8555"/>
                    <a:pt x="18823" y="8426"/>
                    <a:pt x="18800" y="8274"/>
                  </a:cubicBezTo>
                  <a:cubicBezTo>
                    <a:pt x="18785" y="8198"/>
                    <a:pt x="18778" y="8122"/>
                    <a:pt x="18778" y="8046"/>
                  </a:cubicBezTo>
                  <a:lnTo>
                    <a:pt x="18778" y="8031"/>
                  </a:lnTo>
                  <a:lnTo>
                    <a:pt x="18778" y="7977"/>
                  </a:lnTo>
                  <a:lnTo>
                    <a:pt x="18778" y="7947"/>
                  </a:lnTo>
                  <a:lnTo>
                    <a:pt x="18778" y="7909"/>
                  </a:lnTo>
                  <a:lnTo>
                    <a:pt x="18778" y="7871"/>
                  </a:lnTo>
                  <a:cubicBezTo>
                    <a:pt x="18778" y="7863"/>
                    <a:pt x="18778" y="7856"/>
                    <a:pt x="18778" y="7848"/>
                  </a:cubicBezTo>
                  <a:lnTo>
                    <a:pt x="18785" y="7795"/>
                  </a:lnTo>
                  <a:cubicBezTo>
                    <a:pt x="18785" y="7757"/>
                    <a:pt x="18793" y="7719"/>
                    <a:pt x="18800" y="7681"/>
                  </a:cubicBezTo>
                  <a:cubicBezTo>
                    <a:pt x="18823" y="7643"/>
                    <a:pt x="18854" y="7604"/>
                    <a:pt x="18876" y="7566"/>
                  </a:cubicBezTo>
                  <a:cubicBezTo>
                    <a:pt x="18899" y="7551"/>
                    <a:pt x="18914" y="7528"/>
                    <a:pt x="18930" y="7506"/>
                  </a:cubicBezTo>
                  <a:lnTo>
                    <a:pt x="18953" y="7483"/>
                  </a:lnTo>
                  <a:cubicBezTo>
                    <a:pt x="19097" y="7331"/>
                    <a:pt x="19280" y="7201"/>
                    <a:pt x="19477" y="7110"/>
                  </a:cubicBezTo>
                  <a:cubicBezTo>
                    <a:pt x="19827" y="6943"/>
                    <a:pt x="20223" y="6844"/>
                    <a:pt x="20596" y="6714"/>
                  </a:cubicBezTo>
                  <a:cubicBezTo>
                    <a:pt x="20824" y="6638"/>
                    <a:pt x="21030" y="6532"/>
                    <a:pt x="21227" y="6395"/>
                  </a:cubicBezTo>
                  <a:cubicBezTo>
                    <a:pt x="20893" y="5664"/>
                    <a:pt x="20459" y="4987"/>
                    <a:pt x="19949" y="4371"/>
                  </a:cubicBezTo>
                  <a:cubicBezTo>
                    <a:pt x="19934" y="4356"/>
                    <a:pt x="19926" y="4341"/>
                    <a:pt x="19911" y="4325"/>
                  </a:cubicBezTo>
                  <a:lnTo>
                    <a:pt x="19805" y="4196"/>
                  </a:lnTo>
                  <a:lnTo>
                    <a:pt x="19736" y="4112"/>
                  </a:lnTo>
                  <a:lnTo>
                    <a:pt x="19630" y="3998"/>
                  </a:lnTo>
                  <a:cubicBezTo>
                    <a:pt x="19607" y="3975"/>
                    <a:pt x="19576" y="3945"/>
                    <a:pt x="19554" y="3915"/>
                  </a:cubicBezTo>
                  <a:lnTo>
                    <a:pt x="19455" y="3808"/>
                  </a:lnTo>
                  <a:lnTo>
                    <a:pt x="19371" y="3717"/>
                  </a:lnTo>
                  <a:lnTo>
                    <a:pt x="19264" y="3610"/>
                  </a:lnTo>
                  <a:cubicBezTo>
                    <a:pt x="19242" y="3595"/>
                    <a:pt x="19219" y="3572"/>
                    <a:pt x="19204" y="3549"/>
                  </a:cubicBezTo>
                  <a:cubicBezTo>
                    <a:pt x="18953" y="3306"/>
                    <a:pt x="18694" y="3070"/>
                    <a:pt x="18420" y="2857"/>
                  </a:cubicBezTo>
                  <a:lnTo>
                    <a:pt x="18298" y="2758"/>
                  </a:lnTo>
                  <a:cubicBezTo>
                    <a:pt x="17781" y="2355"/>
                    <a:pt x="17233" y="1997"/>
                    <a:pt x="16662" y="1678"/>
                  </a:cubicBezTo>
                  <a:lnTo>
                    <a:pt x="16617" y="1655"/>
                  </a:lnTo>
                  <a:lnTo>
                    <a:pt x="16427" y="1556"/>
                  </a:lnTo>
                  <a:lnTo>
                    <a:pt x="16351" y="1510"/>
                  </a:lnTo>
                  <a:cubicBezTo>
                    <a:pt x="16282" y="1480"/>
                    <a:pt x="16214" y="1442"/>
                    <a:pt x="16145" y="1412"/>
                  </a:cubicBezTo>
                  <a:lnTo>
                    <a:pt x="16077" y="1381"/>
                  </a:lnTo>
                  <a:cubicBezTo>
                    <a:pt x="16001" y="1343"/>
                    <a:pt x="15925" y="1305"/>
                    <a:pt x="15848" y="1267"/>
                  </a:cubicBezTo>
                  <a:lnTo>
                    <a:pt x="15810" y="1252"/>
                  </a:lnTo>
                  <a:cubicBezTo>
                    <a:pt x="15377" y="1054"/>
                    <a:pt x="14928" y="879"/>
                    <a:pt x="14479" y="727"/>
                  </a:cubicBezTo>
                  <a:lnTo>
                    <a:pt x="14479" y="727"/>
                  </a:lnTo>
                  <a:cubicBezTo>
                    <a:pt x="14487" y="1488"/>
                    <a:pt x="14715" y="2370"/>
                    <a:pt x="14844" y="3215"/>
                  </a:cubicBezTo>
                  <a:cubicBezTo>
                    <a:pt x="14867" y="3359"/>
                    <a:pt x="14882" y="3504"/>
                    <a:pt x="14897" y="3641"/>
                  </a:cubicBezTo>
                  <a:cubicBezTo>
                    <a:pt x="14913" y="3778"/>
                    <a:pt x="14920" y="3915"/>
                    <a:pt x="14920" y="4044"/>
                  </a:cubicBezTo>
                  <a:lnTo>
                    <a:pt x="14920" y="4052"/>
                  </a:lnTo>
                  <a:cubicBezTo>
                    <a:pt x="14928" y="4204"/>
                    <a:pt x="14920" y="4356"/>
                    <a:pt x="14913" y="4508"/>
                  </a:cubicBezTo>
                  <a:cubicBezTo>
                    <a:pt x="14905" y="4538"/>
                    <a:pt x="14897" y="4569"/>
                    <a:pt x="14890" y="4599"/>
                  </a:cubicBezTo>
                  <a:lnTo>
                    <a:pt x="14890" y="4607"/>
                  </a:lnTo>
                  <a:cubicBezTo>
                    <a:pt x="14882" y="4630"/>
                    <a:pt x="14875" y="4653"/>
                    <a:pt x="14859" y="4675"/>
                  </a:cubicBezTo>
                  <a:lnTo>
                    <a:pt x="14852" y="4683"/>
                  </a:lnTo>
                  <a:cubicBezTo>
                    <a:pt x="14837" y="4706"/>
                    <a:pt x="14829" y="4721"/>
                    <a:pt x="14814" y="4736"/>
                  </a:cubicBezTo>
                  <a:lnTo>
                    <a:pt x="14799" y="4751"/>
                  </a:lnTo>
                  <a:cubicBezTo>
                    <a:pt x="14783" y="4759"/>
                    <a:pt x="14768" y="4774"/>
                    <a:pt x="14760" y="4782"/>
                  </a:cubicBezTo>
                  <a:lnTo>
                    <a:pt x="14738" y="4797"/>
                  </a:lnTo>
                  <a:lnTo>
                    <a:pt x="14715" y="4812"/>
                  </a:lnTo>
                  <a:cubicBezTo>
                    <a:pt x="14654" y="4843"/>
                    <a:pt x="14593" y="4858"/>
                    <a:pt x="14525" y="4866"/>
                  </a:cubicBezTo>
                  <a:cubicBezTo>
                    <a:pt x="14499" y="4868"/>
                    <a:pt x="14474" y="4869"/>
                    <a:pt x="14449" y="4869"/>
                  </a:cubicBezTo>
                  <a:cubicBezTo>
                    <a:pt x="14209" y="4869"/>
                    <a:pt x="13974" y="4771"/>
                    <a:pt x="13802" y="4592"/>
                  </a:cubicBezTo>
                  <a:cubicBezTo>
                    <a:pt x="13756" y="4538"/>
                    <a:pt x="13711" y="4485"/>
                    <a:pt x="13673" y="4424"/>
                  </a:cubicBezTo>
                  <a:lnTo>
                    <a:pt x="13665" y="4409"/>
                  </a:lnTo>
                  <a:cubicBezTo>
                    <a:pt x="13300" y="3679"/>
                    <a:pt x="13262" y="2994"/>
                    <a:pt x="13224" y="2317"/>
                  </a:cubicBezTo>
                  <a:cubicBezTo>
                    <a:pt x="13208" y="2066"/>
                    <a:pt x="13186" y="1815"/>
                    <a:pt x="13155" y="1556"/>
                  </a:cubicBezTo>
                  <a:cubicBezTo>
                    <a:pt x="13117" y="1282"/>
                    <a:pt x="13056" y="1008"/>
                    <a:pt x="12965" y="742"/>
                  </a:cubicBezTo>
                  <a:cubicBezTo>
                    <a:pt x="12935" y="674"/>
                    <a:pt x="12912" y="605"/>
                    <a:pt x="12881" y="537"/>
                  </a:cubicBezTo>
                  <a:cubicBezTo>
                    <a:pt x="12858" y="491"/>
                    <a:pt x="12843" y="445"/>
                    <a:pt x="12820" y="407"/>
                  </a:cubicBezTo>
                  <a:cubicBezTo>
                    <a:pt x="12798" y="362"/>
                    <a:pt x="12775" y="316"/>
                    <a:pt x="12752" y="270"/>
                  </a:cubicBezTo>
                  <a:cubicBezTo>
                    <a:pt x="12623" y="248"/>
                    <a:pt x="12501" y="225"/>
                    <a:pt x="12372" y="202"/>
                  </a:cubicBezTo>
                  <a:lnTo>
                    <a:pt x="12235" y="179"/>
                  </a:lnTo>
                  <a:lnTo>
                    <a:pt x="11984" y="141"/>
                  </a:lnTo>
                  <a:lnTo>
                    <a:pt x="11717" y="111"/>
                  </a:lnTo>
                  <a:lnTo>
                    <a:pt x="11573" y="88"/>
                  </a:lnTo>
                  <a:cubicBezTo>
                    <a:pt x="11383" y="73"/>
                    <a:pt x="11185" y="50"/>
                    <a:pt x="10995" y="35"/>
                  </a:cubicBezTo>
                  <a:cubicBezTo>
                    <a:pt x="10631" y="12"/>
                    <a:pt x="10270" y="1"/>
                    <a:pt x="9909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9"/>
            <p:cNvSpPr/>
            <p:nvPr/>
          </p:nvSpPr>
          <p:spPr>
            <a:xfrm>
              <a:off x="1220580" y="4586865"/>
              <a:ext cx="1089213" cy="785452"/>
            </a:xfrm>
            <a:custGeom>
              <a:avLst/>
              <a:gdLst/>
              <a:ahLst/>
              <a:cxnLst/>
              <a:rect l="l" t="t" r="r" b="b"/>
              <a:pathLst>
                <a:path w="17979" h="12965" extrusionOk="0">
                  <a:moveTo>
                    <a:pt x="8907" y="3505"/>
                  </a:moveTo>
                  <a:cubicBezTo>
                    <a:pt x="8946" y="3505"/>
                    <a:pt x="8983" y="3512"/>
                    <a:pt x="9016" y="3523"/>
                  </a:cubicBezTo>
                  <a:lnTo>
                    <a:pt x="9100" y="3553"/>
                  </a:lnTo>
                  <a:cubicBezTo>
                    <a:pt x="9146" y="3584"/>
                    <a:pt x="9191" y="3614"/>
                    <a:pt x="9222" y="3660"/>
                  </a:cubicBezTo>
                  <a:lnTo>
                    <a:pt x="9260" y="3721"/>
                  </a:lnTo>
                  <a:cubicBezTo>
                    <a:pt x="9275" y="3751"/>
                    <a:pt x="9283" y="3789"/>
                    <a:pt x="9275" y="3820"/>
                  </a:cubicBezTo>
                  <a:cubicBezTo>
                    <a:pt x="9283" y="3858"/>
                    <a:pt x="9268" y="3888"/>
                    <a:pt x="9252" y="3919"/>
                  </a:cubicBezTo>
                  <a:cubicBezTo>
                    <a:pt x="9237" y="3949"/>
                    <a:pt x="9214" y="3972"/>
                    <a:pt x="9184" y="3987"/>
                  </a:cubicBezTo>
                  <a:cubicBezTo>
                    <a:pt x="9153" y="4010"/>
                    <a:pt x="9123" y="4017"/>
                    <a:pt x="9085" y="4025"/>
                  </a:cubicBezTo>
                  <a:lnTo>
                    <a:pt x="8872" y="4056"/>
                  </a:lnTo>
                  <a:cubicBezTo>
                    <a:pt x="8858" y="4058"/>
                    <a:pt x="8844" y="4059"/>
                    <a:pt x="8830" y="4059"/>
                  </a:cubicBezTo>
                  <a:cubicBezTo>
                    <a:pt x="8794" y="4059"/>
                    <a:pt x="8759" y="4051"/>
                    <a:pt x="8720" y="4040"/>
                  </a:cubicBezTo>
                  <a:lnTo>
                    <a:pt x="8644" y="4010"/>
                  </a:lnTo>
                  <a:cubicBezTo>
                    <a:pt x="8598" y="3979"/>
                    <a:pt x="8552" y="3949"/>
                    <a:pt x="8522" y="3903"/>
                  </a:cubicBezTo>
                  <a:lnTo>
                    <a:pt x="8484" y="3843"/>
                  </a:lnTo>
                  <a:cubicBezTo>
                    <a:pt x="8469" y="3812"/>
                    <a:pt x="8461" y="3782"/>
                    <a:pt x="8469" y="3744"/>
                  </a:cubicBezTo>
                  <a:cubicBezTo>
                    <a:pt x="8461" y="3713"/>
                    <a:pt x="8469" y="3683"/>
                    <a:pt x="8484" y="3652"/>
                  </a:cubicBezTo>
                  <a:cubicBezTo>
                    <a:pt x="8499" y="3622"/>
                    <a:pt x="8522" y="3599"/>
                    <a:pt x="8552" y="3584"/>
                  </a:cubicBezTo>
                  <a:cubicBezTo>
                    <a:pt x="8583" y="3561"/>
                    <a:pt x="8613" y="3546"/>
                    <a:pt x="8651" y="3546"/>
                  </a:cubicBezTo>
                  <a:lnTo>
                    <a:pt x="8864" y="3508"/>
                  </a:lnTo>
                  <a:cubicBezTo>
                    <a:pt x="8879" y="3506"/>
                    <a:pt x="8893" y="3505"/>
                    <a:pt x="8907" y="3505"/>
                  </a:cubicBezTo>
                  <a:close/>
                  <a:moveTo>
                    <a:pt x="13922" y="7413"/>
                  </a:moveTo>
                  <a:cubicBezTo>
                    <a:pt x="13951" y="7413"/>
                    <a:pt x="13981" y="7417"/>
                    <a:pt x="14007" y="7426"/>
                  </a:cubicBezTo>
                  <a:lnTo>
                    <a:pt x="14083" y="7456"/>
                  </a:lnTo>
                  <a:cubicBezTo>
                    <a:pt x="14129" y="7487"/>
                    <a:pt x="14175" y="7525"/>
                    <a:pt x="14205" y="7578"/>
                  </a:cubicBezTo>
                  <a:cubicBezTo>
                    <a:pt x="14220" y="7601"/>
                    <a:pt x="14236" y="7624"/>
                    <a:pt x="14243" y="7646"/>
                  </a:cubicBezTo>
                  <a:cubicBezTo>
                    <a:pt x="14258" y="7677"/>
                    <a:pt x="14266" y="7715"/>
                    <a:pt x="14266" y="7753"/>
                  </a:cubicBezTo>
                  <a:cubicBezTo>
                    <a:pt x="14266" y="7783"/>
                    <a:pt x="14266" y="7821"/>
                    <a:pt x="14251" y="7852"/>
                  </a:cubicBezTo>
                  <a:cubicBezTo>
                    <a:pt x="14236" y="7882"/>
                    <a:pt x="14213" y="7913"/>
                    <a:pt x="14182" y="7928"/>
                  </a:cubicBezTo>
                  <a:cubicBezTo>
                    <a:pt x="14159" y="7951"/>
                    <a:pt x="14121" y="7966"/>
                    <a:pt x="14091" y="7966"/>
                  </a:cubicBezTo>
                  <a:cubicBezTo>
                    <a:pt x="14053" y="7981"/>
                    <a:pt x="14015" y="7989"/>
                    <a:pt x="13977" y="8004"/>
                  </a:cubicBezTo>
                  <a:cubicBezTo>
                    <a:pt x="13939" y="8012"/>
                    <a:pt x="13924" y="8019"/>
                    <a:pt x="13901" y="8034"/>
                  </a:cubicBezTo>
                  <a:cubicBezTo>
                    <a:pt x="13855" y="8050"/>
                    <a:pt x="13810" y="8057"/>
                    <a:pt x="13764" y="8057"/>
                  </a:cubicBezTo>
                  <a:lnTo>
                    <a:pt x="13695" y="8042"/>
                  </a:lnTo>
                  <a:cubicBezTo>
                    <a:pt x="13642" y="8027"/>
                    <a:pt x="13596" y="7996"/>
                    <a:pt x="13551" y="7958"/>
                  </a:cubicBezTo>
                  <a:lnTo>
                    <a:pt x="13498" y="7898"/>
                  </a:lnTo>
                  <a:cubicBezTo>
                    <a:pt x="13475" y="7867"/>
                    <a:pt x="13460" y="7837"/>
                    <a:pt x="13452" y="7799"/>
                  </a:cubicBezTo>
                  <a:cubicBezTo>
                    <a:pt x="13437" y="7761"/>
                    <a:pt x="13437" y="7730"/>
                    <a:pt x="13444" y="7692"/>
                  </a:cubicBezTo>
                  <a:cubicBezTo>
                    <a:pt x="13444" y="7654"/>
                    <a:pt x="13452" y="7624"/>
                    <a:pt x="13475" y="7601"/>
                  </a:cubicBezTo>
                  <a:cubicBezTo>
                    <a:pt x="13490" y="7570"/>
                    <a:pt x="13513" y="7540"/>
                    <a:pt x="13543" y="7525"/>
                  </a:cubicBezTo>
                  <a:cubicBezTo>
                    <a:pt x="13650" y="7479"/>
                    <a:pt x="13756" y="7441"/>
                    <a:pt x="13863" y="7418"/>
                  </a:cubicBezTo>
                  <a:cubicBezTo>
                    <a:pt x="13882" y="7415"/>
                    <a:pt x="13902" y="7413"/>
                    <a:pt x="13922" y="7413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203" y="335"/>
                    <a:pt x="2124" y="1149"/>
                    <a:pt x="2846" y="1963"/>
                  </a:cubicBezTo>
                  <a:cubicBezTo>
                    <a:pt x="3455" y="2640"/>
                    <a:pt x="4010" y="3356"/>
                    <a:pt x="4535" y="4109"/>
                  </a:cubicBezTo>
                  <a:cubicBezTo>
                    <a:pt x="5292" y="3939"/>
                    <a:pt x="6282" y="3198"/>
                    <a:pt x="6808" y="3198"/>
                  </a:cubicBezTo>
                  <a:cubicBezTo>
                    <a:pt x="7059" y="3198"/>
                    <a:pt x="7205" y="3368"/>
                    <a:pt x="7168" y="3850"/>
                  </a:cubicBezTo>
                  <a:cubicBezTo>
                    <a:pt x="7031" y="4474"/>
                    <a:pt x="6019" y="4755"/>
                    <a:pt x="5311" y="5250"/>
                  </a:cubicBezTo>
                  <a:cubicBezTo>
                    <a:pt x="5623" y="5729"/>
                    <a:pt x="5920" y="6193"/>
                    <a:pt x="6224" y="6665"/>
                  </a:cubicBezTo>
                  <a:cubicBezTo>
                    <a:pt x="6468" y="7045"/>
                    <a:pt x="6719" y="7418"/>
                    <a:pt x="6978" y="7783"/>
                  </a:cubicBezTo>
                  <a:cubicBezTo>
                    <a:pt x="8215" y="7274"/>
                    <a:pt x="9032" y="6088"/>
                    <a:pt x="10607" y="6088"/>
                  </a:cubicBezTo>
                  <a:cubicBezTo>
                    <a:pt x="10726" y="6088"/>
                    <a:pt x="10850" y="6095"/>
                    <a:pt x="10979" y="6110"/>
                  </a:cubicBezTo>
                  <a:cubicBezTo>
                    <a:pt x="11618" y="6254"/>
                    <a:pt x="12349" y="7456"/>
                    <a:pt x="11405" y="7472"/>
                  </a:cubicBezTo>
                  <a:cubicBezTo>
                    <a:pt x="11062" y="7460"/>
                    <a:pt x="10691" y="7448"/>
                    <a:pt x="10314" y="7448"/>
                  </a:cubicBezTo>
                  <a:cubicBezTo>
                    <a:pt x="9162" y="7448"/>
                    <a:pt x="7949" y="7566"/>
                    <a:pt x="7267" y="8202"/>
                  </a:cubicBezTo>
                  <a:cubicBezTo>
                    <a:pt x="7982" y="9214"/>
                    <a:pt x="8727" y="10142"/>
                    <a:pt x="9610" y="10926"/>
                  </a:cubicBezTo>
                  <a:cubicBezTo>
                    <a:pt x="9899" y="11177"/>
                    <a:pt x="10196" y="11412"/>
                    <a:pt x="10508" y="11625"/>
                  </a:cubicBezTo>
                  <a:cubicBezTo>
                    <a:pt x="11450" y="10826"/>
                    <a:pt x="12116" y="9548"/>
                    <a:pt x="13521" y="9548"/>
                  </a:cubicBezTo>
                  <a:cubicBezTo>
                    <a:pt x="13534" y="9548"/>
                    <a:pt x="13546" y="9548"/>
                    <a:pt x="13558" y="9548"/>
                  </a:cubicBezTo>
                  <a:cubicBezTo>
                    <a:pt x="13749" y="9564"/>
                    <a:pt x="13870" y="10035"/>
                    <a:pt x="13870" y="10035"/>
                  </a:cubicBezTo>
                  <a:cubicBezTo>
                    <a:pt x="12790" y="10522"/>
                    <a:pt x="12075" y="11230"/>
                    <a:pt x="11489" y="12204"/>
                  </a:cubicBezTo>
                  <a:cubicBezTo>
                    <a:pt x="12413" y="12662"/>
                    <a:pt x="13427" y="12965"/>
                    <a:pt x="14478" y="12965"/>
                  </a:cubicBezTo>
                  <a:cubicBezTo>
                    <a:pt x="14491" y="12965"/>
                    <a:pt x="14504" y="12965"/>
                    <a:pt x="14517" y="12964"/>
                  </a:cubicBezTo>
                  <a:cubicBezTo>
                    <a:pt x="14753" y="12957"/>
                    <a:pt x="14996" y="12934"/>
                    <a:pt x="15240" y="12888"/>
                  </a:cubicBezTo>
                  <a:cubicBezTo>
                    <a:pt x="15438" y="12508"/>
                    <a:pt x="14974" y="11489"/>
                    <a:pt x="15293" y="10895"/>
                  </a:cubicBezTo>
                  <a:cubicBezTo>
                    <a:pt x="15356" y="10841"/>
                    <a:pt x="15433" y="10817"/>
                    <a:pt x="15513" y="10817"/>
                  </a:cubicBezTo>
                  <a:cubicBezTo>
                    <a:pt x="15716" y="10817"/>
                    <a:pt x="15938" y="10975"/>
                    <a:pt x="15993" y="11215"/>
                  </a:cubicBezTo>
                  <a:cubicBezTo>
                    <a:pt x="16107" y="11679"/>
                    <a:pt x="16145" y="12143"/>
                    <a:pt x="16221" y="12584"/>
                  </a:cubicBezTo>
                  <a:cubicBezTo>
                    <a:pt x="17035" y="12211"/>
                    <a:pt x="17712" y="11557"/>
                    <a:pt x="17979" y="10659"/>
                  </a:cubicBezTo>
                  <a:cubicBezTo>
                    <a:pt x="17773" y="10423"/>
                    <a:pt x="17575" y="10203"/>
                    <a:pt x="17378" y="9982"/>
                  </a:cubicBezTo>
                  <a:cubicBezTo>
                    <a:pt x="12980" y="4877"/>
                    <a:pt x="7092" y="662"/>
                    <a:pt x="1" y="0"/>
                  </a:cubicBezTo>
                  <a:close/>
                </a:path>
              </a:pathLst>
            </a:custGeom>
            <a:solidFill>
              <a:srgbClr val="516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9"/>
            <p:cNvSpPr/>
            <p:nvPr/>
          </p:nvSpPr>
          <p:spPr>
            <a:xfrm>
              <a:off x="1220580" y="4586865"/>
              <a:ext cx="1089213" cy="785452"/>
            </a:xfrm>
            <a:custGeom>
              <a:avLst/>
              <a:gdLst/>
              <a:ahLst/>
              <a:cxnLst/>
              <a:rect l="l" t="t" r="r" b="b"/>
              <a:pathLst>
                <a:path w="17979" h="12965" extrusionOk="0">
                  <a:moveTo>
                    <a:pt x="8907" y="3505"/>
                  </a:moveTo>
                  <a:cubicBezTo>
                    <a:pt x="8946" y="3505"/>
                    <a:pt x="8983" y="3512"/>
                    <a:pt x="9016" y="3523"/>
                  </a:cubicBezTo>
                  <a:lnTo>
                    <a:pt x="9100" y="3553"/>
                  </a:lnTo>
                  <a:cubicBezTo>
                    <a:pt x="9146" y="3584"/>
                    <a:pt x="9191" y="3614"/>
                    <a:pt x="9222" y="3660"/>
                  </a:cubicBezTo>
                  <a:lnTo>
                    <a:pt x="9260" y="3721"/>
                  </a:lnTo>
                  <a:cubicBezTo>
                    <a:pt x="9275" y="3751"/>
                    <a:pt x="9283" y="3789"/>
                    <a:pt x="9275" y="3820"/>
                  </a:cubicBezTo>
                  <a:cubicBezTo>
                    <a:pt x="9283" y="3858"/>
                    <a:pt x="9268" y="3888"/>
                    <a:pt x="9252" y="3919"/>
                  </a:cubicBezTo>
                  <a:cubicBezTo>
                    <a:pt x="9237" y="3949"/>
                    <a:pt x="9214" y="3972"/>
                    <a:pt x="9184" y="3987"/>
                  </a:cubicBezTo>
                  <a:cubicBezTo>
                    <a:pt x="9153" y="4010"/>
                    <a:pt x="9123" y="4017"/>
                    <a:pt x="9085" y="4025"/>
                  </a:cubicBezTo>
                  <a:lnTo>
                    <a:pt x="8872" y="4056"/>
                  </a:lnTo>
                  <a:cubicBezTo>
                    <a:pt x="8858" y="4058"/>
                    <a:pt x="8844" y="4059"/>
                    <a:pt x="8830" y="4059"/>
                  </a:cubicBezTo>
                  <a:cubicBezTo>
                    <a:pt x="8794" y="4059"/>
                    <a:pt x="8759" y="4051"/>
                    <a:pt x="8720" y="4040"/>
                  </a:cubicBezTo>
                  <a:lnTo>
                    <a:pt x="8644" y="4010"/>
                  </a:lnTo>
                  <a:cubicBezTo>
                    <a:pt x="8598" y="3979"/>
                    <a:pt x="8552" y="3949"/>
                    <a:pt x="8522" y="3903"/>
                  </a:cubicBezTo>
                  <a:lnTo>
                    <a:pt x="8484" y="3843"/>
                  </a:lnTo>
                  <a:cubicBezTo>
                    <a:pt x="8469" y="3812"/>
                    <a:pt x="8461" y="3782"/>
                    <a:pt x="8469" y="3744"/>
                  </a:cubicBezTo>
                  <a:cubicBezTo>
                    <a:pt x="8461" y="3713"/>
                    <a:pt x="8469" y="3683"/>
                    <a:pt x="8484" y="3652"/>
                  </a:cubicBezTo>
                  <a:cubicBezTo>
                    <a:pt x="8499" y="3622"/>
                    <a:pt x="8522" y="3599"/>
                    <a:pt x="8552" y="3584"/>
                  </a:cubicBezTo>
                  <a:cubicBezTo>
                    <a:pt x="8583" y="3561"/>
                    <a:pt x="8613" y="3546"/>
                    <a:pt x="8651" y="3546"/>
                  </a:cubicBezTo>
                  <a:lnTo>
                    <a:pt x="8864" y="3508"/>
                  </a:lnTo>
                  <a:cubicBezTo>
                    <a:pt x="8879" y="3506"/>
                    <a:pt x="8893" y="3505"/>
                    <a:pt x="8907" y="3505"/>
                  </a:cubicBezTo>
                  <a:close/>
                  <a:moveTo>
                    <a:pt x="13922" y="7413"/>
                  </a:moveTo>
                  <a:cubicBezTo>
                    <a:pt x="13951" y="7413"/>
                    <a:pt x="13981" y="7417"/>
                    <a:pt x="14007" y="7426"/>
                  </a:cubicBezTo>
                  <a:lnTo>
                    <a:pt x="14083" y="7456"/>
                  </a:lnTo>
                  <a:cubicBezTo>
                    <a:pt x="14129" y="7487"/>
                    <a:pt x="14175" y="7525"/>
                    <a:pt x="14205" y="7578"/>
                  </a:cubicBezTo>
                  <a:cubicBezTo>
                    <a:pt x="14220" y="7601"/>
                    <a:pt x="14236" y="7624"/>
                    <a:pt x="14243" y="7646"/>
                  </a:cubicBezTo>
                  <a:cubicBezTo>
                    <a:pt x="14258" y="7677"/>
                    <a:pt x="14266" y="7715"/>
                    <a:pt x="14266" y="7753"/>
                  </a:cubicBezTo>
                  <a:cubicBezTo>
                    <a:pt x="14266" y="7783"/>
                    <a:pt x="14266" y="7821"/>
                    <a:pt x="14251" y="7852"/>
                  </a:cubicBezTo>
                  <a:cubicBezTo>
                    <a:pt x="14236" y="7882"/>
                    <a:pt x="14213" y="7913"/>
                    <a:pt x="14182" y="7928"/>
                  </a:cubicBezTo>
                  <a:cubicBezTo>
                    <a:pt x="14159" y="7951"/>
                    <a:pt x="14121" y="7966"/>
                    <a:pt x="14091" y="7966"/>
                  </a:cubicBezTo>
                  <a:cubicBezTo>
                    <a:pt x="14053" y="7981"/>
                    <a:pt x="14015" y="7989"/>
                    <a:pt x="13977" y="8004"/>
                  </a:cubicBezTo>
                  <a:cubicBezTo>
                    <a:pt x="13939" y="8012"/>
                    <a:pt x="13924" y="8019"/>
                    <a:pt x="13901" y="8034"/>
                  </a:cubicBezTo>
                  <a:cubicBezTo>
                    <a:pt x="13855" y="8050"/>
                    <a:pt x="13810" y="8057"/>
                    <a:pt x="13764" y="8057"/>
                  </a:cubicBezTo>
                  <a:lnTo>
                    <a:pt x="13695" y="8042"/>
                  </a:lnTo>
                  <a:cubicBezTo>
                    <a:pt x="13642" y="8027"/>
                    <a:pt x="13596" y="7996"/>
                    <a:pt x="13551" y="7958"/>
                  </a:cubicBezTo>
                  <a:lnTo>
                    <a:pt x="13498" y="7898"/>
                  </a:lnTo>
                  <a:cubicBezTo>
                    <a:pt x="13475" y="7867"/>
                    <a:pt x="13460" y="7837"/>
                    <a:pt x="13452" y="7799"/>
                  </a:cubicBezTo>
                  <a:cubicBezTo>
                    <a:pt x="13437" y="7761"/>
                    <a:pt x="13437" y="7730"/>
                    <a:pt x="13444" y="7692"/>
                  </a:cubicBezTo>
                  <a:cubicBezTo>
                    <a:pt x="13444" y="7654"/>
                    <a:pt x="13452" y="7624"/>
                    <a:pt x="13475" y="7601"/>
                  </a:cubicBezTo>
                  <a:cubicBezTo>
                    <a:pt x="13490" y="7570"/>
                    <a:pt x="13513" y="7540"/>
                    <a:pt x="13543" y="7525"/>
                  </a:cubicBezTo>
                  <a:cubicBezTo>
                    <a:pt x="13650" y="7479"/>
                    <a:pt x="13756" y="7441"/>
                    <a:pt x="13863" y="7418"/>
                  </a:cubicBezTo>
                  <a:cubicBezTo>
                    <a:pt x="13882" y="7415"/>
                    <a:pt x="13902" y="7413"/>
                    <a:pt x="13922" y="7413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203" y="335"/>
                    <a:pt x="2124" y="1149"/>
                    <a:pt x="2846" y="1963"/>
                  </a:cubicBezTo>
                  <a:cubicBezTo>
                    <a:pt x="3455" y="2640"/>
                    <a:pt x="4010" y="3356"/>
                    <a:pt x="4535" y="4109"/>
                  </a:cubicBezTo>
                  <a:cubicBezTo>
                    <a:pt x="5292" y="3939"/>
                    <a:pt x="6282" y="3198"/>
                    <a:pt x="6808" y="3198"/>
                  </a:cubicBezTo>
                  <a:cubicBezTo>
                    <a:pt x="7059" y="3198"/>
                    <a:pt x="7205" y="3368"/>
                    <a:pt x="7168" y="3850"/>
                  </a:cubicBezTo>
                  <a:cubicBezTo>
                    <a:pt x="7031" y="4474"/>
                    <a:pt x="6019" y="4755"/>
                    <a:pt x="5311" y="5250"/>
                  </a:cubicBezTo>
                  <a:cubicBezTo>
                    <a:pt x="5623" y="5729"/>
                    <a:pt x="5920" y="6193"/>
                    <a:pt x="6224" y="6665"/>
                  </a:cubicBezTo>
                  <a:cubicBezTo>
                    <a:pt x="6468" y="7045"/>
                    <a:pt x="6719" y="7418"/>
                    <a:pt x="6978" y="7783"/>
                  </a:cubicBezTo>
                  <a:cubicBezTo>
                    <a:pt x="8215" y="7274"/>
                    <a:pt x="9032" y="6088"/>
                    <a:pt x="10607" y="6088"/>
                  </a:cubicBezTo>
                  <a:cubicBezTo>
                    <a:pt x="10726" y="6088"/>
                    <a:pt x="10850" y="6095"/>
                    <a:pt x="10979" y="6110"/>
                  </a:cubicBezTo>
                  <a:cubicBezTo>
                    <a:pt x="11618" y="6254"/>
                    <a:pt x="12349" y="7456"/>
                    <a:pt x="11405" y="7472"/>
                  </a:cubicBezTo>
                  <a:cubicBezTo>
                    <a:pt x="11062" y="7460"/>
                    <a:pt x="10691" y="7448"/>
                    <a:pt x="10314" y="7448"/>
                  </a:cubicBezTo>
                  <a:cubicBezTo>
                    <a:pt x="9162" y="7448"/>
                    <a:pt x="7949" y="7566"/>
                    <a:pt x="7267" y="8202"/>
                  </a:cubicBezTo>
                  <a:cubicBezTo>
                    <a:pt x="7982" y="9214"/>
                    <a:pt x="8727" y="10142"/>
                    <a:pt x="9610" y="10926"/>
                  </a:cubicBezTo>
                  <a:cubicBezTo>
                    <a:pt x="9899" y="11177"/>
                    <a:pt x="10196" y="11412"/>
                    <a:pt x="10508" y="11625"/>
                  </a:cubicBezTo>
                  <a:cubicBezTo>
                    <a:pt x="11450" y="10826"/>
                    <a:pt x="12116" y="9548"/>
                    <a:pt x="13521" y="9548"/>
                  </a:cubicBezTo>
                  <a:cubicBezTo>
                    <a:pt x="13534" y="9548"/>
                    <a:pt x="13546" y="9548"/>
                    <a:pt x="13558" y="9548"/>
                  </a:cubicBezTo>
                  <a:cubicBezTo>
                    <a:pt x="13749" y="9564"/>
                    <a:pt x="13870" y="10035"/>
                    <a:pt x="13870" y="10035"/>
                  </a:cubicBezTo>
                  <a:cubicBezTo>
                    <a:pt x="12790" y="10522"/>
                    <a:pt x="12075" y="11230"/>
                    <a:pt x="11489" y="12204"/>
                  </a:cubicBezTo>
                  <a:cubicBezTo>
                    <a:pt x="12413" y="12662"/>
                    <a:pt x="13427" y="12965"/>
                    <a:pt x="14478" y="12965"/>
                  </a:cubicBezTo>
                  <a:cubicBezTo>
                    <a:pt x="14491" y="12965"/>
                    <a:pt x="14504" y="12965"/>
                    <a:pt x="14517" y="12964"/>
                  </a:cubicBezTo>
                  <a:cubicBezTo>
                    <a:pt x="14753" y="12957"/>
                    <a:pt x="14996" y="12934"/>
                    <a:pt x="15240" y="12888"/>
                  </a:cubicBezTo>
                  <a:cubicBezTo>
                    <a:pt x="15438" y="12508"/>
                    <a:pt x="14974" y="11489"/>
                    <a:pt x="15293" y="10895"/>
                  </a:cubicBezTo>
                  <a:cubicBezTo>
                    <a:pt x="15356" y="10841"/>
                    <a:pt x="15433" y="10817"/>
                    <a:pt x="15513" y="10817"/>
                  </a:cubicBezTo>
                  <a:cubicBezTo>
                    <a:pt x="15716" y="10817"/>
                    <a:pt x="15938" y="10975"/>
                    <a:pt x="15993" y="11215"/>
                  </a:cubicBezTo>
                  <a:cubicBezTo>
                    <a:pt x="16107" y="11679"/>
                    <a:pt x="16145" y="12143"/>
                    <a:pt x="16221" y="12584"/>
                  </a:cubicBezTo>
                  <a:cubicBezTo>
                    <a:pt x="17035" y="12211"/>
                    <a:pt x="17712" y="11557"/>
                    <a:pt x="17979" y="10659"/>
                  </a:cubicBezTo>
                  <a:cubicBezTo>
                    <a:pt x="17773" y="10423"/>
                    <a:pt x="17575" y="10203"/>
                    <a:pt x="17378" y="9982"/>
                  </a:cubicBezTo>
                  <a:cubicBezTo>
                    <a:pt x="12980" y="4877"/>
                    <a:pt x="7092" y="66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9"/>
            <p:cNvSpPr/>
            <p:nvPr/>
          </p:nvSpPr>
          <p:spPr>
            <a:xfrm>
              <a:off x="1372220" y="4632969"/>
              <a:ext cx="109351" cy="65974"/>
            </a:xfrm>
            <a:custGeom>
              <a:avLst/>
              <a:gdLst/>
              <a:ahLst/>
              <a:cxnLst/>
              <a:rect l="l" t="t" r="r" b="b"/>
              <a:pathLst>
                <a:path w="1805" h="1089" extrusionOk="0">
                  <a:moveTo>
                    <a:pt x="1469" y="0"/>
                  </a:moveTo>
                  <a:cubicBezTo>
                    <a:pt x="960" y="244"/>
                    <a:pt x="473" y="518"/>
                    <a:pt x="1" y="830"/>
                  </a:cubicBezTo>
                  <a:cubicBezTo>
                    <a:pt x="85" y="913"/>
                    <a:pt x="161" y="1005"/>
                    <a:pt x="244" y="1088"/>
                  </a:cubicBezTo>
                  <a:cubicBezTo>
                    <a:pt x="747" y="746"/>
                    <a:pt x="1264" y="411"/>
                    <a:pt x="1804" y="99"/>
                  </a:cubicBezTo>
                  <a:cubicBezTo>
                    <a:pt x="1698" y="69"/>
                    <a:pt x="1583" y="31"/>
                    <a:pt x="1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9"/>
            <p:cNvSpPr/>
            <p:nvPr/>
          </p:nvSpPr>
          <p:spPr>
            <a:xfrm>
              <a:off x="1410024" y="4654598"/>
              <a:ext cx="163270" cy="101476"/>
            </a:xfrm>
            <a:custGeom>
              <a:avLst/>
              <a:gdLst/>
              <a:ahLst/>
              <a:cxnLst/>
              <a:rect l="l" t="t" r="r" b="b"/>
              <a:pathLst>
                <a:path w="2695" h="1675" extrusionOk="0">
                  <a:moveTo>
                    <a:pt x="1941" y="1"/>
                  </a:moveTo>
                  <a:cubicBezTo>
                    <a:pt x="1271" y="351"/>
                    <a:pt x="625" y="739"/>
                    <a:pt x="1" y="1157"/>
                  </a:cubicBezTo>
                  <a:cubicBezTo>
                    <a:pt x="153" y="1332"/>
                    <a:pt x="290" y="1507"/>
                    <a:pt x="434" y="1675"/>
                  </a:cubicBezTo>
                  <a:cubicBezTo>
                    <a:pt x="1150" y="1180"/>
                    <a:pt x="1880" y="678"/>
                    <a:pt x="2694" y="275"/>
                  </a:cubicBezTo>
                  <a:cubicBezTo>
                    <a:pt x="2443" y="183"/>
                    <a:pt x="2192" y="85"/>
                    <a:pt x="19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9"/>
            <p:cNvSpPr/>
            <p:nvPr/>
          </p:nvSpPr>
          <p:spPr>
            <a:xfrm>
              <a:off x="1456613" y="4689191"/>
              <a:ext cx="195924" cy="110684"/>
            </a:xfrm>
            <a:custGeom>
              <a:avLst/>
              <a:gdLst/>
              <a:ahLst/>
              <a:cxnLst/>
              <a:rect l="l" t="t" r="r" b="b"/>
              <a:pathLst>
                <a:path w="3234" h="1827" extrusionOk="0">
                  <a:moveTo>
                    <a:pt x="2640" y="0"/>
                  </a:moveTo>
                  <a:cubicBezTo>
                    <a:pt x="1666" y="411"/>
                    <a:pt x="837" y="989"/>
                    <a:pt x="0" y="1552"/>
                  </a:cubicBezTo>
                  <a:cubicBezTo>
                    <a:pt x="69" y="1644"/>
                    <a:pt x="137" y="1735"/>
                    <a:pt x="206" y="1826"/>
                  </a:cubicBezTo>
                  <a:cubicBezTo>
                    <a:pt x="213" y="1811"/>
                    <a:pt x="228" y="1796"/>
                    <a:pt x="236" y="1796"/>
                  </a:cubicBezTo>
                  <a:cubicBezTo>
                    <a:pt x="1141" y="1225"/>
                    <a:pt x="2108" y="624"/>
                    <a:pt x="3234" y="267"/>
                  </a:cubicBezTo>
                  <a:cubicBezTo>
                    <a:pt x="3036" y="175"/>
                    <a:pt x="2838" y="84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9"/>
            <p:cNvSpPr/>
            <p:nvPr/>
          </p:nvSpPr>
          <p:spPr>
            <a:xfrm>
              <a:off x="1487026" y="4727419"/>
              <a:ext cx="265533" cy="107958"/>
            </a:xfrm>
            <a:custGeom>
              <a:avLst/>
              <a:gdLst/>
              <a:ahLst/>
              <a:cxnLst/>
              <a:rect l="l" t="t" r="r" b="b"/>
              <a:pathLst>
                <a:path w="4383" h="1782" extrusionOk="0">
                  <a:moveTo>
                    <a:pt x="3500" y="1"/>
                  </a:moveTo>
                  <a:cubicBezTo>
                    <a:pt x="2230" y="298"/>
                    <a:pt x="1157" y="937"/>
                    <a:pt x="175" y="1545"/>
                  </a:cubicBezTo>
                  <a:cubicBezTo>
                    <a:pt x="122" y="1576"/>
                    <a:pt x="61" y="1591"/>
                    <a:pt x="0" y="1591"/>
                  </a:cubicBezTo>
                  <a:lnTo>
                    <a:pt x="137" y="1781"/>
                  </a:lnTo>
                  <a:cubicBezTo>
                    <a:pt x="899" y="1618"/>
                    <a:pt x="1876" y="879"/>
                    <a:pt x="2406" y="879"/>
                  </a:cubicBezTo>
                  <a:cubicBezTo>
                    <a:pt x="2543" y="879"/>
                    <a:pt x="2651" y="929"/>
                    <a:pt x="2716" y="1051"/>
                  </a:cubicBezTo>
                  <a:cubicBezTo>
                    <a:pt x="3257" y="838"/>
                    <a:pt x="3812" y="648"/>
                    <a:pt x="4383" y="465"/>
                  </a:cubicBezTo>
                  <a:cubicBezTo>
                    <a:pt x="4086" y="305"/>
                    <a:pt x="3797" y="145"/>
                    <a:pt x="3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9"/>
            <p:cNvSpPr/>
            <p:nvPr/>
          </p:nvSpPr>
          <p:spPr>
            <a:xfrm>
              <a:off x="1557060" y="4826533"/>
              <a:ext cx="330114" cy="138795"/>
            </a:xfrm>
            <a:custGeom>
              <a:avLst/>
              <a:gdLst/>
              <a:ahLst/>
              <a:cxnLst/>
              <a:rect l="l" t="t" r="r" b="b"/>
              <a:pathLst>
                <a:path w="5449" h="2291" extrusionOk="0">
                  <a:moveTo>
                    <a:pt x="5136" y="1"/>
                  </a:moveTo>
                  <a:cubicBezTo>
                    <a:pt x="4703" y="92"/>
                    <a:pt x="4277" y="191"/>
                    <a:pt x="3858" y="297"/>
                  </a:cubicBezTo>
                  <a:cubicBezTo>
                    <a:pt x="2466" y="632"/>
                    <a:pt x="1134" y="1012"/>
                    <a:pt x="1" y="1674"/>
                  </a:cubicBezTo>
                  <a:cubicBezTo>
                    <a:pt x="138" y="1880"/>
                    <a:pt x="267" y="2085"/>
                    <a:pt x="396" y="2291"/>
                  </a:cubicBezTo>
                  <a:cubicBezTo>
                    <a:pt x="1796" y="1271"/>
                    <a:pt x="3516" y="556"/>
                    <a:pt x="5448" y="214"/>
                  </a:cubicBezTo>
                  <a:cubicBezTo>
                    <a:pt x="5342" y="138"/>
                    <a:pt x="5235" y="69"/>
                    <a:pt x="5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9"/>
            <p:cNvSpPr/>
            <p:nvPr/>
          </p:nvSpPr>
          <p:spPr>
            <a:xfrm>
              <a:off x="1848405" y="4930252"/>
              <a:ext cx="174235" cy="33260"/>
            </a:xfrm>
            <a:custGeom>
              <a:avLst/>
              <a:gdLst/>
              <a:ahLst/>
              <a:cxnLst/>
              <a:rect l="l" t="t" r="r" b="b"/>
              <a:pathLst>
                <a:path w="2876" h="549" extrusionOk="0">
                  <a:moveTo>
                    <a:pt x="2625" y="0"/>
                  </a:moveTo>
                  <a:cubicBezTo>
                    <a:pt x="2009" y="54"/>
                    <a:pt x="1408" y="145"/>
                    <a:pt x="807" y="259"/>
                  </a:cubicBezTo>
                  <a:cubicBezTo>
                    <a:pt x="533" y="312"/>
                    <a:pt x="266" y="366"/>
                    <a:pt x="0" y="426"/>
                  </a:cubicBezTo>
                  <a:cubicBezTo>
                    <a:pt x="85" y="420"/>
                    <a:pt x="170" y="416"/>
                    <a:pt x="255" y="416"/>
                  </a:cubicBezTo>
                  <a:cubicBezTo>
                    <a:pt x="376" y="416"/>
                    <a:pt x="496" y="424"/>
                    <a:pt x="616" y="442"/>
                  </a:cubicBezTo>
                  <a:cubicBezTo>
                    <a:pt x="700" y="465"/>
                    <a:pt x="784" y="495"/>
                    <a:pt x="860" y="548"/>
                  </a:cubicBezTo>
                  <a:cubicBezTo>
                    <a:pt x="1438" y="434"/>
                    <a:pt x="2031" y="328"/>
                    <a:pt x="2625" y="244"/>
                  </a:cubicBezTo>
                  <a:lnTo>
                    <a:pt x="2876" y="213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9"/>
            <p:cNvSpPr/>
            <p:nvPr/>
          </p:nvSpPr>
          <p:spPr>
            <a:xfrm>
              <a:off x="1625761" y="4968056"/>
              <a:ext cx="171024" cy="83907"/>
            </a:xfrm>
            <a:custGeom>
              <a:avLst/>
              <a:gdLst/>
              <a:ahLst/>
              <a:cxnLst/>
              <a:rect l="l" t="t" r="r" b="b"/>
              <a:pathLst>
                <a:path w="2823" h="1385" extrusionOk="0">
                  <a:moveTo>
                    <a:pt x="2823" y="0"/>
                  </a:moveTo>
                  <a:lnTo>
                    <a:pt x="2823" y="0"/>
                  </a:lnTo>
                  <a:cubicBezTo>
                    <a:pt x="1842" y="236"/>
                    <a:pt x="891" y="594"/>
                    <a:pt x="0" y="1073"/>
                  </a:cubicBezTo>
                  <a:lnTo>
                    <a:pt x="213" y="1385"/>
                  </a:lnTo>
                  <a:cubicBezTo>
                    <a:pt x="647" y="1119"/>
                    <a:pt x="1111" y="898"/>
                    <a:pt x="1583" y="715"/>
                  </a:cubicBezTo>
                  <a:cubicBezTo>
                    <a:pt x="1978" y="449"/>
                    <a:pt x="2374" y="175"/>
                    <a:pt x="2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9"/>
            <p:cNvSpPr/>
            <p:nvPr/>
          </p:nvSpPr>
          <p:spPr>
            <a:xfrm>
              <a:off x="1599044" y="4868033"/>
              <a:ext cx="369674" cy="138310"/>
            </a:xfrm>
            <a:custGeom>
              <a:avLst/>
              <a:gdLst/>
              <a:ahLst/>
              <a:cxnLst/>
              <a:rect l="l" t="t" r="r" b="b"/>
              <a:pathLst>
                <a:path w="6102" h="2283" extrusionOk="0">
                  <a:moveTo>
                    <a:pt x="5417" y="0"/>
                  </a:moveTo>
                  <a:cubicBezTo>
                    <a:pt x="3340" y="289"/>
                    <a:pt x="1491" y="997"/>
                    <a:pt x="0" y="2062"/>
                  </a:cubicBezTo>
                  <a:lnTo>
                    <a:pt x="145" y="2283"/>
                  </a:lnTo>
                  <a:cubicBezTo>
                    <a:pt x="1529" y="1492"/>
                    <a:pt x="3173" y="1050"/>
                    <a:pt x="4869" y="723"/>
                  </a:cubicBezTo>
                  <a:cubicBezTo>
                    <a:pt x="5272" y="647"/>
                    <a:pt x="5683" y="571"/>
                    <a:pt x="6102" y="518"/>
                  </a:cubicBezTo>
                  <a:cubicBezTo>
                    <a:pt x="5874" y="343"/>
                    <a:pt x="5645" y="168"/>
                    <a:pt x="54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9"/>
            <p:cNvSpPr/>
            <p:nvPr/>
          </p:nvSpPr>
          <p:spPr>
            <a:xfrm>
              <a:off x="1929950" y="4974053"/>
              <a:ext cx="163694" cy="33199"/>
            </a:xfrm>
            <a:custGeom>
              <a:avLst/>
              <a:gdLst/>
              <a:ahLst/>
              <a:cxnLst/>
              <a:rect l="l" t="t" r="r" b="b"/>
              <a:pathLst>
                <a:path w="2702" h="548" extrusionOk="0">
                  <a:moveTo>
                    <a:pt x="2123" y="0"/>
                  </a:moveTo>
                  <a:cubicBezTo>
                    <a:pt x="2002" y="15"/>
                    <a:pt x="1880" y="31"/>
                    <a:pt x="1758" y="38"/>
                  </a:cubicBezTo>
                  <a:cubicBezTo>
                    <a:pt x="1157" y="114"/>
                    <a:pt x="579" y="206"/>
                    <a:pt x="1" y="304"/>
                  </a:cubicBezTo>
                  <a:cubicBezTo>
                    <a:pt x="46" y="381"/>
                    <a:pt x="84" y="464"/>
                    <a:pt x="115" y="548"/>
                  </a:cubicBezTo>
                  <a:cubicBezTo>
                    <a:pt x="596" y="497"/>
                    <a:pt x="1080" y="472"/>
                    <a:pt x="1563" y="472"/>
                  </a:cubicBezTo>
                  <a:cubicBezTo>
                    <a:pt x="1943" y="472"/>
                    <a:pt x="2323" y="487"/>
                    <a:pt x="2702" y="518"/>
                  </a:cubicBezTo>
                  <a:cubicBezTo>
                    <a:pt x="2511" y="343"/>
                    <a:pt x="2321" y="168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9"/>
            <p:cNvSpPr/>
            <p:nvPr/>
          </p:nvSpPr>
          <p:spPr>
            <a:xfrm>
              <a:off x="1660779" y="5040877"/>
              <a:ext cx="116682" cy="49375"/>
            </a:xfrm>
            <a:custGeom>
              <a:avLst/>
              <a:gdLst/>
              <a:ahLst/>
              <a:cxnLst/>
              <a:rect l="l" t="t" r="r" b="b"/>
              <a:pathLst>
                <a:path w="1926" h="815" extrusionOk="0">
                  <a:moveTo>
                    <a:pt x="1925" y="0"/>
                  </a:moveTo>
                  <a:lnTo>
                    <a:pt x="1925" y="0"/>
                  </a:lnTo>
                  <a:cubicBezTo>
                    <a:pt x="1165" y="84"/>
                    <a:pt x="465" y="289"/>
                    <a:pt x="1" y="708"/>
                  </a:cubicBezTo>
                  <a:lnTo>
                    <a:pt x="77" y="814"/>
                  </a:lnTo>
                  <a:cubicBezTo>
                    <a:pt x="670" y="487"/>
                    <a:pt x="1286" y="213"/>
                    <a:pt x="1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9"/>
            <p:cNvSpPr/>
            <p:nvPr/>
          </p:nvSpPr>
          <p:spPr>
            <a:xfrm>
              <a:off x="2071473" y="5037666"/>
              <a:ext cx="79787" cy="23082"/>
            </a:xfrm>
            <a:custGeom>
              <a:avLst/>
              <a:gdLst/>
              <a:ahLst/>
              <a:cxnLst/>
              <a:rect l="l" t="t" r="r" b="b"/>
              <a:pathLst>
                <a:path w="1317" h="381" extrusionOk="0">
                  <a:moveTo>
                    <a:pt x="0" y="0"/>
                  </a:moveTo>
                  <a:lnTo>
                    <a:pt x="46" y="15"/>
                  </a:lnTo>
                  <a:cubicBezTo>
                    <a:pt x="92" y="46"/>
                    <a:pt x="130" y="91"/>
                    <a:pt x="160" y="137"/>
                  </a:cubicBezTo>
                  <a:lnTo>
                    <a:pt x="198" y="205"/>
                  </a:lnTo>
                  <a:cubicBezTo>
                    <a:pt x="213" y="236"/>
                    <a:pt x="221" y="274"/>
                    <a:pt x="221" y="312"/>
                  </a:cubicBezTo>
                  <a:cubicBezTo>
                    <a:pt x="221" y="327"/>
                    <a:pt x="221" y="342"/>
                    <a:pt x="221" y="358"/>
                  </a:cubicBezTo>
                  <a:cubicBezTo>
                    <a:pt x="310" y="356"/>
                    <a:pt x="400" y="355"/>
                    <a:pt x="491" y="355"/>
                  </a:cubicBezTo>
                  <a:cubicBezTo>
                    <a:pt x="762" y="355"/>
                    <a:pt x="1037" y="363"/>
                    <a:pt x="1317" y="380"/>
                  </a:cubicBezTo>
                  <a:lnTo>
                    <a:pt x="1027" y="91"/>
                  </a:lnTo>
                  <a:cubicBezTo>
                    <a:pt x="685" y="46"/>
                    <a:pt x="343" y="1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9"/>
            <p:cNvSpPr/>
            <p:nvPr/>
          </p:nvSpPr>
          <p:spPr>
            <a:xfrm>
              <a:off x="1967270" y="5155197"/>
              <a:ext cx="220884" cy="104202"/>
            </a:xfrm>
            <a:custGeom>
              <a:avLst/>
              <a:gdLst/>
              <a:ahLst/>
              <a:cxnLst/>
              <a:rect l="l" t="t" r="r" b="b"/>
              <a:pathLst>
                <a:path w="3646" h="1720" extrusionOk="0">
                  <a:moveTo>
                    <a:pt x="3645" y="0"/>
                  </a:moveTo>
                  <a:cubicBezTo>
                    <a:pt x="2960" y="46"/>
                    <a:pt x="2283" y="122"/>
                    <a:pt x="1614" y="236"/>
                  </a:cubicBezTo>
                  <a:lnTo>
                    <a:pt x="1386" y="274"/>
                  </a:lnTo>
                  <a:cubicBezTo>
                    <a:pt x="1454" y="396"/>
                    <a:pt x="1507" y="517"/>
                    <a:pt x="1545" y="654"/>
                  </a:cubicBezTo>
                  <a:cubicBezTo>
                    <a:pt x="967" y="905"/>
                    <a:pt x="442" y="1271"/>
                    <a:pt x="1" y="1720"/>
                  </a:cubicBezTo>
                  <a:cubicBezTo>
                    <a:pt x="343" y="1484"/>
                    <a:pt x="701" y="1263"/>
                    <a:pt x="1066" y="1073"/>
                  </a:cubicBezTo>
                  <a:cubicBezTo>
                    <a:pt x="1888" y="624"/>
                    <a:pt x="2747" y="266"/>
                    <a:pt x="36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9"/>
            <p:cNvSpPr/>
            <p:nvPr/>
          </p:nvSpPr>
          <p:spPr>
            <a:xfrm>
              <a:off x="1809692" y="5193426"/>
              <a:ext cx="148427" cy="97780"/>
            </a:xfrm>
            <a:custGeom>
              <a:avLst/>
              <a:gdLst/>
              <a:ahLst/>
              <a:cxnLst/>
              <a:rect l="l" t="t" r="r" b="b"/>
              <a:pathLst>
                <a:path w="2450" h="1614" extrusionOk="0">
                  <a:moveTo>
                    <a:pt x="2450" y="1"/>
                  </a:moveTo>
                  <a:lnTo>
                    <a:pt x="2450" y="1"/>
                  </a:lnTo>
                  <a:cubicBezTo>
                    <a:pt x="1598" y="252"/>
                    <a:pt x="776" y="594"/>
                    <a:pt x="0" y="1012"/>
                  </a:cubicBezTo>
                  <a:cubicBezTo>
                    <a:pt x="251" y="1225"/>
                    <a:pt x="517" y="1431"/>
                    <a:pt x="784" y="1613"/>
                  </a:cubicBezTo>
                  <a:cubicBezTo>
                    <a:pt x="1354" y="1111"/>
                    <a:pt x="1841" y="449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9"/>
            <p:cNvSpPr/>
            <p:nvPr/>
          </p:nvSpPr>
          <p:spPr>
            <a:xfrm>
              <a:off x="1927648" y="5178219"/>
              <a:ext cx="372946" cy="164118"/>
            </a:xfrm>
            <a:custGeom>
              <a:avLst/>
              <a:gdLst/>
              <a:ahLst/>
              <a:cxnLst/>
              <a:rect l="l" t="t" r="r" b="b"/>
              <a:pathLst>
                <a:path w="6156" h="2709" extrusionOk="0">
                  <a:moveTo>
                    <a:pt x="5509" y="1"/>
                  </a:moveTo>
                  <a:cubicBezTo>
                    <a:pt x="4238" y="153"/>
                    <a:pt x="3090" y="647"/>
                    <a:pt x="2040" y="1172"/>
                  </a:cubicBezTo>
                  <a:cubicBezTo>
                    <a:pt x="1302" y="1537"/>
                    <a:pt x="617" y="1994"/>
                    <a:pt x="1" y="2526"/>
                  </a:cubicBezTo>
                  <a:cubicBezTo>
                    <a:pt x="138" y="2595"/>
                    <a:pt x="275" y="2656"/>
                    <a:pt x="419" y="2709"/>
                  </a:cubicBezTo>
                  <a:cubicBezTo>
                    <a:pt x="510" y="2656"/>
                    <a:pt x="609" y="2602"/>
                    <a:pt x="708" y="2542"/>
                  </a:cubicBezTo>
                  <a:cubicBezTo>
                    <a:pt x="1614" y="2032"/>
                    <a:pt x="2572" y="1606"/>
                    <a:pt x="3554" y="1271"/>
                  </a:cubicBezTo>
                  <a:cubicBezTo>
                    <a:pt x="3569" y="1225"/>
                    <a:pt x="3592" y="1172"/>
                    <a:pt x="3614" y="1134"/>
                  </a:cubicBezTo>
                  <a:cubicBezTo>
                    <a:pt x="3683" y="1082"/>
                    <a:pt x="3764" y="1055"/>
                    <a:pt x="3847" y="1055"/>
                  </a:cubicBezTo>
                  <a:cubicBezTo>
                    <a:pt x="3921" y="1055"/>
                    <a:pt x="3995" y="1076"/>
                    <a:pt x="4063" y="1119"/>
                  </a:cubicBezTo>
                  <a:cubicBezTo>
                    <a:pt x="4740" y="921"/>
                    <a:pt x="5440" y="792"/>
                    <a:pt x="6156" y="723"/>
                  </a:cubicBezTo>
                  <a:cubicBezTo>
                    <a:pt x="6003" y="556"/>
                    <a:pt x="5851" y="381"/>
                    <a:pt x="5699" y="221"/>
                  </a:cubicBezTo>
                  <a:cubicBezTo>
                    <a:pt x="5638" y="145"/>
                    <a:pt x="5570" y="77"/>
                    <a:pt x="5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9"/>
            <p:cNvSpPr/>
            <p:nvPr/>
          </p:nvSpPr>
          <p:spPr>
            <a:xfrm>
              <a:off x="2191791" y="5259825"/>
              <a:ext cx="106989" cy="46588"/>
            </a:xfrm>
            <a:custGeom>
              <a:avLst/>
              <a:gdLst/>
              <a:ahLst/>
              <a:cxnLst/>
              <a:rect l="l" t="t" r="r" b="b"/>
              <a:pathLst>
                <a:path w="1766" h="769" extrusionOk="0">
                  <a:moveTo>
                    <a:pt x="1765" y="0"/>
                  </a:moveTo>
                  <a:lnTo>
                    <a:pt x="1765" y="0"/>
                  </a:lnTo>
                  <a:cubicBezTo>
                    <a:pt x="1172" y="53"/>
                    <a:pt x="578" y="152"/>
                    <a:pt x="0" y="304"/>
                  </a:cubicBezTo>
                  <a:cubicBezTo>
                    <a:pt x="30" y="457"/>
                    <a:pt x="53" y="616"/>
                    <a:pt x="76" y="769"/>
                  </a:cubicBezTo>
                  <a:cubicBezTo>
                    <a:pt x="517" y="670"/>
                    <a:pt x="966" y="601"/>
                    <a:pt x="1423" y="533"/>
                  </a:cubicBezTo>
                  <a:cubicBezTo>
                    <a:pt x="1552" y="365"/>
                    <a:pt x="1666" y="190"/>
                    <a:pt x="1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9"/>
            <p:cNvSpPr/>
            <p:nvPr/>
          </p:nvSpPr>
          <p:spPr>
            <a:xfrm>
              <a:off x="2201909" y="5337250"/>
              <a:ext cx="24051" cy="12056"/>
            </a:xfrm>
            <a:custGeom>
              <a:avLst/>
              <a:gdLst/>
              <a:ahLst/>
              <a:cxnLst/>
              <a:rect l="l" t="t" r="r" b="b"/>
              <a:pathLst>
                <a:path w="397" h="199" extrusionOk="0">
                  <a:moveTo>
                    <a:pt x="396" y="0"/>
                  </a:moveTo>
                  <a:lnTo>
                    <a:pt x="396" y="0"/>
                  </a:lnTo>
                  <a:cubicBezTo>
                    <a:pt x="259" y="23"/>
                    <a:pt x="130" y="46"/>
                    <a:pt x="0" y="76"/>
                  </a:cubicBezTo>
                  <a:cubicBezTo>
                    <a:pt x="0" y="114"/>
                    <a:pt x="8" y="160"/>
                    <a:pt x="16" y="198"/>
                  </a:cubicBezTo>
                  <a:cubicBezTo>
                    <a:pt x="145" y="137"/>
                    <a:pt x="274" y="69"/>
                    <a:pt x="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9"/>
            <p:cNvSpPr/>
            <p:nvPr/>
          </p:nvSpPr>
          <p:spPr>
            <a:xfrm>
              <a:off x="1736387" y="5093645"/>
              <a:ext cx="472483" cy="139461"/>
            </a:xfrm>
            <a:custGeom>
              <a:avLst/>
              <a:gdLst/>
              <a:ahLst/>
              <a:cxnLst/>
              <a:rect l="l" t="t" r="r" b="b"/>
              <a:pathLst>
                <a:path w="7799" h="2302" extrusionOk="0">
                  <a:moveTo>
                    <a:pt x="5881" y="0"/>
                  </a:moveTo>
                  <a:cubicBezTo>
                    <a:pt x="3691" y="0"/>
                    <a:pt x="1651" y="446"/>
                    <a:pt x="0" y="1450"/>
                  </a:cubicBezTo>
                  <a:cubicBezTo>
                    <a:pt x="259" y="1746"/>
                    <a:pt x="533" y="2036"/>
                    <a:pt x="814" y="2302"/>
                  </a:cubicBezTo>
                  <a:cubicBezTo>
                    <a:pt x="2260" y="1465"/>
                    <a:pt x="3850" y="902"/>
                    <a:pt x="5501" y="659"/>
                  </a:cubicBezTo>
                  <a:cubicBezTo>
                    <a:pt x="6262" y="537"/>
                    <a:pt x="7023" y="461"/>
                    <a:pt x="7799" y="438"/>
                  </a:cubicBezTo>
                  <a:cubicBezTo>
                    <a:pt x="7684" y="309"/>
                    <a:pt x="7563" y="194"/>
                    <a:pt x="7449" y="73"/>
                  </a:cubicBezTo>
                  <a:cubicBezTo>
                    <a:pt x="6920" y="25"/>
                    <a:pt x="6396" y="0"/>
                    <a:pt x="5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9"/>
            <p:cNvSpPr/>
            <p:nvPr/>
          </p:nvSpPr>
          <p:spPr>
            <a:xfrm>
              <a:off x="1993563" y="5293449"/>
              <a:ext cx="150305" cy="76092"/>
            </a:xfrm>
            <a:custGeom>
              <a:avLst/>
              <a:gdLst/>
              <a:ahLst/>
              <a:cxnLst/>
              <a:rect l="l" t="t" r="r" b="b"/>
              <a:pathLst>
                <a:path w="2481" h="1256" extrusionOk="0">
                  <a:moveTo>
                    <a:pt x="2420" y="1"/>
                  </a:moveTo>
                  <a:cubicBezTo>
                    <a:pt x="1591" y="282"/>
                    <a:pt x="777" y="632"/>
                    <a:pt x="1" y="1043"/>
                  </a:cubicBezTo>
                  <a:cubicBezTo>
                    <a:pt x="320" y="1142"/>
                    <a:pt x="655" y="1210"/>
                    <a:pt x="990" y="1256"/>
                  </a:cubicBezTo>
                  <a:cubicBezTo>
                    <a:pt x="1081" y="1187"/>
                    <a:pt x="1180" y="1119"/>
                    <a:pt x="1271" y="1050"/>
                  </a:cubicBezTo>
                  <a:cubicBezTo>
                    <a:pt x="1644" y="799"/>
                    <a:pt x="2055" y="602"/>
                    <a:pt x="2481" y="457"/>
                  </a:cubicBezTo>
                  <a:cubicBezTo>
                    <a:pt x="2458" y="305"/>
                    <a:pt x="2435" y="153"/>
                    <a:pt x="2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9"/>
            <p:cNvSpPr/>
            <p:nvPr/>
          </p:nvSpPr>
          <p:spPr>
            <a:xfrm>
              <a:off x="2112972" y="5357546"/>
              <a:ext cx="33199" cy="14297"/>
            </a:xfrm>
            <a:custGeom>
              <a:avLst/>
              <a:gdLst/>
              <a:ahLst/>
              <a:cxnLst/>
              <a:rect l="l" t="t" r="r" b="b"/>
              <a:pathLst>
                <a:path w="548" h="23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58" y="68"/>
                    <a:pt x="175" y="145"/>
                    <a:pt x="0" y="236"/>
                  </a:cubicBezTo>
                  <a:cubicBezTo>
                    <a:pt x="167" y="221"/>
                    <a:pt x="335" y="198"/>
                    <a:pt x="502" y="167"/>
                  </a:cubicBezTo>
                  <a:cubicBezTo>
                    <a:pt x="525" y="114"/>
                    <a:pt x="540" y="61"/>
                    <a:pt x="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9"/>
            <p:cNvSpPr/>
            <p:nvPr/>
          </p:nvSpPr>
          <p:spPr>
            <a:xfrm>
              <a:off x="1683861" y="5036394"/>
              <a:ext cx="374279" cy="121165"/>
            </a:xfrm>
            <a:custGeom>
              <a:avLst/>
              <a:gdLst/>
              <a:ahLst/>
              <a:cxnLst/>
              <a:rect l="l" t="t" r="r" b="b"/>
              <a:pathLst>
                <a:path w="6178" h="2000" extrusionOk="0">
                  <a:moveTo>
                    <a:pt x="5566" y="0"/>
                  </a:moveTo>
                  <a:cubicBezTo>
                    <a:pt x="3508" y="0"/>
                    <a:pt x="1593" y="455"/>
                    <a:pt x="0" y="1307"/>
                  </a:cubicBezTo>
                  <a:cubicBezTo>
                    <a:pt x="175" y="1543"/>
                    <a:pt x="350" y="1771"/>
                    <a:pt x="533" y="1999"/>
                  </a:cubicBezTo>
                  <a:cubicBezTo>
                    <a:pt x="2031" y="1048"/>
                    <a:pt x="3842" y="538"/>
                    <a:pt x="5820" y="409"/>
                  </a:cubicBezTo>
                  <a:cubicBezTo>
                    <a:pt x="5813" y="401"/>
                    <a:pt x="5813" y="386"/>
                    <a:pt x="5813" y="379"/>
                  </a:cubicBezTo>
                  <a:cubicBezTo>
                    <a:pt x="5797" y="341"/>
                    <a:pt x="5790" y="310"/>
                    <a:pt x="5797" y="272"/>
                  </a:cubicBezTo>
                  <a:cubicBezTo>
                    <a:pt x="5797" y="242"/>
                    <a:pt x="5813" y="204"/>
                    <a:pt x="5835" y="181"/>
                  </a:cubicBezTo>
                  <a:cubicBezTo>
                    <a:pt x="5851" y="150"/>
                    <a:pt x="5873" y="120"/>
                    <a:pt x="5904" y="112"/>
                  </a:cubicBezTo>
                  <a:cubicBezTo>
                    <a:pt x="5995" y="67"/>
                    <a:pt x="6086" y="36"/>
                    <a:pt x="6178" y="13"/>
                  </a:cubicBezTo>
                  <a:cubicBezTo>
                    <a:pt x="5973" y="5"/>
                    <a:pt x="5769" y="0"/>
                    <a:pt x="5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9"/>
            <p:cNvSpPr/>
            <p:nvPr/>
          </p:nvSpPr>
          <p:spPr>
            <a:xfrm>
              <a:off x="1616068" y="4779520"/>
              <a:ext cx="211191" cy="83483"/>
            </a:xfrm>
            <a:custGeom>
              <a:avLst/>
              <a:gdLst/>
              <a:ahLst/>
              <a:cxnLst/>
              <a:rect l="l" t="t" r="r" b="b"/>
              <a:pathLst>
                <a:path w="3486" h="1378" extrusionOk="0">
                  <a:moveTo>
                    <a:pt x="2930" y="1"/>
                  </a:moveTo>
                  <a:cubicBezTo>
                    <a:pt x="2138" y="244"/>
                    <a:pt x="1355" y="495"/>
                    <a:pt x="602" y="784"/>
                  </a:cubicBezTo>
                  <a:cubicBezTo>
                    <a:pt x="510" y="1020"/>
                    <a:pt x="282" y="1203"/>
                    <a:pt x="1" y="1378"/>
                  </a:cubicBezTo>
                  <a:cubicBezTo>
                    <a:pt x="647" y="1119"/>
                    <a:pt x="1317" y="898"/>
                    <a:pt x="1986" y="723"/>
                  </a:cubicBezTo>
                  <a:lnTo>
                    <a:pt x="1956" y="663"/>
                  </a:lnTo>
                  <a:cubicBezTo>
                    <a:pt x="1941" y="632"/>
                    <a:pt x="1933" y="602"/>
                    <a:pt x="1933" y="564"/>
                  </a:cubicBezTo>
                  <a:cubicBezTo>
                    <a:pt x="1933" y="533"/>
                    <a:pt x="1941" y="503"/>
                    <a:pt x="1956" y="472"/>
                  </a:cubicBezTo>
                  <a:cubicBezTo>
                    <a:pt x="1971" y="442"/>
                    <a:pt x="1994" y="419"/>
                    <a:pt x="2024" y="404"/>
                  </a:cubicBezTo>
                  <a:cubicBezTo>
                    <a:pt x="2055" y="381"/>
                    <a:pt x="2085" y="366"/>
                    <a:pt x="2123" y="366"/>
                  </a:cubicBezTo>
                  <a:lnTo>
                    <a:pt x="2336" y="328"/>
                  </a:lnTo>
                  <a:cubicBezTo>
                    <a:pt x="2351" y="326"/>
                    <a:pt x="2365" y="325"/>
                    <a:pt x="2379" y="325"/>
                  </a:cubicBezTo>
                  <a:cubicBezTo>
                    <a:pt x="2418" y="325"/>
                    <a:pt x="2455" y="332"/>
                    <a:pt x="2488" y="343"/>
                  </a:cubicBezTo>
                  <a:lnTo>
                    <a:pt x="2572" y="373"/>
                  </a:lnTo>
                  <a:cubicBezTo>
                    <a:pt x="2618" y="404"/>
                    <a:pt x="2656" y="442"/>
                    <a:pt x="2694" y="480"/>
                  </a:cubicBezTo>
                  <a:lnTo>
                    <a:pt x="2724" y="533"/>
                  </a:lnTo>
                  <a:cubicBezTo>
                    <a:pt x="2975" y="465"/>
                    <a:pt x="3234" y="404"/>
                    <a:pt x="3485" y="343"/>
                  </a:cubicBezTo>
                  <a:cubicBezTo>
                    <a:pt x="3295" y="229"/>
                    <a:pt x="3112" y="115"/>
                    <a:pt x="2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9"/>
            <p:cNvSpPr/>
            <p:nvPr/>
          </p:nvSpPr>
          <p:spPr>
            <a:xfrm>
              <a:off x="1190168" y="4491810"/>
              <a:ext cx="1327968" cy="740863"/>
            </a:xfrm>
            <a:custGeom>
              <a:avLst/>
              <a:gdLst/>
              <a:ahLst/>
              <a:cxnLst/>
              <a:rect l="l" t="t" r="r" b="b"/>
              <a:pathLst>
                <a:path w="21920" h="12229" extrusionOk="0">
                  <a:moveTo>
                    <a:pt x="16446" y="3864"/>
                  </a:moveTo>
                  <a:cubicBezTo>
                    <a:pt x="16693" y="3864"/>
                    <a:pt x="17038" y="4205"/>
                    <a:pt x="16868" y="4400"/>
                  </a:cubicBezTo>
                  <a:cubicBezTo>
                    <a:pt x="16826" y="4448"/>
                    <a:pt x="16770" y="4468"/>
                    <a:pt x="16708" y="4468"/>
                  </a:cubicBezTo>
                  <a:cubicBezTo>
                    <a:pt x="16460" y="4468"/>
                    <a:pt x="16125" y="4131"/>
                    <a:pt x="16290" y="3936"/>
                  </a:cubicBezTo>
                  <a:cubicBezTo>
                    <a:pt x="16329" y="3885"/>
                    <a:pt x="16385" y="3864"/>
                    <a:pt x="16446" y="3864"/>
                  </a:cubicBezTo>
                  <a:close/>
                  <a:moveTo>
                    <a:pt x="10656" y="3215"/>
                  </a:moveTo>
                  <a:cubicBezTo>
                    <a:pt x="10675" y="3215"/>
                    <a:pt x="10694" y="3217"/>
                    <a:pt x="10713" y="3220"/>
                  </a:cubicBezTo>
                  <a:cubicBezTo>
                    <a:pt x="10804" y="3228"/>
                    <a:pt x="10888" y="3266"/>
                    <a:pt x="10956" y="3327"/>
                  </a:cubicBezTo>
                  <a:cubicBezTo>
                    <a:pt x="11017" y="3373"/>
                    <a:pt x="11063" y="3441"/>
                    <a:pt x="11078" y="3525"/>
                  </a:cubicBezTo>
                  <a:cubicBezTo>
                    <a:pt x="11101" y="3608"/>
                    <a:pt x="11124" y="3700"/>
                    <a:pt x="11147" y="3783"/>
                  </a:cubicBezTo>
                  <a:cubicBezTo>
                    <a:pt x="11192" y="3928"/>
                    <a:pt x="11245" y="4065"/>
                    <a:pt x="11299" y="4202"/>
                  </a:cubicBezTo>
                  <a:cubicBezTo>
                    <a:pt x="11329" y="4263"/>
                    <a:pt x="11322" y="4339"/>
                    <a:pt x="11291" y="4400"/>
                  </a:cubicBezTo>
                  <a:cubicBezTo>
                    <a:pt x="11245" y="4461"/>
                    <a:pt x="11185" y="4491"/>
                    <a:pt x="11116" y="4499"/>
                  </a:cubicBezTo>
                  <a:cubicBezTo>
                    <a:pt x="11025" y="4499"/>
                    <a:pt x="10941" y="4476"/>
                    <a:pt x="10873" y="4438"/>
                  </a:cubicBezTo>
                  <a:cubicBezTo>
                    <a:pt x="10797" y="4392"/>
                    <a:pt x="10743" y="4331"/>
                    <a:pt x="10705" y="4255"/>
                  </a:cubicBezTo>
                  <a:cubicBezTo>
                    <a:pt x="10591" y="3996"/>
                    <a:pt x="10500" y="3723"/>
                    <a:pt x="10439" y="3449"/>
                  </a:cubicBezTo>
                  <a:cubicBezTo>
                    <a:pt x="10424" y="3380"/>
                    <a:pt x="10447" y="3312"/>
                    <a:pt x="10500" y="3266"/>
                  </a:cubicBezTo>
                  <a:cubicBezTo>
                    <a:pt x="10546" y="3232"/>
                    <a:pt x="10600" y="3215"/>
                    <a:pt x="10656" y="3215"/>
                  </a:cubicBezTo>
                  <a:close/>
                  <a:moveTo>
                    <a:pt x="18968" y="10029"/>
                  </a:moveTo>
                  <a:cubicBezTo>
                    <a:pt x="19213" y="10029"/>
                    <a:pt x="19498" y="10435"/>
                    <a:pt x="19280" y="10608"/>
                  </a:cubicBezTo>
                  <a:cubicBezTo>
                    <a:pt x="19241" y="10636"/>
                    <a:pt x="19198" y="10649"/>
                    <a:pt x="19155" y="10649"/>
                  </a:cubicBezTo>
                  <a:cubicBezTo>
                    <a:pt x="18907" y="10649"/>
                    <a:pt x="18625" y="10243"/>
                    <a:pt x="18838" y="10075"/>
                  </a:cubicBezTo>
                  <a:cubicBezTo>
                    <a:pt x="18878" y="10043"/>
                    <a:pt x="18922" y="10029"/>
                    <a:pt x="18968" y="10029"/>
                  </a:cubicBezTo>
                  <a:close/>
                  <a:moveTo>
                    <a:pt x="9902" y="0"/>
                  </a:moveTo>
                  <a:cubicBezTo>
                    <a:pt x="9532" y="0"/>
                    <a:pt x="9161" y="14"/>
                    <a:pt x="8788" y="40"/>
                  </a:cubicBezTo>
                  <a:cubicBezTo>
                    <a:pt x="9130" y="687"/>
                    <a:pt x="9359" y="1334"/>
                    <a:pt x="9305" y="1919"/>
                  </a:cubicBezTo>
                  <a:cubicBezTo>
                    <a:pt x="9286" y="2122"/>
                    <a:pt x="9100" y="2223"/>
                    <a:pt x="8881" y="2223"/>
                  </a:cubicBezTo>
                  <a:cubicBezTo>
                    <a:pt x="8664" y="2223"/>
                    <a:pt x="8415" y="2124"/>
                    <a:pt x="8263" y="1927"/>
                  </a:cubicBezTo>
                  <a:cubicBezTo>
                    <a:pt x="7852" y="1364"/>
                    <a:pt x="7578" y="733"/>
                    <a:pt x="6970" y="238"/>
                  </a:cubicBezTo>
                  <a:cubicBezTo>
                    <a:pt x="5996" y="390"/>
                    <a:pt x="5060" y="603"/>
                    <a:pt x="4140" y="847"/>
                  </a:cubicBezTo>
                  <a:cubicBezTo>
                    <a:pt x="3017" y="1131"/>
                    <a:pt x="1866" y="1458"/>
                    <a:pt x="661" y="1458"/>
                  </a:cubicBezTo>
                  <a:cubicBezTo>
                    <a:pt x="445" y="1458"/>
                    <a:pt x="228" y="1448"/>
                    <a:pt x="8" y="1425"/>
                  </a:cubicBezTo>
                  <a:lnTo>
                    <a:pt x="8" y="1425"/>
                  </a:lnTo>
                  <a:cubicBezTo>
                    <a:pt x="252" y="1463"/>
                    <a:pt x="488" y="1501"/>
                    <a:pt x="724" y="1547"/>
                  </a:cubicBezTo>
                  <a:cubicBezTo>
                    <a:pt x="488" y="1516"/>
                    <a:pt x="244" y="1486"/>
                    <a:pt x="1" y="1463"/>
                  </a:cubicBezTo>
                  <a:lnTo>
                    <a:pt x="1" y="1463"/>
                  </a:lnTo>
                  <a:cubicBezTo>
                    <a:pt x="176" y="1493"/>
                    <a:pt x="343" y="1524"/>
                    <a:pt x="511" y="1569"/>
                  </a:cubicBezTo>
                  <a:cubicBezTo>
                    <a:pt x="7601" y="2231"/>
                    <a:pt x="13490" y="6446"/>
                    <a:pt x="17872" y="11551"/>
                  </a:cubicBezTo>
                  <a:cubicBezTo>
                    <a:pt x="18077" y="11772"/>
                    <a:pt x="18275" y="12000"/>
                    <a:pt x="18473" y="12228"/>
                  </a:cubicBezTo>
                  <a:cubicBezTo>
                    <a:pt x="18488" y="12190"/>
                    <a:pt x="18504" y="12152"/>
                    <a:pt x="18511" y="12114"/>
                  </a:cubicBezTo>
                  <a:cubicBezTo>
                    <a:pt x="18562" y="12116"/>
                    <a:pt x="18613" y="12117"/>
                    <a:pt x="18664" y="12117"/>
                  </a:cubicBezTo>
                  <a:cubicBezTo>
                    <a:pt x="20208" y="12117"/>
                    <a:pt x="21585" y="11115"/>
                    <a:pt x="21813" y="9429"/>
                  </a:cubicBezTo>
                  <a:cubicBezTo>
                    <a:pt x="21920" y="8637"/>
                    <a:pt x="21783" y="7747"/>
                    <a:pt x="21440" y="6842"/>
                  </a:cubicBezTo>
                  <a:cubicBezTo>
                    <a:pt x="20991" y="6910"/>
                    <a:pt x="20573" y="7108"/>
                    <a:pt x="20231" y="7405"/>
                  </a:cubicBezTo>
                  <a:cubicBezTo>
                    <a:pt x="19816" y="7771"/>
                    <a:pt x="19878" y="8666"/>
                    <a:pt x="19265" y="8666"/>
                  </a:cubicBezTo>
                  <a:cubicBezTo>
                    <a:pt x="19203" y="8666"/>
                    <a:pt x="19135" y="8657"/>
                    <a:pt x="19059" y="8637"/>
                  </a:cubicBezTo>
                  <a:cubicBezTo>
                    <a:pt x="18739" y="8470"/>
                    <a:pt x="18770" y="7975"/>
                    <a:pt x="18831" y="7686"/>
                  </a:cubicBezTo>
                  <a:cubicBezTo>
                    <a:pt x="19310" y="6872"/>
                    <a:pt x="20542" y="6925"/>
                    <a:pt x="21250" y="6393"/>
                  </a:cubicBezTo>
                  <a:cubicBezTo>
                    <a:pt x="20664" y="5107"/>
                    <a:pt x="19660" y="3837"/>
                    <a:pt x="18443" y="2855"/>
                  </a:cubicBezTo>
                  <a:cubicBezTo>
                    <a:pt x="17263" y="1919"/>
                    <a:pt x="15924" y="1197"/>
                    <a:pt x="14494" y="725"/>
                  </a:cubicBezTo>
                  <a:lnTo>
                    <a:pt x="14494" y="725"/>
                  </a:lnTo>
                  <a:cubicBezTo>
                    <a:pt x="14509" y="1889"/>
                    <a:pt x="15042" y="3327"/>
                    <a:pt x="14920" y="4506"/>
                  </a:cubicBezTo>
                  <a:cubicBezTo>
                    <a:pt x="14895" y="4754"/>
                    <a:pt x="14698" y="4871"/>
                    <a:pt x="14461" y="4871"/>
                  </a:cubicBezTo>
                  <a:cubicBezTo>
                    <a:pt x="14188" y="4871"/>
                    <a:pt x="13863" y="4716"/>
                    <a:pt x="13688" y="4422"/>
                  </a:cubicBezTo>
                  <a:lnTo>
                    <a:pt x="13680" y="4407"/>
                  </a:lnTo>
                  <a:cubicBezTo>
                    <a:pt x="12965" y="2954"/>
                    <a:pt x="13528" y="1668"/>
                    <a:pt x="12767" y="276"/>
                  </a:cubicBezTo>
                  <a:cubicBezTo>
                    <a:pt x="12189" y="154"/>
                    <a:pt x="11603" y="78"/>
                    <a:pt x="11010" y="40"/>
                  </a:cubicBezTo>
                  <a:cubicBezTo>
                    <a:pt x="10641" y="14"/>
                    <a:pt x="10272" y="0"/>
                    <a:pt x="9902" y="0"/>
                  </a:cubicBezTo>
                  <a:close/>
                </a:path>
              </a:pathLst>
            </a:custGeom>
            <a:solidFill>
              <a:srgbClr val="5A8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9"/>
            <p:cNvSpPr/>
            <p:nvPr/>
          </p:nvSpPr>
          <p:spPr>
            <a:xfrm>
              <a:off x="1190168" y="4491810"/>
              <a:ext cx="1327968" cy="740863"/>
            </a:xfrm>
            <a:custGeom>
              <a:avLst/>
              <a:gdLst/>
              <a:ahLst/>
              <a:cxnLst/>
              <a:rect l="l" t="t" r="r" b="b"/>
              <a:pathLst>
                <a:path w="21920" h="12229" extrusionOk="0">
                  <a:moveTo>
                    <a:pt x="16446" y="3864"/>
                  </a:moveTo>
                  <a:cubicBezTo>
                    <a:pt x="16693" y="3864"/>
                    <a:pt x="17038" y="4205"/>
                    <a:pt x="16868" y="4400"/>
                  </a:cubicBezTo>
                  <a:cubicBezTo>
                    <a:pt x="16826" y="4448"/>
                    <a:pt x="16770" y="4468"/>
                    <a:pt x="16708" y="4468"/>
                  </a:cubicBezTo>
                  <a:cubicBezTo>
                    <a:pt x="16460" y="4468"/>
                    <a:pt x="16125" y="4131"/>
                    <a:pt x="16290" y="3936"/>
                  </a:cubicBezTo>
                  <a:cubicBezTo>
                    <a:pt x="16329" y="3885"/>
                    <a:pt x="16385" y="3864"/>
                    <a:pt x="16446" y="3864"/>
                  </a:cubicBezTo>
                  <a:close/>
                  <a:moveTo>
                    <a:pt x="10656" y="3215"/>
                  </a:moveTo>
                  <a:cubicBezTo>
                    <a:pt x="10675" y="3215"/>
                    <a:pt x="10694" y="3217"/>
                    <a:pt x="10713" y="3220"/>
                  </a:cubicBezTo>
                  <a:cubicBezTo>
                    <a:pt x="10804" y="3228"/>
                    <a:pt x="10888" y="3266"/>
                    <a:pt x="10956" y="3327"/>
                  </a:cubicBezTo>
                  <a:cubicBezTo>
                    <a:pt x="11017" y="3373"/>
                    <a:pt x="11063" y="3441"/>
                    <a:pt x="11078" y="3525"/>
                  </a:cubicBezTo>
                  <a:cubicBezTo>
                    <a:pt x="11101" y="3608"/>
                    <a:pt x="11124" y="3700"/>
                    <a:pt x="11147" y="3783"/>
                  </a:cubicBezTo>
                  <a:cubicBezTo>
                    <a:pt x="11192" y="3928"/>
                    <a:pt x="11245" y="4065"/>
                    <a:pt x="11299" y="4202"/>
                  </a:cubicBezTo>
                  <a:cubicBezTo>
                    <a:pt x="11329" y="4263"/>
                    <a:pt x="11322" y="4339"/>
                    <a:pt x="11291" y="4400"/>
                  </a:cubicBezTo>
                  <a:cubicBezTo>
                    <a:pt x="11245" y="4461"/>
                    <a:pt x="11185" y="4491"/>
                    <a:pt x="11116" y="4499"/>
                  </a:cubicBezTo>
                  <a:cubicBezTo>
                    <a:pt x="11025" y="4499"/>
                    <a:pt x="10941" y="4476"/>
                    <a:pt x="10873" y="4438"/>
                  </a:cubicBezTo>
                  <a:cubicBezTo>
                    <a:pt x="10797" y="4392"/>
                    <a:pt x="10743" y="4331"/>
                    <a:pt x="10705" y="4255"/>
                  </a:cubicBezTo>
                  <a:cubicBezTo>
                    <a:pt x="10591" y="3996"/>
                    <a:pt x="10500" y="3723"/>
                    <a:pt x="10439" y="3449"/>
                  </a:cubicBezTo>
                  <a:cubicBezTo>
                    <a:pt x="10424" y="3380"/>
                    <a:pt x="10447" y="3312"/>
                    <a:pt x="10500" y="3266"/>
                  </a:cubicBezTo>
                  <a:cubicBezTo>
                    <a:pt x="10546" y="3232"/>
                    <a:pt x="10600" y="3215"/>
                    <a:pt x="10656" y="3215"/>
                  </a:cubicBezTo>
                  <a:close/>
                  <a:moveTo>
                    <a:pt x="18968" y="10029"/>
                  </a:moveTo>
                  <a:cubicBezTo>
                    <a:pt x="19213" y="10029"/>
                    <a:pt x="19498" y="10435"/>
                    <a:pt x="19280" y="10608"/>
                  </a:cubicBezTo>
                  <a:cubicBezTo>
                    <a:pt x="19241" y="10636"/>
                    <a:pt x="19198" y="10649"/>
                    <a:pt x="19155" y="10649"/>
                  </a:cubicBezTo>
                  <a:cubicBezTo>
                    <a:pt x="18907" y="10649"/>
                    <a:pt x="18625" y="10243"/>
                    <a:pt x="18838" y="10075"/>
                  </a:cubicBezTo>
                  <a:cubicBezTo>
                    <a:pt x="18878" y="10043"/>
                    <a:pt x="18922" y="10029"/>
                    <a:pt x="18968" y="10029"/>
                  </a:cubicBezTo>
                  <a:close/>
                  <a:moveTo>
                    <a:pt x="9902" y="0"/>
                  </a:moveTo>
                  <a:cubicBezTo>
                    <a:pt x="9532" y="0"/>
                    <a:pt x="9161" y="14"/>
                    <a:pt x="8788" y="40"/>
                  </a:cubicBezTo>
                  <a:cubicBezTo>
                    <a:pt x="9130" y="687"/>
                    <a:pt x="9359" y="1334"/>
                    <a:pt x="9305" y="1919"/>
                  </a:cubicBezTo>
                  <a:cubicBezTo>
                    <a:pt x="9286" y="2122"/>
                    <a:pt x="9100" y="2223"/>
                    <a:pt x="8881" y="2223"/>
                  </a:cubicBezTo>
                  <a:cubicBezTo>
                    <a:pt x="8664" y="2223"/>
                    <a:pt x="8415" y="2124"/>
                    <a:pt x="8263" y="1927"/>
                  </a:cubicBezTo>
                  <a:cubicBezTo>
                    <a:pt x="7852" y="1364"/>
                    <a:pt x="7578" y="733"/>
                    <a:pt x="6970" y="238"/>
                  </a:cubicBezTo>
                  <a:cubicBezTo>
                    <a:pt x="5996" y="390"/>
                    <a:pt x="5060" y="603"/>
                    <a:pt x="4140" y="847"/>
                  </a:cubicBezTo>
                  <a:cubicBezTo>
                    <a:pt x="3017" y="1131"/>
                    <a:pt x="1866" y="1458"/>
                    <a:pt x="661" y="1458"/>
                  </a:cubicBezTo>
                  <a:cubicBezTo>
                    <a:pt x="445" y="1458"/>
                    <a:pt x="228" y="1448"/>
                    <a:pt x="8" y="1425"/>
                  </a:cubicBezTo>
                  <a:lnTo>
                    <a:pt x="8" y="1425"/>
                  </a:lnTo>
                  <a:cubicBezTo>
                    <a:pt x="252" y="1463"/>
                    <a:pt x="488" y="1501"/>
                    <a:pt x="724" y="1547"/>
                  </a:cubicBezTo>
                  <a:cubicBezTo>
                    <a:pt x="488" y="1516"/>
                    <a:pt x="244" y="1486"/>
                    <a:pt x="1" y="1463"/>
                  </a:cubicBezTo>
                  <a:lnTo>
                    <a:pt x="1" y="1463"/>
                  </a:lnTo>
                  <a:cubicBezTo>
                    <a:pt x="176" y="1493"/>
                    <a:pt x="343" y="1524"/>
                    <a:pt x="511" y="1569"/>
                  </a:cubicBezTo>
                  <a:cubicBezTo>
                    <a:pt x="7601" y="2231"/>
                    <a:pt x="13490" y="6446"/>
                    <a:pt x="17872" y="11551"/>
                  </a:cubicBezTo>
                  <a:cubicBezTo>
                    <a:pt x="18077" y="11772"/>
                    <a:pt x="18275" y="12000"/>
                    <a:pt x="18473" y="12228"/>
                  </a:cubicBezTo>
                  <a:cubicBezTo>
                    <a:pt x="18488" y="12190"/>
                    <a:pt x="18504" y="12152"/>
                    <a:pt x="18511" y="12114"/>
                  </a:cubicBezTo>
                  <a:cubicBezTo>
                    <a:pt x="18562" y="12116"/>
                    <a:pt x="18613" y="12117"/>
                    <a:pt x="18664" y="12117"/>
                  </a:cubicBezTo>
                  <a:cubicBezTo>
                    <a:pt x="20208" y="12117"/>
                    <a:pt x="21585" y="11115"/>
                    <a:pt x="21813" y="9429"/>
                  </a:cubicBezTo>
                  <a:cubicBezTo>
                    <a:pt x="21920" y="8637"/>
                    <a:pt x="21783" y="7747"/>
                    <a:pt x="21440" y="6842"/>
                  </a:cubicBezTo>
                  <a:cubicBezTo>
                    <a:pt x="20991" y="6910"/>
                    <a:pt x="20573" y="7108"/>
                    <a:pt x="20231" y="7405"/>
                  </a:cubicBezTo>
                  <a:cubicBezTo>
                    <a:pt x="19816" y="7771"/>
                    <a:pt x="19878" y="8666"/>
                    <a:pt x="19265" y="8666"/>
                  </a:cubicBezTo>
                  <a:cubicBezTo>
                    <a:pt x="19203" y="8666"/>
                    <a:pt x="19135" y="8657"/>
                    <a:pt x="19059" y="8637"/>
                  </a:cubicBezTo>
                  <a:cubicBezTo>
                    <a:pt x="18739" y="8470"/>
                    <a:pt x="18770" y="7975"/>
                    <a:pt x="18831" y="7686"/>
                  </a:cubicBezTo>
                  <a:cubicBezTo>
                    <a:pt x="19310" y="6872"/>
                    <a:pt x="20542" y="6925"/>
                    <a:pt x="21250" y="6393"/>
                  </a:cubicBezTo>
                  <a:cubicBezTo>
                    <a:pt x="20664" y="5107"/>
                    <a:pt x="19660" y="3837"/>
                    <a:pt x="18443" y="2855"/>
                  </a:cubicBezTo>
                  <a:cubicBezTo>
                    <a:pt x="17263" y="1919"/>
                    <a:pt x="15924" y="1197"/>
                    <a:pt x="14494" y="725"/>
                  </a:cubicBezTo>
                  <a:lnTo>
                    <a:pt x="14494" y="725"/>
                  </a:lnTo>
                  <a:cubicBezTo>
                    <a:pt x="14509" y="1889"/>
                    <a:pt x="15042" y="3327"/>
                    <a:pt x="14920" y="4506"/>
                  </a:cubicBezTo>
                  <a:cubicBezTo>
                    <a:pt x="14895" y="4754"/>
                    <a:pt x="14698" y="4871"/>
                    <a:pt x="14461" y="4871"/>
                  </a:cubicBezTo>
                  <a:cubicBezTo>
                    <a:pt x="14188" y="4871"/>
                    <a:pt x="13863" y="4716"/>
                    <a:pt x="13688" y="4422"/>
                  </a:cubicBezTo>
                  <a:lnTo>
                    <a:pt x="13680" y="4407"/>
                  </a:lnTo>
                  <a:cubicBezTo>
                    <a:pt x="12965" y="2954"/>
                    <a:pt x="13528" y="1668"/>
                    <a:pt x="12767" y="276"/>
                  </a:cubicBezTo>
                  <a:cubicBezTo>
                    <a:pt x="12189" y="154"/>
                    <a:pt x="11603" y="78"/>
                    <a:pt x="11010" y="40"/>
                  </a:cubicBezTo>
                  <a:cubicBezTo>
                    <a:pt x="10641" y="14"/>
                    <a:pt x="10272" y="0"/>
                    <a:pt x="9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9"/>
            <p:cNvSpPr/>
            <p:nvPr/>
          </p:nvSpPr>
          <p:spPr>
            <a:xfrm>
              <a:off x="1461217" y="4531068"/>
              <a:ext cx="91298" cy="132373"/>
            </a:xfrm>
            <a:custGeom>
              <a:avLst/>
              <a:gdLst/>
              <a:ahLst/>
              <a:cxnLst/>
              <a:rect l="l" t="t" r="r" b="b"/>
              <a:pathLst>
                <a:path w="1507" h="2185" extrusionOk="0">
                  <a:moveTo>
                    <a:pt x="442" y="1"/>
                  </a:moveTo>
                  <a:cubicBezTo>
                    <a:pt x="297" y="31"/>
                    <a:pt x="145" y="69"/>
                    <a:pt x="0" y="107"/>
                  </a:cubicBezTo>
                  <a:cubicBezTo>
                    <a:pt x="297" y="716"/>
                    <a:pt x="579" y="1325"/>
                    <a:pt x="837" y="1941"/>
                  </a:cubicBezTo>
                  <a:cubicBezTo>
                    <a:pt x="1065" y="2025"/>
                    <a:pt x="1286" y="2101"/>
                    <a:pt x="1507" y="2184"/>
                  </a:cubicBezTo>
                  <a:cubicBezTo>
                    <a:pt x="1172" y="1454"/>
                    <a:pt x="814" y="724"/>
                    <a:pt x="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9"/>
            <p:cNvSpPr/>
            <p:nvPr/>
          </p:nvSpPr>
          <p:spPr>
            <a:xfrm>
              <a:off x="1530343" y="4513560"/>
              <a:ext cx="133282" cy="196408"/>
            </a:xfrm>
            <a:custGeom>
              <a:avLst/>
              <a:gdLst/>
              <a:ahLst/>
              <a:cxnLst/>
              <a:rect l="l" t="t" r="r" b="b"/>
              <a:pathLst>
                <a:path w="2200" h="3242" extrusionOk="0">
                  <a:moveTo>
                    <a:pt x="640" y="1"/>
                  </a:moveTo>
                  <a:cubicBezTo>
                    <a:pt x="427" y="46"/>
                    <a:pt x="214" y="84"/>
                    <a:pt x="1" y="130"/>
                  </a:cubicBezTo>
                  <a:cubicBezTo>
                    <a:pt x="434" y="1020"/>
                    <a:pt x="845" y="1918"/>
                    <a:pt x="1241" y="2816"/>
                  </a:cubicBezTo>
                  <a:cubicBezTo>
                    <a:pt x="1560" y="2953"/>
                    <a:pt x="1880" y="3097"/>
                    <a:pt x="2199" y="3242"/>
                  </a:cubicBezTo>
                  <a:cubicBezTo>
                    <a:pt x="1735" y="2139"/>
                    <a:pt x="1218" y="1058"/>
                    <a:pt x="6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9"/>
            <p:cNvSpPr/>
            <p:nvPr/>
          </p:nvSpPr>
          <p:spPr>
            <a:xfrm>
              <a:off x="1722574" y="4491931"/>
              <a:ext cx="161816" cy="345744"/>
            </a:xfrm>
            <a:custGeom>
              <a:avLst/>
              <a:gdLst/>
              <a:ahLst/>
              <a:cxnLst/>
              <a:rect l="l" t="t" r="r" b="b"/>
              <a:pathLst>
                <a:path w="2671" h="5707" extrusionOk="0">
                  <a:moveTo>
                    <a:pt x="708" y="0"/>
                  </a:moveTo>
                  <a:cubicBezTo>
                    <a:pt x="472" y="8"/>
                    <a:pt x="228" y="23"/>
                    <a:pt x="0" y="31"/>
                  </a:cubicBezTo>
                  <a:cubicBezTo>
                    <a:pt x="335" y="677"/>
                    <a:pt x="563" y="1324"/>
                    <a:pt x="517" y="1902"/>
                  </a:cubicBezTo>
                  <a:cubicBezTo>
                    <a:pt x="997" y="2937"/>
                    <a:pt x="1400" y="4002"/>
                    <a:pt x="1735" y="5090"/>
                  </a:cubicBezTo>
                  <a:cubicBezTo>
                    <a:pt x="2047" y="5288"/>
                    <a:pt x="2359" y="5493"/>
                    <a:pt x="2671" y="5706"/>
                  </a:cubicBezTo>
                  <a:cubicBezTo>
                    <a:pt x="2594" y="5295"/>
                    <a:pt x="2511" y="4885"/>
                    <a:pt x="2412" y="4474"/>
                  </a:cubicBezTo>
                  <a:cubicBezTo>
                    <a:pt x="2381" y="4481"/>
                    <a:pt x="2351" y="4489"/>
                    <a:pt x="2328" y="4497"/>
                  </a:cubicBezTo>
                  <a:cubicBezTo>
                    <a:pt x="2237" y="4497"/>
                    <a:pt x="2153" y="4481"/>
                    <a:pt x="2085" y="4436"/>
                  </a:cubicBezTo>
                  <a:cubicBezTo>
                    <a:pt x="2009" y="4398"/>
                    <a:pt x="1955" y="4329"/>
                    <a:pt x="1917" y="4261"/>
                  </a:cubicBezTo>
                  <a:cubicBezTo>
                    <a:pt x="1803" y="3994"/>
                    <a:pt x="1712" y="3728"/>
                    <a:pt x="1651" y="3447"/>
                  </a:cubicBezTo>
                  <a:cubicBezTo>
                    <a:pt x="1636" y="3378"/>
                    <a:pt x="1659" y="3310"/>
                    <a:pt x="1712" y="3272"/>
                  </a:cubicBezTo>
                  <a:cubicBezTo>
                    <a:pt x="1760" y="3236"/>
                    <a:pt x="1818" y="3214"/>
                    <a:pt x="1877" y="3214"/>
                  </a:cubicBezTo>
                  <a:cubicBezTo>
                    <a:pt x="1893" y="3214"/>
                    <a:pt x="1909" y="3215"/>
                    <a:pt x="1925" y="3218"/>
                  </a:cubicBezTo>
                  <a:cubicBezTo>
                    <a:pt x="1978" y="3226"/>
                    <a:pt x="2031" y="3241"/>
                    <a:pt x="2077" y="3264"/>
                  </a:cubicBezTo>
                  <a:cubicBezTo>
                    <a:pt x="1727" y="2138"/>
                    <a:pt x="1271" y="1043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9"/>
            <p:cNvSpPr/>
            <p:nvPr/>
          </p:nvSpPr>
          <p:spPr>
            <a:xfrm>
              <a:off x="1892146" y="4497445"/>
              <a:ext cx="137886" cy="447159"/>
            </a:xfrm>
            <a:custGeom>
              <a:avLst/>
              <a:gdLst/>
              <a:ahLst/>
              <a:cxnLst/>
              <a:rect l="l" t="t" r="r" b="b"/>
              <a:pathLst>
                <a:path w="2276" h="7381" extrusionOk="0">
                  <a:moveTo>
                    <a:pt x="1" y="1"/>
                  </a:moveTo>
                  <a:cubicBezTo>
                    <a:pt x="541" y="1545"/>
                    <a:pt x="1180" y="3120"/>
                    <a:pt x="1522" y="4695"/>
                  </a:cubicBezTo>
                  <a:cubicBezTo>
                    <a:pt x="1682" y="5471"/>
                    <a:pt x="1774" y="6262"/>
                    <a:pt x="1796" y="7061"/>
                  </a:cubicBezTo>
                  <a:cubicBezTo>
                    <a:pt x="1926" y="7167"/>
                    <a:pt x="2047" y="7274"/>
                    <a:pt x="2177" y="7380"/>
                  </a:cubicBezTo>
                  <a:cubicBezTo>
                    <a:pt x="2253" y="6422"/>
                    <a:pt x="2276" y="5455"/>
                    <a:pt x="2230" y="4497"/>
                  </a:cubicBezTo>
                  <a:cubicBezTo>
                    <a:pt x="2184" y="4451"/>
                    <a:pt x="2139" y="4390"/>
                    <a:pt x="2101" y="4329"/>
                  </a:cubicBezTo>
                  <a:lnTo>
                    <a:pt x="2093" y="4314"/>
                  </a:lnTo>
                  <a:cubicBezTo>
                    <a:pt x="1370" y="2861"/>
                    <a:pt x="1933" y="1575"/>
                    <a:pt x="1180" y="183"/>
                  </a:cubicBezTo>
                  <a:cubicBezTo>
                    <a:pt x="784" y="99"/>
                    <a:pt x="389" y="4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9"/>
            <p:cNvSpPr/>
            <p:nvPr/>
          </p:nvSpPr>
          <p:spPr>
            <a:xfrm>
              <a:off x="2062264" y="4535673"/>
              <a:ext cx="57190" cy="459639"/>
            </a:xfrm>
            <a:custGeom>
              <a:avLst/>
              <a:gdLst/>
              <a:ahLst/>
              <a:cxnLst/>
              <a:rect l="l" t="t" r="r" b="b"/>
              <a:pathLst>
                <a:path w="944" h="7587" extrusionOk="0">
                  <a:moveTo>
                    <a:pt x="99" y="1"/>
                  </a:moveTo>
                  <a:cubicBezTo>
                    <a:pt x="114" y="1165"/>
                    <a:pt x="647" y="2603"/>
                    <a:pt x="525" y="3782"/>
                  </a:cubicBezTo>
                  <a:cubicBezTo>
                    <a:pt x="510" y="4003"/>
                    <a:pt x="350" y="4117"/>
                    <a:pt x="145" y="4140"/>
                  </a:cubicBezTo>
                  <a:cubicBezTo>
                    <a:pt x="175" y="5190"/>
                    <a:pt x="122" y="6240"/>
                    <a:pt x="0" y="7289"/>
                  </a:cubicBezTo>
                  <a:lnTo>
                    <a:pt x="335" y="7586"/>
                  </a:lnTo>
                  <a:cubicBezTo>
                    <a:pt x="944" y="5281"/>
                    <a:pt x="845" y="2679"/>
                    <a:pt x="327" y="85"/>
                  </a:cubicBezTo>
                  <a:cubicBezTo>
                    <a:pt x="251" y="54"/>
                    <a:pt x="175" y="24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9"/>
            <p:cNvSpPr/>
            <p:nvPr/>
          </p:nvSpPr>
          <p:spPr>
            <a:xfrm>
              <a:off x="2117092" y="4560148"/>
              <a:ext cx="87178" cy="480298"/>
            </a:xfrm>
            <a:custGeom>
              <a:avLst/>
              <a:gdLst/>
              <a:ahLst/>
              <a:cxnLst/>
              <a:rect l="l" t="t" r="r" b="b"/>
              <a:pathLst>
                <a:path w="1439" h="7928" extrusionOk="0">
                  <a:moveTo>
                    <a:pt x="252" y="0"/>
                  </a:moveTo>
                  <a:cubicBezTo>
                    <a:pt x="716" y="2693"/>
                    <a:pt x="723" y="5379"/>
                    <a:pt x="1" y="7715"/>
                  </a:cubicBezTo>
                  <a:cubicBezTo>
                    <a:pt x="77" y="7783"/>
                    <a:pt x="145" y="7852"/>
                    <a:pt x="221" y="7928"/>
                  </a:cubicBezTo>
                  <a:cubicBezTo>
                    <a:pt x="822" y="6459"/>
                    <a:pt x="1210" y="4907"/>
                    <a:pt x="1355" y="3333"/>
                  </a:cubicBezTo>
                  <a:cubicBezTo>
                    <a:pt x="1111" y="3287"/>
                    <a:pt x="837" y="2990"/>
                    <a:pt x="990" y="2808"/>
                  </a:cubicBezTo>
                  <a:cubicBezTo>
                    <a:pt x="1030" y="2758"/>
                    <a:pt x="1085" y="2737"/>
                    <a:pt x="1147" y="2737"/>
                  </a:cubicBezTo>
                  <a:cubicBezTo>
                    <a:pt x="1227" y="2737"/>
                    <a:pt x="1316" y="2771"/>
                    <a:pt x="1393" y="2823"/>
                  </a:cubicBezTo>
                  <a:cubicBezTo>
                    <a:pt x="1438" y="2070"/>
                    <a:pt x="1438" y="1309"/>
                    <a:pt x="1385" y="548"/>
                  </a:cubicBezTo>
                  <a:cubicBezTo>
                    <a:pt x="1012" y="350"/>
                    <a:pt x="632" y="160"/>
                    <a:pt x="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9"/>
            <p:cNvSpPr/>
            <p:nvPr/>
          </p:nvSpPr>
          <p:spPr>
            <a:xfrm>
              <a:off x="2163196" y="4622791"/>
              <a:ext cx="141581" cy="480359"/>
            </a:xfrm>
            <a:custGeom>
              <a:avLst/>
              <a:gdLst/>
              <a:ahLst/>
              <a:cxnLst/>
              <a:rect l="l" t="t" r="r" b="b"/>
              <a:pathLst>
                <a:path w="2337" h="7929" extrusionOk="0">
                  <a:moveTo>
                    <a:pt x="1431" y="1"/>
                  </a:moveTo>
                  <a:lnTo>
                    <a:pt x="1431" y="1"/>
                  </a:lnTo>
                  <a:cubicBezTo>
                    <a:pt x="1545" y="2557"/>
                    <a:pt x="1050" y="5098"/>
                    <a:pt x="0" y="7426"/>
                  </a:cubicBezTo>
                  <a:cubicBezTo>
                    <a:pt x="160" y="7594"/>
                    <a:pt x="320" y="7753"/>
                    <a:pt x="480" y="7928"/>
                  </a:cubicBezTo>
                  <a:cubicBezTo>
                    <a:pt x="1689" y="5821"/>
                    <a:pt x="2336" y="3333"/>
                    <a:pt x="2260" y="602"/>
                  </a:cubicBezTo>
                  <a:cubicBezTo>
                    <a:pt x="1994" y="389"/>
                    <a:pt x="1712" y="191"/>
                    <a:pt x="1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9"/>
            <p:cNvSpPr/>
            <p:nvPr/>
          </p:nvSpPr>
          <p:spPr>
            <a:xfrm>
              <a:off x="2233715" y="4700277"/>
              <a:ext cx="191804" cy="418564"/>
            </a:xfrm>
            <a:custGeom>
              <a:avLst/>
              <a:gdLst/>
              <a:ahLst/>
              <a:cxnLst/>
              <a:rect l="l" t="t" r="r" b="b"/>
              <a:pathLst>
                <a:path w="3166" h="6909" extrusionOk="0">
                  <a:moveTo>
                    <a:pt x="1880" y="0"/>
                  </a:moveTo>
                  <a:cubicBezTo>
                    <a:pt x="1842" y="2579"/>
                    <a:pt x="1172" y="4922"/>
                    <a:pt x="0" y="6908"/>
                  </a:cubicBezTo>
                  <a:cubicBezTo>
                    <a:pt x="579" y="6254"/>
                    <a:pt x="1111" y="5569"/>
                    <a:pt x="1590" y="4839"/>
                  </a:cubicBezTo>
                  <a:cubicBezTo>
                    <a:pt x="1552" y="4641"/>
                    <a:pt x="1560" y="4443"/>
                    <a:pt x="1598" y="4245"/>
                  </a:cubicBezTo>
                  <a:cubicBezTo>
                    <a:pt x="1765" y="3994"/>
                    <a:pt x="2001" y="3796"/>
                    <a:pt x="2275" y="3675"/>
                  </a:cubicBezTo>
                  <a:cubicBezTo>
                    <a:pt x="2648" y="2975"/>
                    <a:pt x="2945" y="2237"/>
                    <a:pt x="3165" y="1476"/>
                  </a:cubicBezTo>
                  <a:cubicBezTo>
                    <a:pt x="2785" y="943"/>
                    <a:pt x="2351" y="449"/>
                    <a:pt x="1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9"/>
            <p:cNvSpPr/>
            <p:nvPr/>
          </p:nvSpPr>
          <p:spPr>
            <a:xfrm>
              <a:off x="2439274" y="4845920"/>
              <a:ext cx="38349" cy="53070"/>
            </a:xfrm>
            <a:custGeom>
              <a:avLst/>
              <a:gdLst/>
              <a:ahLst/>
              <a:cxnLst/>
              <a:rect l="l" t="t" r="r" b="b"/>
              <a:pathLst>
                <a:path w="633" h="876" extrusionOk="0">
                  <a:moveTo>
                    <a:pt x="351" y="0"/>
                  </a:moveTo>
                  <a:cubicBezTo>
                    <a:pt x="244" y="297"/>
                    <a:pt x="130" y="586"/>
                    <a:pt x="1" y="875"/>
                  </a:cubicBezTo>
                  <a:cubicBezTo>
                    <a:pt x="229" y="799"/>
                    <a:pt x="442" y="692"/>
                    <a:pt x="632" y="548"/>
                  </a:cubicBezTo>
                  <a:cubicBezTo>
                    <a:pt x="548" y="365"/>
                    <a:pt x="457" y="183"/>
                    <a:pt x="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9"/>
            <p:cNvSpPr/>
            <p:nvPr/>
          </p:nvSpPr>
          <p:spPr>
            <a:xfrm>
              <a:off x="2250315" y="4907654"/>
              <a:ext cx="230516" cy="284011"/>
            </a:xfrm>
            <a:custGeom>
              <a:avLst/>
              <a:gdLst/>
              <a:ahLst/>
              <a:cxnLst/>
              <a:rect l="l" t="t" r="r" b="b"/>
              <a:pathLst>
                <a:path w="3805" h="4688" extrusionOk="0">
                  <a:moveTo>
                    <a:pt x="3804" y="1"/>
                  </a:moveTo>
                  <a:cubicBezTo>
                    <a:pt x="3447" y="77"/>
                    <a:pt x="3112" y="229"/>
                    <a:pt x="2823" y="457"/>
                  </a:cubicBezTo>
                  <a:cubicBezTo>
                    <a:pt x="2655" y="784"/>
                    <a:pt x="2473" y="1104"/>
                    <a:pt x="2275" y="1416"/>
                  </a:cubicBezTo>
                  <a:cubicBezTo>
                    <a:pt x="2237" y="1499"/>
                    <a:pt x="2184" y="1583"/>
                    <a:pt x="2115" y="1659"/>
                  </a:cubicBezTo>
                  <a:cubicBezTo>
                    <a:pt x="1491" y="2587"/>
                    <a:pt x="784" y="3455"/>
                    <a:pt x="0" y="4261"/>
                  </a:cubicBezTo>
                  <a:cubicBezTo>
                    <a:pt x="130" y="4406"/>
                    <a:pt x="251" y="4550"/>
                    <a:pt x="373" y="4687"/>
                  </a:cubicBezTo>
                  <a:cubicBezTo>
                    <a:pt x="708" y="4337"/>
                    <a:pt x="1050" y="3987"/>
                    <a:pt x="1377" y="3630"/>
                  </a:cubicBezTo>
                  <a:cubicBezTo>
                    <a:pt x="1263" y="3500"/>
                    <a:pt x="1210" y="3310"/>
                    <a:pt x="1339" y="3211"/>
                  </a:cubicBezTo>
                  <a:cubicBezTo>
                    <a:pt x="1380" y="3178"/>
                    <a:pt x="1425" y="3164"/>
                    <a:pt x="1471" y="3164"/>
                  </a:cubicBezTo>
                  <a:cubicBezTo>
                    <a:pt x="1553" y="3164"/>
                    <a:pt x="1636" y="3209"/>
                    <a:pt x="1704" y="3272"/>
                  </a:cubicBezTo>
                  <a:cubicBezTo>
                    <a:pt x="2039" y="2899"/>
                    <a:pt x="2351" y="2496"/>
                    <a:pt x="2633" y="2078"/>
                  </a:cubicBezTo>
                  <a:cubicBezTo>
                    <a:pt x="3066" y="1416"/>
                    <a:pt x="3454" y="716"/>
                    <a:pt x="38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9"/>
            <p:cNvSpPr/>
            <p:nvPr/>
          </p:nvSpPr>
          <p:spPr>
            <a:xfrm>
              <a:off x="2302356" y="4968056"/>
              <a:ext cx="213008" cy="264624"/>
            </a:xfrm>
            <a:custGeom>
              <a:avLst/>
              <a:gdLst/>
              <a:ahLst/>
              <a:cxnLst/>
              <a:rect l="l" t="t" r="r" b="b"/>
              <a:pathLst>
                <a:path w="3516" h="4368" extrusionOk="0">
                  <a:moveTo>
                    <a:pt x="3379" y="0"/>
                  </a:moveTo>
                  <a:cubicBezTo>
                    <a:pt x="3059" y="578"/>
                    <a:pt x="2709" y="1141"/>
                    <a:pt x="2329" y="1682"/>
                  </a:cubicBezTo>
                  <a:cubicBezTo>
                    <a:pt x="1652" y="2633"/>
                    <a:pt x="823" y="3424"/>
                    <a:pt x="1" y="4238"/>
                  </a:cubicBezTo>
                  <a:lnTo>
                    <a:pt x="115" y="4367"/>
                  </a:lnTo>
                  <a:cubicBezTo>
                    <a:pt x="130" y="4329"/>
                    <a:pt x="138" y="4291"/>
                    <a:pt x="153" y="4253"/>
                  </a:cubicBezTo>
                  <a:cubicBezTo>
                    <a:pt x="186" y="4254"/>
                    <a:pt x="218" y="4254"/>
                    <a:pt x="250" y="4254"/>
                  </a:cubicBezTo>
                  <a:cubicBezTo>
                    <a:pt x="545" y="4254"/>
                    <a:pt x="839" y="4223"/>
                    <a:pt x="1127" y="4154"/>
                  </a:cubicBezTo>
                  <a:cubicBezTo>
                    <a:pt x="1987" y="3508"/>
                    <a:pt x="2671" y="2640"/>
                    <a:pt x="3402" y="1849"/>
                  </a:cubicBezTo>
                  <a:cubicBezTo>
                    <a:pt x="3425" y="1750"/>
                    <a:pt x="3440" y="1666"/>
                    <a:pt x="3455" y="1568"/>
                  </a:cubicBezTo>
                  <a:cubicBezTo>
                    <a:pt x="3516" y="1043"/>
                    <a:pt x="3493" y="510"/>
                    <a:pt x="3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9"/>
            <p:cNvSpPr/>
            <p:nvPr/>
          </p:nvSpPr>
          <p:spPr>
            <a:xfrm>
              <a:off x="1811510" y="4491931"/>
              <a:ext cx="147518" cy="399663"/>
            </a:xfrm>
            <a:custGeom>
              <a:avLst/>
              <a:gdLst/>
              <a:ahLst/>
              <a:cxnLst/>
              <a:rect l="l" t="t" r="r" b="b"/>
              <a:pathLst>
                <a:path w="2435" h="6597" extrusionOk="0">
                  <a:moveTo>
                    <a:pt x="0" y="0"/>
                  </a:moveTo>
                  <a:cubicBezTo>
                    <a:pt x="1066" y="2054"/>
                    <a:pt x="1651" y="4162"/>
                    <a:pt x="1948" y="6231"/>
                  </a:cubicBezTo>
                  <a:cubicBezTo>
                    <a:pt x="2115" y="6353"/>
                    <a:pt x="2275" y="6475"/>
                    <a:pt x="2435" y="6596"/>
                  </a:cubicBezTo>
                  <a:cubicBezTo>
                    <a:pt x="2389" y="5950"/>
                    <a:pt x="2290" y="5311"/>
                    <a:pt x="2146" y="4679"/>
                  </a:cubicBezTo>
                  <a:cubicBezTo>
                    <a:pt x="1781" y="3120"/>
                    <a:pt x="1111" y="1560"/>
                    <a:pt x="541" y="15"/>
                  </a:cubicBezTo>
                  <a:cubicBezTo>
                    <a:pt x="358" y="8"/>
                    <a:pt x="183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9"/>
            <p:cNvSpPr/>
            <p:nvPr/>
          </p:nvSpPr>
          <p:spPr>
            <a:xfrm>
              <a:off x="1612373" y="4506229"/>
              <a:ext cx="165087" cy="263655"/>
            </a:xfrm>
            <a:custGeom>
              <a:avLst/>
              <a:gdLst/>
              <a:ahLst/>
              <a:cxnLst/>
              <a:rect l="l" t="t" r="r" b="b"/>
              <a:pathLst>
                <a:path w="2725" h="4352" extrusionOk="0">
                  <a:moveTo>
                    <a:pt x="1" y="0"/>
                  </a:moveTo>
                  <a:cubicBezTo>
                    <a:pt x="640" y="1233"/>
                    <a:pt x="1218" y="2495"/>
                    <a:pt x="1713" y="3789"/>
                  </a:cubicBezTo>
                  <a:cubicBezTo>
                    <a:pt x="2055" y="3971"/>
                    <a:pt x="2390" y="4154"/>
                    <a:pt x="2724" y="4352"/>
                  </a:cubicBezTo>
                  <a:cubicBezTo>
                    <a:pt x="2443" y="3538"/>
                    <a:pt x="2116" y="2739"/>
                    <a:pt x="1751" y="1963"/>
                  </a:cubicBezTo>
                  <a:cubicBezTo>
                    <a:pt x="1568" y="1933"/>
                    <a:pt x="1408" y="1826"/>
                    <a:pt x="1294" y="1681"/>
                  </a:cubicBezTo>
                  <a:cubicBezTo>
                    <a:pt x="876" y="1126"/>
                    <a:pt x="609" y="49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9"/>
            <p:cNvSpPr/>
            <p:nvPr/>
          </p:nvSpPr>
          <p:spPr>
            <a:xfrm>
              <a:off x="1220580" y="4586865"/>
              <a:ext cx="109351" cy="34169"/>
            </a:xfrm>
            <a:custGeom>
              <a:avLst/>
              <a:gdLst/>
              <a:ahLst/>
              <a:cxnLst/>
              <a:rect l="l" t="t" r="r" b="b"/>
              <a:pathLst>
                <a:path w="1805" h="564" extrusionOk="0">
                  <a:moveTo>
                    <a:pt x="1" y="0"/>
                  </a:moveTo>
                  <a:lnTo>
                    <a:pt x="1" y="0"/>
                  </a:lnTo>
                  <a:cubicBezTo>
                    <a:pt x="442" y="130"/>
                    <a:pt x="868" y="320"/>
                    <a:pt x="1256" y="563"/>
                  </a:cubicBezTo>
                  <a:cubicBezTo>
                    <a:pt x="1439" y="457"/>
                    <a:pt x="1621" y="350"/>
                    <a:pt x="1804" y="244"/>
                  </a:cubicBezTo>
                  <a:cubicBezTo>
                    <a:pt x="1211" y="137"/>
                    <a:pt x="610" y="5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9"/>
            <p:cNvSpPr/>
            <p:nvPr/>
          </p:nvSpPr>
          <p:spPr>
            <a:xfrm>
              <a:off x="1327086" y="4612189"/>
              <a:ext cx="84876" cy="46649"/>
            </a:xfrm>
            <a:custGeom>
              <a:avLst/>
              <a:gdLst/>
              <a:ahLst/>
              <a:cxnLst/>
              <a:rect l="l" t="t" r="r" b="b"/>
              <a:pathLst>
                <a:path w="1401" h="770" extrusionOk="0">
                  <a:moveTo>
                    <a:pt x="913" y="1"/>
                  </a:moveTo>
                  <a:cubicBezTo>
                    <a:pt x="601" y="168"/>
                    <a:pt x="297" y="328"/>
                    <a:pt x="0" y="503"/>
                  </a:cubicBezTo>
                  <a:cubicBezTo>
                    <a:pt x="115" y="587"/>
                    <a:pt x="221" y="678"/>
                    <a:pt x="320" y="769"/>
                  </a:cubicBezTo>
                  <a:cubicBezTo>
                    <a:pt x="662" y="541"/>
                    <a:pt x="1020" y="328"/>
                    <a:pt x="1400" y="123"/>
                  </a:cubicBezTo>
                  <a:cubicBezTo>
                    <a:pt x="1233" y="77"/>
                    <a:pt x="1073" y="39"/>
                    <a:pt x="9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9"/>
            <p:cNvSpPr/>
            <p:nvPr/>
          </p:nvSpPr>
          <p:spPr>
            <a:xfrm>
              <a:off x="1386518" y="4548153"/>
              <a:ext cx="74274" cy="84876"/>
            </a:xfrm>
            <a:custGeom>
              <a:avLst/>
              <a:gdLst/>
              <a:ahLst/>
              <a:cxnLst/>
              <a:rect l="l" t="t" r="r" b="b"/>
              <a:pathLst>
                <a:path w="1226" h="1401" extrusionOk="0">
                  <a:moveTo>
                    <a:pt x="549" y="0"/>
                  </a:moveTo>
                  <a:lnTo>
                    <a:pt x="1" y="137"/>
                  </a:lnTo>
                  <a:cubicBezTo>
                    <a:pt x="252" y="503"/>
                    <a:pt x="488" y="875"/>
                    <a:pt x="701" y="1248"/>
                  </a:cubicBezTo>
                  <a:cubicBezTo>
                    <a:pt x="876" y="1301"/>
                    <a:pt x="1051" y="1347"/>
                    <a:pt x="1226" y="1400"/>
                  </a:cubicBezTo>
                  <a:cubicBezTo>
                    <a:pt x="1013" y="929"/>
                    <a:pt x="784" y="464"/>
                    <a:pt x="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9"/>
            <p:cNvSpPr/>
            <p:nvPr/>
          </p:nvSpPr>
          <p:spPr>
            <a:xfrm>
              <a:off x="1317392" y="4566146"/>
              <a:ext cx="58159" cy="44770"/>
            </a:xfrm>
            <a:custGeom>
              <a:avLst/>
              <a:gdLst/>
              <a:ahLst/>
              <a:cxnLst/>
              <a:rect l="l" t="t" r="r" b="b"/>
              <a:pathLst>
                <a:path w="960" h="739" extrusionOk="0">
                  <a:moveTo>
                    <a:pt x="457" y="0"/>
                  </a:moveTo>
                  <a:cubicBezTo>
                    <a:pt x="305" y="31"/>
                    <a:pt x="153" y="61"/>
                    <a:pt x="1" y="91"/>
                  </a:cubicBezTo>
                  <a:cubicBezTo>
                    <a:pt x="122" y="266"/>
                    <a:pt x="244" y="441"/>
                    <a:pt x="366" y="616"/>
                  </a:cubicBezTo>
                  <a:cubicBezTo>
                    <a:pt x="564" y="654"/>
                    <a:pt x="761" y="700"/>
                    <a:pt x="959" y="738"/>
                  </a:cubicBezTo>
                  <a:cubicBezTo>
                    <a:pt x="799" y="495"/>
                    <a:pt x="640" y="244"/>
                    <a:pt x="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9"/>
            <p:cNvSpPr/>
            <p:nvPr/>
          </p:nvSpPr>
          <p:spPr>
            <a:xfrm>
              <a:off x="1190168" y="4577657"/>
              <a:ext cx="95478" cy="17084"/>
            </a:xfrm>
            <a:custGeom>
              <a:avLst/>
              <a:gdLst/>
              <a:ahLst/>
              <a:cxnLst/>
              <a:rect l="l" t="t" r="r" b="b"/>
              <a:pathLst>
                <a:path w="1576" h="282" extrusionOk="0">
                  <a:moveTo>
                    <a:pt x="1370" y="0"/>
                  </a:moveTo>
                  <a:cubicBezTo>
                    <a:pt x="1142" y="23"/>
                    <a:pt x="914" y="35"/>
                    <a:pt x="686" y="35"/>
                  </a:cubicBezTo>
                  <a:cubicBezTo>
                    <a:pt x="459" y="35"/>
                    <a:pt x="233" y="23"/>
                    <a:pt x="8" y="0"/>
                  </a:cubicBezTo>
                  <a:lnTo>
                    <a:pt x="8" y="0"/>
                  </a:lnTo>
                  <a:cubicBezTo>
                    <a:pt x="244" y="38"/>
                    <a:pt x="480" y="84"/>
                    <a:pt x="724" y="122"/>
                  </a:cubicBezTo>
                  <a:cubicBezTo>
                    <a:pt x="488" y="92"/>
                    <a:pt x="244" y="69"/>
                    <a:pt x="1" y="46"/>
                  </a:cubicBezTo>
                  <a:lnTo>
                    <a:pt x="1" y="46"/>
                  </a:lnTo>
                  <a:cubicBezTo>
                    <a:pt x="168" y="69"/>
                    <a:pt x="343" y="107"/>
                    <a:pt x="503" y="152"/>
                  </a:cubicBezTo>
                  <a:cubicBezTo>
                    <a:pt x="861" y="183"/>
                    <a:pt x="1218" y="229"/>
                    <a:pt x="1576" y="282"/>
                  </a:cubicBezTo>
                  <a:lnTo>
                    <a:pt x="13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6" name="Google Shape;4466;p19"/>
          <p:cNvGrpSpPr/>
          <p:nvPr/>
        </p:nvGrpSpPr>
        <p:grpSpPr>
          <a:xfrm flipH="1">
            <a:off x="-261899" y="3851012"/>
            <a:ext cx="1831420" cy="1720667"/>
            <a:chOff x="498490" y="3679950"/>
            <a:chExt cx="1831420" cy="1720667"/>
          </a:xfrm>
        </p:grpSpPr>
        <p:sp>
          <p:nvSpPr>
            <p:cNvPr id="4467" name="Google Shape;4467;p19"/>
            <p:cNvSpPr/>
            <p:nvPr/>
          </p:nvSpPr>
          <p:spPr>
            <a:xfrm rot="-1270888" flipH="1">
              <a:off x="752127" y="4014390"/>
              <a:ext cx="1414127" cy="1170281"/>
            </a:xfrm>
            <a:custGeom>
              <a:avLst/>
              <a:gdLst/>
              <a:ahLst/>
              <a:cxnLst/>
              <a:rect l="l" t="t" r="r" b="b"/>
              <a:pathLst>
                <a:path w="23342" h="19317" extrusionOk="0">
                  <a:moveTo>
                    <a:pt x="4953" y="0"/>
                  </a:moveTo>
                  <a:cubicBezTo>
                    <a:pt x="4740" y="0"/>
                    <a:pt x="4527" y="8"/>
                    <a:pt x="4322" y="15"/>
                  </a:cubicBezTo>
                  <a:cubicBezTo>
                    <a:pt x="4025" y="38"/>
                    <a:pt x="3728" y="69"/>
                    <a:pt x="3431" y="122"/>
                  </a:cubicBezTo>
                  <a:lnTo>
                    <a:pt x="3272" y="160"/>
                  </a:lnTo>
                  <a:cubicBezTo>
                    <a:pt x="2830" y="244"/>
                    <a:pt x="2404" y="373"/>
                    <a:pt x="1994" y="540"/>
                  </a:cubicBezTo>
                  <a:cubicBezTo>
                    <a:pt x="1758" y="632"/>
                    <a:pt x="1514" y="746"/>
                    <a:pt x="1263" y="837"/>
                  </a:cubicBezTo>
                  <a:lnTo>
                    <a:pt x="1172" y="867"/>
                  </a:lnTo>
                  <a:lnTo>
                    <a:pt x="1164" y="867"/>
                  </a:lnTo>
                  <a:cubicBezTo>
                    <a:pt x="1134" y="883"/>
                    <a:pt x="1103" y="890"/>
                    <a:pt x="1073" y="898"/>
                  </a:cubicBezTo>
                  <a:lnTo>
                    <a:pt x="1058" y="905"/>
                  </a:lnTo>
                  <a:lnTo>
                    <a:pt x="974" y="921"/>
                  </a:lnTo>
                  <a:lnTo>
                    <a:pt x="959" y="928"/>
                  </a:lnTo>
                  <a:lnTo>
                    <a:pt x="875" y="951"/>
                  </a:lnTo>
                  <a:lnTo>
                    <a:pt x="852" y="951"/>
                  </a:lnTo>
                  <a:lnTo>
                    <a:pt x="776" y="966"/>
                  </a:lnTo>
                  <a:lnTo>
                    <a:pt x="753" y="974"/>
                  </a:lnTo>
                  <a:lnTo>
                    <a:pt x="677" y="982"/>
                  </a:lnTo>
                  <a:lnTo>
                    <a:pt x="442" y="982"/>
                  </a:lnTo>
                  <a:cubicBezTo>
                    <a:pt x="431" y="981"/>
                    <a:pt x="420" y="980"/>
                    <a:pt x="409" y="980"/>
                  </a:cubicBezTo>
                  <a:cubicBezTo>
                    <a:pt x="313" y="980"/>
                    <a:pt x="218" y="1010"/>
                    <a:pt x="130" y="1058"/>
                  </a:cubicBezTo>
                  <a:cubicBezTo>
                    <a:pt x="84" y="1080"/>
                    <a:pt x="38" y="1118"/>
                    <a:pt x="0" y="1164"/>
                  </a:cubicBezTo>
                  <a:cubicBezTo>
                    <a:pt x="31" y="1255"/>
                    <a:pt x="61" y="1347"/>
                    <a:pt x="92" y="1438"/>
                  </a:cubicBezTo>
                  <a:cubicBezTo>
                    <a:pt x="145" y="1567"/>
                    <a:pt x="190" y="1697"/>
                    <a:pt x="251" y="1826"/>
                  </a:cubicBezTo>
                  <a:lnTo>
                    <a:pt x="267" y="1872"/>
                  </a:lnTo>
                  <a:cubicBezTo>
                    <a:pt x="442" y="2267"/>
                    <a:pt x="639" y="2648"/>
                    <a:pt x="875" y="3013"/>
                  </a:cubicBezTo>
                  <a:cubicBezTo>
                    <a:pt x="1050" y="3287"/>
                    <a:pt x="1233" y="3545"/>
                    <a:pt x="1431" y="3796"/>
                  </a:cubicBezTo>
                  <a:cubicBezTo>
                    <a:pt x="1499" y="3888"/>
                    <a:pt x="1568" y="3971"/>
                    <a:pt x="1644" y="4055"/>
                  </a:cubicBezTo>
                  <a:lnTo>
                    <a:pt x="1651" y="4070"/>
                  </a:lnTo>
                  <a:cubicBezTo>
                    <a:pt x="1727" y="4162"/>
                    <a:pt x="1803" y="4245"/>
                    <a:pt x="1879" y="4329"/>
                  </a:cubicBezTo>
                  <a:cubicBezTo>
                    <a:pt x="2610" y="5120"/>
                    <a:pt x="3439" y="5828"/>
                    <a:pt x="4344" y="6421"/>
                  </a:cubicBezTo>
                  <a:cubicBezTo>
                    <a:pt x="4999" y="6855"/>
                    <a:pt x="5676" y="7243"/>
                    <a:pt x="6383" y="7585"/>
                  </a:cubicBezTo>
                  <a:cubicBezTo>
                    <a:pt x="6642" y="7715"/>
                    <a:pt x="6901" y="7836"/>
                    <a:pt x="7159" y="7950"/>
                  </a:cubicBezTo>
                  <a:lnTo>
                    <a:pt x="7182" y="7958"/>
                  </a:lnTo>
                  <a:cubicBezTo>
                    <a:pt x="7319" y="8026"/>
                    <a:pt x="7464" y="8087"/>
                    <a:pt x="7601" y="8148"/>
                  </a:cubicBezTo>
                  <a:lnTo>
                    <a:pt x="7669" y="8179"/>
                  </a:lnTo>
                  <a:cubicBezTo>
                    <a:pt x="7798" y="8240"/>
                    <a:pt x="7928" y="8293"/>
                    <a:pt x="8057" y="8346"/>
                  </a:cubicBezTo>
                  <a:cubicBezTo>
                    <a:pt x="8209" y="8414"/>
                    <a:pt x="8361" y="8475"/>
                    <a:pt x="8514" y="8536"/>
                  </a:cubicBezTo>
                  <a:cubicBezTo>
                    <a:pt x="8871" y="8681"/>
                    <a:pt x="9229" y="8825"/>
                    <a:pt x="9586" y="8962"/>
                  </a:cubicBezTo>
                  <a:cubicBezTo>
                    <a:pt x="10195" y="9198"/>
                    <a:pt x="10811" y="9426"/>
                    <a:pt x="11420" y="9662"/>
                  </a:cubicBezTo>
                  <a:lnTo>
                    <a:pt x="11625" y="9746"/>
                  </a:lnTo>
                  <a:cubicBezTo>
                    <a:pt x="12515" y="10096"/>
                    <a:pt x="13398" y="10461"/>
                    <a:pt x="14265" y="10872"/>
                  </a:cubicBezTo>
                  <a:cubicBezTo>
                    <a:pt x="14387" y="10933"/>
                    <a:pt x="14516" y="10994"/>
                    <a:pt x="14638" y="11062"/>
                  </a:cubicBezTo>
                  <a:cubicBezTo>
                    <a:pt x="14783" y="11131"/>
                    <a:pt x="14927" y="11199"/>
                    <a:pt x="15064" y="11275"/>
                  </a:cubicBezTo>
                  <a:cubicBezTo>
                    <a:pt x="15254" y="11374"/>
                    <a:pt x="15437" y="11481"/>
                    <a:pt x="15620" y="11587"/>
                  </a:cubicBezTo>
                  <a:cubicBezTo>
                    <a:pt x="15931" y="11762"/>
                    <a:pt x="16243" y="11952"/>
                    <a:pt x="16540" y="12142"/>
                  </a:cubicBezTo>
                  <a:lnTo>
                    <a:pt x="16609" y="12188"/>
                  </a:lnTo>
                  <a:lnTo>
                    <a:pt x="16616" y="12188"/>
                  </a:lnTo>
                  <a:cubicBezTo>
                    <a:pt x="16951" y="12401"/>
                    <a:pt x="17270" y="12629"/>
                    <a:pt x="17590" y="12865"/>
                  </a:cubicBezTo>
                  <a:cubicBezTo>
                    <a:pt x="17932" y="13109"/>
                    <a:pt x="18260" y="13375"/>
                    <a:pt x="18587" y="13641"/>
                  </a:cubicBezTo>
                  <a:lnTo>
                    <a:pt x="18594" y="13641"/>
                  </a:lnTo>
                  <a:cubicBezTo>
                    <a:pt x="18784" y="13801"/>
                    <a:pt x="18967" y="13961"/>
                    <a:pt x="19150" y="14128"/>
                  </a:cubicBezTo>
                  <a:lnTo>
                    <a:pt x="19142" y="14128"/>
                  </a:lnTo>
                  <a:cubicBezTo>
                    <a:pt x="19446" y="14402"/>
                    <a:pt x="19743" y="14676"/>
                    <a:pt x="20032" y="14965"/>
                  </a:cubicBezTo>
                  <a:cubicBezTo>
                    <a:pt x="20146" y="15079"/>
                    <a:pt x="20260" y="15201"/>
                    <a:pt x="20375" y="15315"/>
                  </a:cubicBezTo>
                  <a:cubicBezTo>
                    <a:pt x="20496" y="15444"/>
                    <a:pt x="20626" y="15581"/>
                    <a:pt x="20747" y="15718"/>
                  </a:cubicBezTo>
                  <a:cubicBezTo>
                    <a:pt x="20922" y="15916"/>
                    <a:pt x="21097" y="16114"/>
                    <a:pt x="21265" y="16319"/>
                  </a:cubicBezTo>
                  <a:cubicBezTo>
                    <a:pt x="21326" y="16388"/>
                    <a:pt x="21386" y="16464"/>
                    <a:pt x="21447" y="16540"/>
                  </a:cubicBezTo>
                  <a:cubicBezTo>
                    <a:pt x="21561" y="16677"/>
                    <a:pt x="21676" y="16821"/>
                    <a:pt x="21782" y="16966"/>
                  </a:cubicBezTo>
                  <a:cubicBezTo>
                    <a:pt x="21881" y="17088"/>
                    <a:pt x="21980" y="17217"/>
                    <a:pt x="22071" y="17346"/>
                  </a:cubicBezTo>
                  <a:cubicBezTo>
                    <a:pt x="22528" y="17978"/>
                    <a:pt x="22954" y="18632"/>
                    <a:pt x="23342" y="19317"/>
                  </a:cubicBezTo>
                  <a:cubicBezTo>
                    <a:pt x="23113" y="18883"/>
                    <a:pt x="22885" y="18457"/>
                    <a:pt x="22649" y="18031"/>
                  </a:cubicBezTo>
                  <a:cubicBezTo>
                    <a:pt x="22474" y="17727"/>
                    <a:pt x="22307" y="17422"/>
                    <a:pt x="22132" y="17118"/>
                  </a:cubicBezTo>
                  <a:cubicBezTo>
                    <a:pt x="21919" y="16738"/>
                    <a:pt x="21698" y="16357"/>
                    <a:pt x="21478" y="15984"/>
                  </a:cubicBezTo>
                  <a:cubicBezTo>
                    <a:pt x="21151" y="15421"/>
                    <a:pt x="20823" y="14866"/>
                    <a:pt x="20481" y="14318"/>
                  </a:cubicBezTo>
                  <a:cubicBezTo>
                    <a:pt x="20443" y="14250"/>
                    <a:pt x="20397" y="14174"/>
                    <a:pt x="20352" y="14105"/>
                  </a:cubicBezTo>
                  <a:cubicBezTo>
                    <a:pt x="19971" y="13481"/>
                    <a:pt x="19583" y="12858"/>
                    <a:pt x="19195" y="12241"/>
                  </a:cubicBezTo>
                  <a:cubicBezTo>
                    <a:pt x="19104" y="12104"/>
                    <a:pt x="19013" y="11967"/>
                    <a:pt x="18921" y="11823"/>
                  </a:cubicBezTo>
                  <a:cubicBezTo>
                    <a:pt x="18823" y="11663"/>
                    <a:pt x="18716" y="11496"/>
                    <a:pt x="18609" y="11336"/>
                  </a:cubicBezTo>
                  <a:cubicBezTo>
                    <a:pt x="18473" y="11115"/>
                    <a:pt x="18328" y="10902"/>
                    <a:pt x="18183" y="10682"/>
                  </a:cubicBezTo>
                  <a:cubicBezTo>
                    <a:pt x="17978" y="10370"/>
                    <a:pt x="17773" y="10050"/>
                    <a:pt x="17567" y="9738"/>
                  </a:cubicBezTo>
                  <a:cubicBezTo>
                    <a:pt x="17347" y="9411"/>
                    <a:pt x="17134" y="9084"/>
                    <a:pt x="16913" y="8764"/>
                  </a:cubicBezTo>
                  <a:cubicBezTo>
                    <a:pt x="16388" y="7988"/>
                    <a:pt x="15855" y="7212"/>
                    <a:pt x="15285" y="6459"/>
                  </a:cubicBezTo>
                  <a:lnTo>
                    <a:pt x="15277" y="6444"/>
                  </a:lnTo>
                  <a:cubicBezTo>
                    <a:pt x="14699" y="5668"/>
                    <a:pt x="14075" y="4930"/>
                    <a:pt x="13413" y="4222"/>
                  </a:cubicBezTo>
                  <a:cubicBezTo>
                    <a:pt x="12614" y="3363"/>
                    <a:pt x="11732" y="2594"/>
                    <a:pt x="10766" y="1925"/>
                  </a:cubicBezTo>
                  <a:cubicBezTo>
                    <a:pt x="10568" y="1788"/>
                    <a:pt x="10355" y="1659"/>
                    <a:pt x="10142" y="1537"/>
                  </a:cubicBezTo>
                  <a:lnTo>
                    <a:pt x="10134" y="1529"/>
                  </a:lnTo>
                  <a:cubicBezTo>
                    <a:pt x="9815" y="1339"/>
                    <a:pt x="9480" y="1164"/>
                    <a:pt x="9145" y="1004"/>
                  </a:cubicBezTo>
                  <a:cubicBezTo>
                    <a:pt x="7989" y="457"/>
                    <a:pt x="6749" y="122"/>
                    <a:pt x="5478" y="23"/>
                  </a:cubicBezTo>
                  <a:cubicBezTo>
                    <a:pt x="5303" y="8"/>
                    <a:pt x="5128" y="0"/>
                    <a:pt x="4953" y="0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9"/>
            <p:cNvSpPr/>
            <p:nvPr/>
          </p:nvSpPr>
          <p:spPr>
            <a:xfrm rot="-1270888" flipH="1">
              <a:off x="649718" y="3889549"/>
              <a:ext cx="1364388" cy="1092189"/>
            </a:xfrm>
            <a:custGeom>
              <a:avLst/>
              <a:gdLst/>
              <a:ahLst/>
              <a:cxnLst/>
              <a:rect l="l" t="t" r="r" b="b"/>
              <a:pathLst>
                <a:path w="22521" h="18028" extrusionOk="0">
                  <a:moveTo>
                    <a:pt x="4737" y="1"/>
                  </a:moveTo>
                  <a:cubicBezTo>
                    <a:pt x="3757" y="1"/>
                    <a:pt x="2785" y="170"/>
                    <a:pt x="1864" y="545"/>
                  </a:cubicBezTo>
                  <a:cubicBezTo>
                    <a:pt x="1382" y="742"/>
                    <a:pt x="893" y="1003"/>
                    <a:pt x="376" y="1003"/>
                  </a:cubicBezTo>
                  <a:cubicBezTo>
                    <a:pt x="355" y="1003"/>
                    <a:pt x="334" y="1002"/>
                    <a:pt x="312" y="1001"/>
                  </a:cubicBezTo>
                  <a:cubicBezTo>
                    <a:pt x="302" y="1001"/>
                    <a:pt x="291" y="1000"/>
                    <a:pt x="280" y="1000"/>
                  </a:cubicBezTo>
                  <a:cubicBezTo>
                    <a:pt x="184" y="1000"/>
                    <a:pt x="89" y="1030"/>
                    <a:pt x="1" y="1077"/>
                  </a:cubicBezTo>
                  <a:cubicBezTo>
                    <a:pt x="3127" y="2911"/>
                    <a:pt x="6749" y="3101"/>
                    <a:pt x="9944" y="4866"/>
                  </a:cubicBezTo>
                  <a:cubicBezTo>
                    <a:pt x="12881" y="6525"/>
                    <a:pt x="15209" y="8533"/>
                    <a:pt x="17035" y="11219"/>
                  </a:cubicBezTo>
                  <a:cubicBezTo>
                    <a:pt x="17917" y="12520"/>
                    <a:pt x="18876" y="13775"/>
                    <a:pt x="19903" y="14977"/>
                  </a:cubicBezTo>
                  <a:cubicBezTo>
                    <a:pt x="20641" y="15715"/>
                    <a:pt x="21318" y="16506"/>
                    <a:pt x="21942" y="17351"/>
                  </a:cubicBezTo>
                  <a:cubicBezTo>
                    <a:pt x="22132" y="17579"/>
                    <a:pt x="22330" y="17807"/>
                    <a:pt x="22520" y="18028"/>
                  </a:cubicBezTo>
                  <a:cubicBezTo>
                    <a:pt x="20770" y="14863"/>
                    <a:pt x="18800" y="11751"/>
                    <a:pt x="16784" y="8769"/>
                  </a:cubicBezTo>
                  <a:cubicBezTo>
                    <a:pt x="15064" y="6213"/>
                    <a:pt x="13185" y="3664"/>
                    <a:pt x="10637" y="1937"/>
                  </a:cubicBezTo>
                  <a:cubicBezTo>
                    <a:pt x="8908" y="755"/>
                    <a:pt x="6804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9"/>
            <p:cNvSpPr/>
            <p:nvPr/>
          </p:nvSpPr>
          <p:spPr>
            <a:xfrm rot="-1270888" flipH="1">
              <a:off x="1016851" y="4347334"/>
              <a:ext cx="102870" cy="271533"/>
            </a:xfrm>
            <a:custGeom>
              <a:avLst/>
              <a:gdLst/>
              <a:ahLst/>
              <a:cxnLst/>
              <a:rect l="l" t="t" r="r" b="b"/>
              <a:pathLst>
                <a:path w="1698" h="4482" extrusionOk="0">
                  <a:moveTo>
                    <a:pt x="0" y="0"/>
                  </a:moveTo>
                  <a:cubicBezTo>
                    <a:pt x="191" y="556"/>
                    <a:pt x="350" y="1126"/>
                    <a:pt x="503" y="1689"/>
                  </a:cubicBezTo>
                  <a:cubicBezTo>
                    <a:pt x="541" y="1765"/>
                    <a:pt x="579" y="1834"/>
                    <a:pt x="617" y="1902"/>
                  </a:cubicBezTo>
                  <a:cubicBezTo>
                    <a:pt x="837" y="2306"/>
                    <a:pt x="1035" y="2732"/>
                    <a:pt x="1203" y="3165"/>
                  </a:cubicBezTo>
                  <a:cubicBezTo>
                    <a:pt x="1324" y="3462"/>
                    <a:pt x="1393" y="3781"/>
                    <a:pt x="1408" y="4109"/>
                  </a:cubicBezTo>
                  <a:cubicBezTo>
                    <a:pt x="1507" y="4230"/>
                    <a:pt x="1606" y="4352"/>
                    <a:pt x="1697" y="4481"/>
                  </a:cubicBezTo>
                  <a:cubicBezTo>
                    <a:pt x="1674" y="4276"/>
                    <a:pt x="1651" y="4078"/>
                    <a:pt x="1621" y="3873"/>
                  </a:cubicBezTo>
                  <a:cubicBezTo>
                    <a:pt x="1621" y="3858"/>
                    <a:pt x="1613" y="3835"/>
                    <a:pt x="1606" y="3812"/>
                  </a:cubicBezTo>
                  <a:cubicBezTo>
                    <a:pt x="1340" y="2891"/>
                    <a:pt x="1028" y="1978"/>
                    <a:pt x="784" y="1050"/>
                  </a:cubicBezTo>
                  <a:cubicBezTo>
                    <a:pt x="533" y="693"/>
                    <a:pt x="267" y="34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9"/>
            <p:cNvSpPr/>
            <p:nvPr/>
          </p:nvSpPr>
          <p:spPr>
            <a:xfrm rot="-1270888" flipH="1">
              <a:off x="1028725" y="4097109"/>
              <a:ext cx="229125" cy="375735"/>
            </a:xfrm>
            <a:custGeom>
              <a:avLst/>
              <a:gdLst/>
              <a:ahLst/>
              <a:cxnLst/>
              <a:rect l="l" t="t" r="r" b="b"/>
              <a:pathLst>
                <a:path w="3782" h="6202" extrusionOk="0">
                  <a:moveTo>
                    <a:pt x="1" y="1"/>
                  </a:moveTo>
                  <a:lnTo>
                    <a:pt x="69" y="107"/>
                  </a:lnTo>
                  <a:cubicBezTo>
                    <a:pt x="640" y="952"/>
                    <a:pt x="1218" y="1804"/>
                    <a:pt x="1758" y="2671"/>
                  </a:cubicBezTo>
                  <a:cubicBezTo>
                    <a:pt x="2306" y="3561"/>
                    <a:pt x="2800" y="4489"/>
                    <a:pt x="3310" y="5395"/>
                  </a:cubicBezTo>
                  <a:cubicBezTo>
                    <a:pt x="3462" y="5669"/>
                    <a:pt x="3622" y="5935"/>
                    <a:pt x="3782" y="6201"/>
                  </a:cubicBezTo>
                  <a:cubicBezTo>
                    <a:pt x="3698" y="5904"/>
                    <a:pt x="3622" y="5608"/>
                    <a:pt x="3546" y="5319"/>
                  </a:cubicBezTo>
                  <a:cubicBezTo>
                    <a:pt x="3340" y="4938"/>
                    <a:pt x="3135" y="4558"/>
                    <a:pt x="2968" y="4162"/>
                  </a:cubicBezTo>
                  <a:cubicBezTo>
                    <a:pt x="2610" y="3363"/>
                    <a:pt x="2237" y="2572"/>
                    <a:pt x="1918" y="1766"/>
                  </a:cubicBezTo>
                  <a:cubicBezTo>
                    <a:pt x="1324" y="1127"/>
                    <a:pt x="685" y="54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9"/>
            <p:cNvSpPr/>
            <p:nvPr/>
          </p:nvSpPr>
          <p:spPr>
            <a:xfrm rot="-1270888" flipH="1">
              <a:off x="1050005" y="4000623"/>
              <a:ext cx="293645" cy="413963"/>
            </a:xfrm>
            <a:custGeom>
              <a:avLst/>
              <a:gdLst/>
              <a:ahLst/>
              <a:cxnLst/>
              <a:rect l="l" t="t" r="r" b="b"/>
              <a:pathLst>
                <a:path w="4847" h="6833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52"/>
                    <a:pt x="251" y="495"/>
                    <a:pt x="388" y="739"/>
                  </a:cubicBezTo>
                  <a:cubicBezTo>
                    <a:pt x="814" y="1469"/>
                    <a:pt x="1278" y="2177"/>
                    <a:pt x="1750" y="2877"/>
                  </a:cubicBezTo>
                  <a:cubicBezTo>
                    <a:pt x="2328" y="3752"/>
                    <a:pt x="2937" y="4642"/>
                    <a:pt x="3409" y="5593"/>
                  </a:cubicBezTo>
                  <a:cubicBezTo>
                    <a:pt x="3911" y="5988"/>
                    <a:pt x="4390" y="6399"/>
                    <a:pt x="4847" y="6833"/>
                  </a:cubicBezTo>
                  <a:cubicBezTo>
                    <a:pt x="4793" y="6749"/>
                    <a:pt x="4748" y="6665"/>
                    <a:pt x="4694" y="6574"/>
                  </a:cubicBezTo>
                  <a:cubicBezTo>
                    <a:pt x="4192" y="5669"/>
                    <a:pt x="3698" y="4756"/>
                    <a:pt x="3142" y="3881"/>
                  </a:cubicBezTo>
                  <a:cubicBezTo>
                    <a:pt x="2595" y="3021"/>
                    <a:pt x="2024" y="2169"/>
                    <a:pt x="1453" y="1325"/>
                  </a:cubicBezTo>
                  <a:cubicBezTo>
                    <a:pt x="1271" y="1058"/>
                    <a:pt x="1088" y="792"/>
                    <a:pt x="898" y="533"/>
                  </a:cubicBezTo>
                  <a:cubicBezTo>
                    <a:pt x="609" y="343"/>
                    <a:pt x="312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9"/>
            <p:cNvSpPr/>
            <p:nvPr/>
          </p:nvSpPr>
          <p:spPr>
            <a:xfrm rot="-1270888" flipH="1">
              <a:off x="959533" y="4684034"/>
              <a:ext cx="61371" cy="189988"/>
            </a:xfrm>
            <a:custGeom>
              <a:avLst/>
              <a:gdLst/>
              <a:ahLst/>
              <a:cxnLst/>
              <a:rect l="l" t="t" r="r" b="b"/>
              <a:pathLst>
                <a:path w="1013" h="3136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503"/>
                    <a:pt x="260" y="1005"/>
                    <a:pt x="366" y="1523"/>
                  </a:cubicBezTo>
                  <a:cubicBezTo>
                    <a:pt x="442" y="1911"/>
                    <a:pt x="496" y="2329"/>
                    <a:pt x="579" y="2732"/>
                  </a:cubicBezTo>
                  <a:cubicBezTo>
                    <a:pt x="686" y="2862"/>
                    <a:pt x="792" y="3006"/>
                    <a:pt x="899" y="3135"/>
                  </a:cubicBezTo>
                  <a:cubicBezTo>
                    <a:pt x="975" y="2709"/>
                    <a:pt x="1013" y="2268"/>
                    <a:pt x="1005" y="1834"/>
                  </a:cubicBezTo>
                  <a:lnTo>
                    <a:pt x="1005" y="1561"/>
                  </a:lnTo>
                  <a:cubicBezTo>
                    <a:pt x="670" y="1036"/>
                    <a:pt x="336" y="5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9"/>
            <p:cNvSpPr/>
            <p:nvPr/>
          </p:nvSpPr>
          <p:spPr>
            <a:xfrm rot="-1270888" flipH="1">
              <a:off x="1213345" y="3863037"/>
              <a:ext cx="273835" cy="316243"/>
            </a:xfrm>
            <a:custGeom>
              <a:avLst/>
              <a:gdLst/>
              <a:ahLst/>
              <a:cxnLst/>
              <a:rect l="l" t="t" r="r" b="b"/>
              <a:pathLst>
                <a:path w="4520" h="5220" extrusionOk="0">
                  <a:moveTo>
                    <a:pt x="1" y="0"/>
                  </a:moveTo>
                  <a:lnTo>
                    <a:pt x="1" y="0"/>
                  </a:lnTo>
                  <a:cubicBezTo>
                    <a:pt x="252" y="266"/>
                    <a:pt x="503" y="533"/>
                    <a:pt x="754" y="799"/>
                  </a:cubicBezTo>
                  <a:cubicBezTo>
                    <a:pt x="1286" y="1377"/>
                    <a:pt x="1819" y="1940"/>
                    <a:pt x="2329" y="2549"/>
                  </a:cubicBezTo>
                  <a:cubicBezTo>
                    <a:pt x="2892" y="3226"/>
                    <a:pt x="3424" y="3941"/>
                    <a:pt x="3904" y="4679"/>
                  </a:cubicBezTo>
                  <a:cubicBezTo>
                    <a:pt x="3964" y="4770"/>
                    <a:pt x="4025" y="4862"/>
                    <a:pt x="4086" y="4953"/>
                  </a:cubicBezTo>
                  <a:cubicBezTo>
                    <a:pt x="4231" y="5044"/>
                    <a:pt x="4375" y="5128"/>
                    <a:pt x="4520" y="5219"/>
                  </a:cubicBezTo>
                  <a:cubicBezTo>
                    <a:pt x="4467" y="5113"/>
                    <a:pt x="4406" y="4998"/>
                    <a:pt x="4337" y="4900"/>
                  </a:cubicBezTo>
                  <a:cubicBezTo>
                    <a:pt x="3691" y="3834"/>
                    <a:pt x="2831" y="2914"/>
                    <a:pt x="2055" y="1955"/>
                  </a:cubicBezTo>
                  <a:cubicBezTo>
                    <a:pt x="1560" y="1339"/>
                    <a:pt x="1081" y="715"/>
                    <a:pt x="571" y="114"/>
                  </a:cubicBezTo>
                  <a:cubicBezTo>
                    <a:pt x="381" y="69"/>
                    <a:pt x="191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9"/>
            <p:cNvSpPr/>
            <p:nvPr/>
          </p:nvSpPr>
          <p:spPr>
            <a:xfrm rot="-1270888" flipH="1">
              <a:off x="1205303" y="4237047"/>
              <a:ext cx="39258" cy="63188"/>
            </a:xfrm>
            <a:custGeom>
              <a:avLst/>
              <a:gdLst/>
              <a:ahLst/>
              <a:cxnLst/>
              <a:rect l="l" t="t" r="r" b="b"/>
              <a:pathLst>
                <a:path w="648" h="1043" extrusionOk="0">
                  <a:moveTo>
                    <a:pt x="1" y="1"/>
                  </a:moveTo>
                  <a:cubicBezTo>
                    <a:pt x="168" y="313"/>
                    <a:pt x="335" y="632"/>
                    <a:pt x="503" y="944"/>
                  </a:cubicBezTo>
                  <a:cubicBezTo>
                    <a:pt x="548" y="974"/>
                    <a:pt x="594" y="1013"/>
                    <a:pt x="647" y="1043"/>
                  </a:cubicBezTo>
                  <a:lnTo>
                    <a:pt x="632" y="1020"/>
                  </a:lnTo>
                  <a:cubicBezTo>
                    <a:pt x="427" y="670"/>
                    <a:pt x="221" y="328"/>
                    <a:pt x="1" y="1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9"/>
            <p:cNvSpPr/>
            <p:nvPr/>
          </p:nvSpPr>
          <p:spPr>
            <a:xfrm rot="-1270888" flipH="1">
              <a:off x="1258432" y="3906395"/>
              <a:ext cx="85301" cy="86694"/>
            </a:xfrm>
            <a:custGeom>
              <a:avLst/>
              <a:gdLst/>
              <a:ahLst/>
              <a:cxnLst/>
              <a:rect l="l" t="t" r="r" b="b"/>
              <a:pathLst>
                <a:path w="1408" h="1431" extrusionOk="0">
                  <a:moveTo>
                    <a:pt x="1" y="0"/>
                  </a:moveTo>
                  <a:cubicBezTo>
                    <a:pt x="472" y="426"/>
                    <a:pt x="913" y="875"/>
                    <a:pt x="1340" y="1347"/>
                  </a:cubicBezTo>
                  <a:cubicBezTo>
                    <a:pt x="1362" y="1377"/>
                    <a:pt x="1385" y="1400"/>
                    <a:pt x="1408" y="1430"/>
                  </a:cubicBezTo>
                  <a:cubicBezTo>
                    <a:pt x="1218" y="1088"/>
                    <a:pt x="1043" y="731"/>
                    <a:pt x="883" y="373"/>
                  </a:cubicBezTo>
                  <a:cubicBezTo>
                    <a:pt x="594" y="236"/>
                    <a:pt x="297" y="11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9"/>
            <p:cNvSpPr/>
            <p:nvPr/>
          </p:nvSpPr>
          <p:spPr>
            <a:xfrm rot="-1270888" flipH="1">
              <a:off x="875445" y="5096301"/>
              <a:ext cx="52647" cy="88996"/>
            </a:xfrm>
            <a:custGeom>
              <a:avLst/>
              <a:gdLst/>
              <a:ahLst/>
              <a:cxnLst/>
              <a:rect l="l" t="t" r="r" b="b"/>
              <a:pathLst>
                <a:path w="869" h="1469" extrusionOk="0">
                  <a:moveTo>
                    <a:pt x="39" y="0"/>
                  </a:moveTo>
                  <a:cubicBezTo>
                    <a:pt x="31" y="137"/>
                    <a:pt x="9" y="274"/>
                    <a:pt x="1" y="403"/>
                  </a:cubicBezTo>
                  <a:cubicBezTo>
                    <a:pt x="100" y="533"/>
                    <a:pt x="191" y="655"/>
                    <a:pt x="290" y="784"/>
                  </a:cubicBezTo>
                  <a:cubicBezTo>
                    <a:pt x="480" y="1012"/>
                    <a:pt x="678" y="1240"/>
                    <a:pt x="868" y="1469"/>
                  </a:cubicBezTo>
                  <a:cubicBezTo>
                    <a:pt x="594" y="974"/>
                    <a:pt x="321" y="487"/>
                    <a:pt x="39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9"/>
            <p:cNvSpPr/>
            <p:nvPr/>
          </p:nvSpPr>
          <p:spPr>
            <a:xfrm rot="-1270888" flipH="1">
              <a:off x="1190194" y="3926125"/>
              <a:ext cx="220885" cy="300128"/>
            </a:xfrm>
            <a:custGeom>
              <a:avLst/>
              <a:gdLst/>
              <a:ahLst/>
              <a:cxnLst/>
              <a:rect l="l" t="t" r="r" b="b"/>
              <a:pathLst>
                <a:path w="3646" h="4954" extrusionOk="0">
                  <a:moveTo>
                    <a:pt x="1" y="1"/>
                  </a:moveTo>
                  <a:lnTo>
                    <a:pt x="1" y="1"/>
                  </a:lnTo>
                  <a:cubicBezTo>
                    <a:pt x="343" y="434"/>
                    <a:pt x="686" y="868"/>
                    <a:pt x="1028" y="1294"/>
                  </a:cubicBezTo>
                  <a:cubicBezTo>
                    <a:pt x="1408" y="1758"/>
                    <a:pt x="1796" y="2207"/>
                    <a:pt x="2169" y="2679"/>
                  </a:cubicBezTo>
                  <a:cubicBezTo>
                    <a:pt x="2588" y="3181"/>
                    <a:pt x="2960" y="3721"/>
                    <a:pt x="3288" y="4292"/>
                  </a:cubicBezTo>
                  <a:cubicBezTo>
                    <a:pt x="3394" y="4489"/>
                    <a:pt x="3485" y="4695"/>
                    <a:pt x="3569" y="4908"/>
                  </a:cubicBezTo>
                  <a:lnTo>
                    <a:pt x="3645" y="4954"/>
                  </a:lnTo>
                  <a:cubicBezTo>
                    <a:pt x="3348" y="4375"/>
                    <a:pt x="3044" y="3797"/>
                    <a:pt x="2717" y="3242"/>
                  </a:cubicBezTo>
                  <a:cubicBezTo>
                    <a:pt x="2291" y="2504"/>
                    <a:pt x="1789" y="1819"/>
                    <a:pt x="1211" y="1188"/>
                  </a:cubicBezTo>
                  <a:cubicBezTo>
                    <a:pt x="830" y="777"/>
                    <a:pt x="419" y="38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9"/>
            <p:cNvSpPr/>
            <p:nvPr/>
          </p:nvSpPr>
          <p:spPr>
            <a:xfrm rot="-1270888" flipH="1">
              <a:off x="1559181" y="3767305"/>
              <a:ext cx="167815" cy="138796"/>
            </a:xfrm>
            <a:custGeom>
              <a:avLst/>
              <a:gdLst/>
              <a:ahLst/>
              <a:cxnLst/>
              <a:rect l="l" t="t" r="r" b="b"/>
              <a:pathLst>
                <a:path w="2770" h="2291" extrusionOk="0">
                  <a:moveTo>
                    <a:pt x="457" y="1"/>
                  </a:moveTo>
                  <a:lnTo>
                    <a:pt x="350" y="39"/>
                  </a:lnTo>
                  <a:cubicBezTo>
                    <a:pt x="236" y="85"/>
                    <a:pt x="122" y="138"/>
                    <a:pt x="1" y="191"/>
                  </a:cubicBezTo>
                  <a:lnTo>
                    <a:pt x="92" y="275"/>
                  </a:lnTo>
                  <a:cubicBezTo>
                    <a:pt x="404" y="594"/>
                    <a:pt x="738" y="891"/>
                    <a:pt x="1035" y="1226"/>
                  </a:cubicBezTo>
                  <a:cubicBezTo>
                    <a:pt x="1233" y="1462"/>
                    <a:pt x="1423" y="1697"/>
                    <a:pt x="1621" y="1933"/>
                  </a:cubicBezTo>
                  <a:cubicBezTo>
                    <a:pt x="2001" y="2055"/>
                    <a:pt x="2382" y="2177"/>
                    <a:pt x="2770" y="2291"/>
                  </a:cubicBezTo>
                  <a:cubicBezTo>
                    <a:pt x="2717" y="2230"/>
                    <a:pt x="2663" y="2169"/>
                    <a:pt x="2610" y="2108"/>
                  </a:cubicBezTo>
                  <a:cubicBezTo>
                    <a:pt x="2321" y="1796"/>
                    <a:pt x="2001" y="1522"/>
                    <a:pt x="1689" y="1241"/>
                  </a:cubicBezTo>
                  <a:cubicBezTo>
                    <a:pt x="1393" y="967"/>
                    <a:pt x="1119" y="663"/>
                    <a:pt x="830" y="374"/>
                  </a:cubicBezTo>
                  <a:cubicBezTo>
                    <a:pt x="708" y="252"/>
                    <a:pt x="586" y="130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9"/>
            <p:cNvSpPr/>
            <p:nvPr/>
          </p:nvSpPr>
          <p:spPr>
            <a:xfrm rot="-1270888" flipH="1">
              <a:off x="1514955" y="3770505"/>
              <a:ext cx="163695" cy="167815"/>
            </a:xfrm>
            <a:custGeom>
              <a:avLst/>
              <a:gdLst/>
              <a:ahLst/>
              <a:cxnLst/>
              <a:rect l="l" t="t" r="r" b="b"/>
              <a:pathLst>
                <a:path w="2702" h="2770" extrusionOk="0">
                  <a:moveTo>
                    <a:pt x="366" y="0"/>
                  </a:moveTo>
                  <a:cubicBezTo>
                    <a:pt x="244" y="31"/>
                    <a:pt x="122" y="69"/>
                    <a:pt x="1" y="107"/>
                  </a:cubicBezTo>
                  <a:cubicBezTo>
                    <a:pt x="168" y="282"/>
                    <a:pt x="335" y="449"/>
                    <a:pt x="510" y="617"/>
                  </a:cubicBezTo>
                  <a:cubicBezTo>
                    <a:pt x="784" y="898"/>
                    <a:pt x="1051" y="1164"/>
                    <a:pt x="1340" y="1423"/>
                  </a:cubicBezTo>
                  <a:cubicBezTo>
                    <a:pt x="1682" y="1720"/>
                    <a:pt x="1994" y="2039"/>
                    <a:pt x="2283" y="2389"/>
                  </a:cubicBezTo>
                  <a:cubicBezTo>
                    <a:pt x="2359" y="2488"/>
                    <a:pt x="2435" y="2602"/>
                    <a:pt x="2511" y="2709"/>
                  </a:cubicBezTo>
                  <a:lnTo>
                    <a:pt x="2701" y="2770"/>
                  </a:lnTo>
                  <a:cubicBezTo>
                    <a:pt x="2481" y="2519"/>
                    <a:pt x="2260" y="2260"/>
                    <a:pt x="2047" y="2001"/>
                  </a:cubicBezTo>
                  <a:cubicBezTo>
                    <a:pt x="1735" y="1621"/>
                    <a:pt x="1393" y="1248"/>
                    <a:pt x="1073" y="860"/>
                  </a:cubicBezTo>
                  <a:cubicBezTo>
                    <a:pt x="837" y="579"/>
                    <a:pt x="609" y="282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9"/>
            <p:cNvSpPr/>
            <p:nvPr/>
          </p:nvSpPr>
          <p:spPr>
            <a:xfrm rot="-1270888" flipH="1">
              <a:off x="1661024" y="3751892"/>
              <a:ext cx="148004" cy="81605"/>
            </a:xfrm>
            <a:custGeom>
              <a:avLst/>
              <a:gdLst/>
              <a:ahLst/>
              <a:cxnLst/>
              <a:rect l="l" t="t" r="r" b="b"/>
              <a:pathLst>
                <a:path w="2443" h="1347" extrusionOk="0">
                  <a:moveTo>
                    <a:pt x="1134" y="0"/>
                  </a:moveTo>
                  <a:cubicBezTo>
                    <a:pt x="875" y="99"/>
                    <a:pt x="594" y="152"/>
                    <a:pt x="312" y="152"/>
                  </a:cubicBezTo>
                  <a:cubicBezTo>
                    <a:pt x="302" y="152"/>
                    <a:pt x="291" y="151"/>
                    <a:pt x="280" y="151"/>
                  </a:cubicBezTo>
                  <a:cubicBezTo>
                    <a:pt x="184" y="151"/>
                    <a:pt x="89" y="181"/>
                    <a:pt x="1" y="228"/>
                  </a:cubicBezTo>
                  <a:cubicBezTo>
                    <a:pt x="777" y="670"/>
                    <a:pt x="1598" y="1050"/>
                    <a:pt x="2443" y="1347"/>
                  </a:cubicBezTo>
                  <a:cubicBezTo>
                    <a:pt x="2367" y="1263"/>
                    <a:pt x="2291" y="1172"/>
                    <a:pt x="2214" y="1081"/>
                  </a:cubicBezTo>
                  <a:cubicBezTo>
                    <a:pt x="1903" y="715"/>
                    <a:pt x="1530" y="396"/>
                    <a:pt x="1187" y="53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9"/>
            <p:cNvSpPr/>
            <p:nvPr/>
          </p:nvSpPr>
          <p:spPr>
            <a:xfrm rot="-1270888" flipH="1">
              <a:off x="1270307" y="3835822"/>
              <a:ext cx="258204" cy="282619"/>
            </a:xfrm>
            <a:custGeom>
              <a:avLst/>
              <a:gdLst/>
              <a:ahLst/>
              <a:cxnLst/>
              <a:rect l="l" t="t" r="r" b="b"/>
              <a:pathLst>
                <a:path w="4262" h="4665" extrusionOk="0">
                  <a:moveTo>
                    <a:pt x="1" y="1"/>
                  </a:moveTo>
                  <a:lnTo>
                    <a:pt x="1" y="1"/>
                  </a:lnTo>
                  <a:cubicBezTo>
                    <a:pt x="373" y="404"/>
                    <a:pt x="746" y="807"/>
                    <a:pt x="1104" y="1233"/>
                  </a:cubicBezTo>
                  <a:cubicBezTo>
                    <a:pt x="1499" y="1705"/>
                    <a:pt x="1887" y="2199"/>
                    <a:pt x="2260" y="2694"/>
                  </a:cubicBezTo>
                  <a:cubicBezTo>
                    <a:pt x="2625" y="3173"/>
                    <a:pt x="2960" y="3675"/>
                    <a:pt x="3264" y="4200"/>
                  </a:cubicBezTo>
                  <a:cubicBezTo>
                    <a:pt x="3599" y="4337"/>
                    <a:pt x="3934" y="4497"/>
                    <a:pt x="4261" y="4664"/>
                  </a:cubicBezTo>
                  <a:cubicBezTo>
                    <a:pt x="3805" y="3995"/>
                    <a:pt x="3325" y="3356"/>
                    <a:pt x="2800" y="2747"/>
                  </a:cubicBezTo>
                  <a:cubicBezTo>
                    <a:pt x="2313" y="2169"/>
                    <a:pt x="1788" y="1621"/>
                    <a:pt x="1279" y="1058"/>
                  </a:cubicBezTo>
                  <a:cubicBezTo>
                    <a:pt x="959" y="716"/>
                    <a:pt x="632" y="366"/>
                    <a:pt x="297" y="23"/>
                  </a:cubicBezTo>
                  <a:cubicBezTo>
                    <a:pt x="198" y="16"/>
                    <a:pt x="107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9"/>
            <p:cNvSpPr/>
            <p:nvPr/>
          </p:nvSpPr>
          <p:spPr>
            <a:xfrm rot="-1270888" flipH="1">
              <a:off x="1439493" y="3785590"/>
              <a:ext cx="199621" cy="200530"/>
            </a:xfrm>
            <a:custGeom>
              <a:avLst/>
              <a:gdLst/>
              <a:ahLst/>
              <a:cxnLst/>
              <a:rect l="l" t="t" r="r" b="b"/>
              <a:pathLst>
                <a:path w="3295" h="3310" extrusionOk="0">
                  <a:moveTo>
                    <a:pt x="168" y="0"/>
                  </a:moveTo>
                  <a:lnTo>
                    <a:pt x="1" y="30"/>
                  </a:lnTo>
                  <a:cubicBezTo>
                    <a:pt x="206" y="274"/>
                    <a:pt x="411" y="525"/>
                    <a:pt x="609" y="768"/>
                  </a:cubicBezTo>
                  <a:cubicBezTo>
                    <a:pt x="929" y="1156"/>
                    <a:pt x="1271" y="1529"/>
                    <a:pt x="1583" y="1910"/>
                  </a:cubicBezTo>
                  <a:cubicBezTo>
                    <a:pt x="1925" y="2320"/>
                    <a:pt x="2260" y="2731"/>
                    <a:pt x="2633" y="3104"/>
                  </a:cubicBezTo>
                  <a:cubicBezTo>
                    <a:pt x="2854" y="3165"/>
                    <a:pt x="3074" y="3233"/>
                    <a:pt x="3295" y="3310"/>
                  </a:cubicBezTo>
                  <a:cubicBezTo>
                    <a:pt x="3234" y="3211"/>
                    <a:pt x="3166" y="3119"/>
                    <a:pt x="3097" y="3020"/>
                  </a:cubicBezTo>
                  <a:cubicBezTo>
                    <a:pt x="2260" y="1887"/>
                    <a:pt x="1195" y="951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9"/>
            <p:cNvSpPr/>
            <p:nvPr/>
          </p:nvSpPr>
          <p:spPr>
            <a:xfrm rot="-1270888" flipH="1">
              <a:off x="932120" y="4920682"/>
              <a:ext cx="23082" cy="97781"/>
            </a:xfrm>
            <a:custGeom>
              <a:avLst/>
              <a:gdLst/>
              <a:ahLst/>
              <a:cxnLst/>
              <a:rect l="l" t="t" r="r" b="b"/>
              <a:pathLst>
                <a:path w="381" h="1614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404"/>
                    <a:pt x="31" y="807"/>
                    <a:pt x="8" y="1218"/>
                  </a:cubicBezTo>
                  <a:cubicBezTo>
                    <a:pt x="137" y="1348"/>
                    <a:pt x="259" y="1484"/>
                    <a:pt x="381" y="1614"/>
                  </a:cubicBezTo>
                  <a:cubicBezTo>
                    <a:pt x="289" y="1150"/>
                    <a:pt x="206" y="686"/>
                    <a:pt x="130" y="214"/>
                  </a:cubicBezTo>
                  <a:cubicBezTo>
                    <a:pt x="84" y="145"/>
                    <a:pt x="38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9"/>
            <p:cNvSpPr/>
            <p:nvPr/>
          </p:nvSpPr>
          <p:spPr>
            <a:xfrm rot="-1270888" flipH="1">
              <a:off x="954021" y="4846130"/>
              <a:ext cx="17569" cy="113472"/>
            </a:xfrm>
            <a:custGeom>
              <a:avLst/>
              <a:gdLst/>
              <a:ahLst/>
              <a:cxnLst/>
              <a:rect l="l" t="t" r="r" b="b"/>
              <a:pathLst>
                <a:path w="290" h="1873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571"/>
                    <a:pt x="77" y="1142"/>
                    <a:pt x="153" y="1712"/>
                  </a:cubicBezTo>
                  <a:lnTo>
                    <a:pt x="290" y="1872"/>
                  </a:lnTo>
                  <a:cubicBezTo>
                    <a:pt x="290" y="1652"/>
                    <a:pt x="282" y="1431"/>
                    <a:pt x="274" y="1218"/>
                  </a:cubicBezTo>
                  <a:cubicBezTo>
                    <a:pt x="259" y="944"/>
                    <a:pt x="252" y="670"/>
                    <a:pt x="244" y="39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9"/>
            <p:cNvSpPr/>
            <p:nvPr/>
          </p:nvSpPr>
          <p:spPr>
            <a:xfrm rot="-1270888" flipH="1">
              <a:off x="910887" y="4999035"/>
              <a:ext cx="28171" cy="80696"/>
            </a:xfrm>
            <a:custGeom>
              <a:avLst/>
              <a:gdLst/>
              <a:ahLst/>
              <a:cxnLst/>
              <a:rect l="l" t="t" r="r" b="b"/>
              <a:pathLst>
                <a:path w="465" h="1332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373"/>
                    <a:pt x="145" y="746"/>
                    <a:pt x="244" y="1111"/>
                  </a:cubicBezTo>
                  <a:cubicBezTo>
                    <a:pt x="304" y="1187"/>
                    <a:pt x="365" y="1263"/>
                    <a:pt x="419" y="1331"/>
                  </a:cubicBezTo>
                  <a:cubicBezTo>
                    <a:pt x="434" y="1149"/>
                    <a:pt x="449" y="966"/>
                    <a:pt x="464" y="776"/>
                  </a:cubicBezTo>
                  <a:cubicBezTo>
                    <a:pt x="304" y="517"/>
                    <a:pt x="152" y="259"/>
                    <a:pt x="0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9"/>
            <p:cNvSpPr/>
            <p:nvPr/>
          </p:nvSpPr>
          <p:spPr>
            <a:xfrm rot="-1270888" flipH="1">
              <a:off x="1352614" y="3803409"/>
              <a:ext cx="244755" cy="241241"/>
            </a:xfrm>
            <a:custGeom>
              <a:avLst/>
              <a:gdLst/>
              <a:ahLst/>
              <a:cxnLst/>
              <a:rect l="l" t="t" r="r" b="b"/>
              <a:pathLst>
                <a:path w="4040" h="3982" extrusionOk="0">
                  <a:moveTo>
                    <a:pt x="687" y="1"/>
                  </a:moveTo>
                  <a:cubicBezTo>
                    <a:pt x="456" y="1"/>
                    <a:pt x="226" y="14"/>
                    <a:pt x="0" y="33"/>
                  </a:cubicBezTo>
                  <a:lnTo>
                    <a:pt x="99" y="140"/>
                  </a:lnTo>
                  <a:cubicBezTo>
                    <a:pt x="556" y="589"/>
                    <a:pt x="974" y="1060"/>
                    <a:pt x="1392" y="1540"/>
                  </a:cubicBezTo>
                  <a:cubicBezTo>
                    <a:pt x="1811" y="2011"/>
                    <a:pt x="2237" y="2483"/>
                    <a:pt x="2655" y="2955"/>
                  </a:cubicBezTo>
                  <a:cubicBezTo>
                    <a:pt x="2876" y="3206"/>
                    <a:pt x="3097" y="3464"/>
                    <a:pt x="3310" y="3715"/>
                  </a:cubicBezTo>
                  <a:cubicBezTo>
                    <a:pt x="3553" y="3799"/>
                    <a:pt x="3797" y="3890"/>
                    <a:pt x="4040" y="3982"/>
                  </a:cubicBezTo>
                  <a:cubicBezTo>
                    <a:pt x="3751" y="3525"/>
                    <a:pt x="3431" y="3084"/>
                    <a:pt x="3104" y="2658"/>
                  </a:cubicBezTo>
                  <a:cubicBezTo>
                    <a:pt x="2724" y="2171"/>
                    <a:pt x="2351" y="1692"/>
                    <a:pt x="1948" y="1228"/>
                  </a:cubicBezTo>
                  <a:cubicBezTo>
                    <a:pt x="1583" y="809"/>
                    <a:pt x="1210" y="406"/>
                    <a:pt x="837" y="3"/>
                  </a:cubicBezTo>
                  <a:cubicBezTo>
                    <a:pt x="787" y="1"/>
                    <a:pt x="737" y="1"/>
                    <a:pt x="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9"/>
            <p:cNvSpPr/>
            <p:nvPr/>
          </p:nvSpPr>
          <p:spPr>
            <a:xfrm rot="-1270888" flipH="1">
              <a:off x="991998" y="4513636"/>
              <a:ext cx="76092" cy="236516"/>
            </a:xfrm>
            <a:custGeom>
              <a:avLst/>
              <a:gdLst/>
              <a:ahLst/>
              <a:cxnLst/>
              <a:rect l="l" t="t" r="r" b="b"/>
              <a:pathLst>
                <a:path w="1256" h="3904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487"/>
                    <a:pt x="228" y="989"/>
                    <a:pt x="304" y="1491"/>
                  </a:cubicBezTo>
                  <a:cubicBezTo>
                    <a:pt x="434" y="1948"/>
                    <a:pt x="540" y="2412"/>
                    <a:pt x="616" y="2876"/>
                  </a:cubicBezTo>
                  <a:lnTo>
                    <a:pt x="639" y="3013"/>
                  </a:lnTo>
                  <a:cubicBezTo>
                    <a:pt x="845" y="3317"/>
                    <a:pt x="1050" y="3614"/>
                    <a:pt x="1255" y="3903"/>
                  </a:cubicBezTo>
                  <a:cubicBezTo>
                    <a:pt x="1240" y="3439"/>
                    <a:pt x="1172" y="2967"/>
                    <a:pt x="1134" y="2503"/>
                  </a:cubicBezTo>
                  <a:cubicBezTo>
                    <a:pt x="1111" y="2290"/>
                    <a:pt x="1096" y="2070"/>
                    <a:pt x="1080" y="1849"/>
                  </a:cubicBezTo>
                  <a:cubicBezTo>
                    <a:pt x="1050" y="1720"/>
                    <a:pt x="1020" y="1590"/>
                    <a:pt x="982" y="1461"/>
                  </a:cubicBezTo>
                  <a:cubicBezTo>
                    <a:pt x="768" y="1134"/>
                    <a:pt x="555" y="814"/>
                    <a:pt x="335" y="487"/>
                  </a:cubicBezTo>
                  <a:cubicBezTo>
                    <a:pt x="221" y="327"/>
                    <a:pt x="114" y="16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9"/>
            <p:cNvSpPr/>
            <p:nvPr/>
          </p:nvSpPr>
          <p:spPr>
            <a:xfrm rot="-1270888" flipH="1">
              <a:off x="858265" y="5150720"/>
              <a:ext cx="77001" cy="118985"/>
            </a:xfrm>
            <a:custGeom>
              <a:avLst/>
              <a:gdLst/>
              <a:ahLst/>
              <a:cxnLst/>
              <a:rect l="l" t="t" r="r" b="b"/>
              <a:pathLst>
                <a:path w="1271" h="1964" extrusionOk="0">
                  <a:moveTo>
                    <a:pt x="0" y="1"/>
                  </a:moveTo>
                  <a:cubicBezTo>
                    <a:pt x="464" y="632"/>
                    <a:pt x="890" y="1286"/>
                    <a:pt x="1271" y="1963"/>
                  </a:cubicBezTo>
                  <a:cubicBezTo>
                    <a:pt x="1050" y="1537"/>
                    <a:pt x="814" y="1104"/>
                    <a:pt x="578" y="678"/>
                  </a:cubicBezTo>
                  <a:cubicBezTo>
                    <a:pt x="388" y="449"/>
                    <a:pt x="190" y="221"/>
                    <a:pt x="0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9"/>
            <p:cNvSpPr/>
            <p:nvPr/>
          </p:nvSpPr>
          <p:spPr>
            <a:xfrm rot="-1270888" flipH="1">
              <a:off x="781050" y="3928779"/>
              <a:ext cx="1213658" cy="842163"/>
            </a:xfrm>
            <a:custGeom>
              <a:avLst/>
              <a:gdLst/>
              <a:ahLst/>
              <a:cxnLst/>
              <a:rect l="l" t="t" r="r" b="b"/>
              <a:pathLst>
                <a:path w="20033" h="13901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951" y="3051"/>
                    <a:pt x="3599" y="5159"/>
                    <a:pt x="6383" y="6528"/>
                  </a:cubicBezTo>
                  <a:cubicBezTo>
                    <a:pt x="9206" y="7913"/>
                    <a:pt x="12287" y="8734"/>
                    <a:pt x="15064" y="10210"/>
                  </a:cubicBezTo>
                  <a:cubicBezTo>
                    <a:pt x="16898" y="11184"/>
                    <a:pt x="18571" y="12424"/>
                    <a:pt x="20032" y="13900"/>
                  </a:cubicBezTo>
                  <a:cubicBezTo>
                    <a:pt x="19005" y="12698"/>
                    <a:pt x="18046" y="11443"/>
                    <a:pt x="17164" y="10142"/>
                  </a:cubicBezTo>
                  <a:cubicBezTo>
                    <a:pt x="15338" y="7456"/>
                    <a:pt x="13010" y="5448"/>
                    <a:pt x="10073" y="3789"/>
                  </a:cubicBezTo>
                  <a:cubicBezTo>
                    <a:pt x="6878" y="2024"/>
                    <a:pt x="3256" y="1834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9"/>
            <p:cNvSpPr/>
            <p:nvPr/>
          </p:nvSpPr>
          <p:spPr>
            <a:xfrm rot="-1270888" flipH="1">
              <a:off x="1320462" y="4010058"/>
              <a:ext cx="484482" cy="43377"/>
            </a:xfrm>
            <a:custGeom>
              <a:avLst/>
              <a:gdLst/>
              <a:ahLst/>
              <a:cxnLst/>
              <a:rect l="l" t="t" r="r" b="b"/>
              <a:pathLst>
                <a:path w="7997" h="716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83"/>
                    <a:pt x="290" y="358"/>
                    <a:pt x="449" y="533"/>
                  </a:cubicBezTo>
                  <a:cubicBezTo>
                    <a:pt x="784" y="556"/>
                    <a:pt x="1119" y="571"/>
                    <a:pt x="1454" y="586"/>
                  </a:cubicBezTo>
                  <a:cubicBezTo>
                    <a:pt x="3630" y="708"/>
                    <a:pt x="5813" y="715"/>
                    <a:pt x="7997" y="715"/>
                  </a:cubicBezTo>
                  <a:cubicBezTo>
                    <a:pt x="7844" y="647"/>
                    <a:pt x="7700" y="579"/>
                    <a:pt x="7555" y="510"/>
                  </a:cubicBezTo>
                  <a:cubicBezTo>
                    <a:pt x="6863" y="434"/>
                    <a:pt x="6163" y="373"/>
                    <a:pt x="5471" y="312"/>
                  </a:cubicBezTo>
                  <a:cubicBezTo>
                    <a:pt x="4550" y="229"/>
                    <a:pt x="3630" y="137"/>
                    <a:pt x="2709" y="92"/>
                  </a:cubicBezTo>
                  <a:cubicBezTo>
                    <a:pt x="1804" y="38"/>
                    <a:pt x="906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9"/>
            <p:cNvSpPr/>
            <p:nvPr/>
          </p:nvSpPr>
          <p:spPr>
            <a:xfrm rot="-1270888" flipH="1">
              <a:off x="1684936" y="3871186"/>
              <a:ext cx="119954" cy="15267"/>
            </a:xfrm>
            <a:custGeom>
              <a:avLst/>
              <a:gdLst/>
              <a:ahLst/>
              <a:cxnLst/>
              <a:rect l="l" t="t" r="r" b="b"/>
              <a:pathLst>
                <a:path w="1980" h="252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100" y="168"/>
                    <a:pt x="153" y="252"/>
                  </a:cubicBezTo>
                  <a:cubicBezTo>
                    <a:pt x="511" y="206"/>
                    <a:pt x="861" y="176"/>
                    <a:pt x="1218" y="153"/>
                  </a:cubicBezTo>
                  <a:cubicBezTo>
                    <a:pt x="1469" y="138"/>
                    <a:pt x="1720" y="130"/>
                    <a:pt x="1979" y="122"/>
                  </a:cubicBezTo>
                  <a:cubicBezTo>
                    <a:pt x="1317" y="69"/>
                    <a:pt x="655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9"/>
            <p:cNvSpPr/>
            <p:nvPr/>
          </p:nvSpPr>
          <p:spPr>
            <a:xfrm rot="-1270888" flipH="1">
              <a:off x="1252060" y="4228914"/>
              <a:ext cx="94085" cy="4362"/>
            </a:xfrm>
            <a:custGeom>
              <a:avLst/>
              <a:gdLst/>
              <a:ahLst/>
              <a:cxnLst/>
              <a:rect l="l" t="t" r="r" b="b"/>
              <a:pathLst>
                <a:path w="1553" h="72" extrusionOk="0">
                  <a:moveTo>
                    <a:pt x="1446" y="1"/>
                  </a:moveTo>
                  <a:cubicBezTo>
                    <a:pt x="966" y="23"/>
                    <a:pt x="480" y="39"/>
                    <a:pt x="0" y="39"/>
                  </a:cubicBezTo>
                  <a:cubicBezTo>
                    <a:pt x="420" y="57"/>
                    <a:pt x="849" y="71"/>
                    <a:pt x="1277" y="71"/>
                  </a:cubicBezTo>
                  <a:cubicBezTo>
                    <a:pt x="1369" y="71"/>
                    <a:pt x="1461" y="70"/>
                    <a:pt x="1552" y="6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9"/>
            <p:cNvSpPr/>
            <p:nvPr/>
          </p:nvSpPr>
          <p:spPr>
            <a:xfrm rot="-1270888" flipH="1">
              <a:off x="1603329" y="3849971"/>
              <a:ext cx="210707" cy="24960"/>
            </a:xfrm>
            <a:custGeom>
              <a:avLst/>
              <a:gdLst/>
              <a:ahLst/>
              <a:cxnLst/>
              <a:rect l="l" t="t" r="r" b="b"/>
              <a:pathLst>
                <a:path w="3478" h="412" extrusionOk="0">
                  <a:moveTo>
                    <a:pt x="724" y="1"/>
                  </a:moveTo>
                  <a:cubicBezTo>
                    <a:pt x="482" y="1"/>
                    <a:pt x="240" y="5"/>
                    <a:pt x="1" y="16"/>
                  </a:cubicBezTo>
                  <a:cubicBezTo>
                    <a:pt x="24" y="69"/>
                    <a:pt x="54" y="115"/>
                    <a:pt x="77" y="168"/>
                  </a:cubicBezTo>
                  <a:cubicBezTo>
                    <a:pt x="153" y="168"/>
                    <a:pt x="237" y="168"/>
                    <a:pt x="313" y="176"/>
                  </a:cubicBezTo>
                  <a:cubicBezTo>
                    <a:pt x="1378" y="221"/>
                    <a:pt x="2428" y="313"/>
                    <a:pt x="3478" y="412"/>
                  </a:cubicBezTo>
                  <a:cubicBezTo>
                    <a:pt x="3082" y="290"/>
                    <a:pt x="2686" y="161"/>
                    <a:pt x="2298" y="24"/>
                  </a:cubicBezTo>
                  <a:cubicBezTo>
                    <a:pt x="2009" y="24"/>
                    <a:pt x="1728" y="8"/>
                    <a:pt x="1446" y="8"/>
                  </a:cubicBezTo>
                  <a:cubicBezTo>
                    <a:pt x="1207" y="5"/>
                    <a:pt x="965" y="1"/>
                    <a:pt x="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9"/>
            <p:cNvSpPr/>
            <p:nvPr/>
          </p:nvSpPr>
          <p:spPr>
            <a:xfrm rot="-1270888" flipH="1">
              <a:off x="1185031" y="4143484"/>
              <a:ext cx="578022" cy="62703"/>
            </a:xfrm>
            <a:custGeom>
              <a:avLst/>
              <a:gdLst/>
              <a:ahLst/>
              <a:cxnLst/>
              <a:rect l="l" t="t" r="r" b="b"/>
              <a:pathLst>
                <a:path w="9541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9"/>
                    <a:pt x="167" y="137"/>
                    <a:pt x="243" y="206"/>
                  </a:cubicBezTo>
                  <a:cubicBezTo>
                    <a:pt x="708" y="327"/>
                    <a:pt x="1172" y="426"/>
                    <a:pt x="1643" y="525"/>
                  </a:cubicBezTo>
                  <a:cubicBezTo>
                    <a:pt x="2663" y="723"/>
                    <a:pt x="3690" y="868"/>
                    <a:pt x="4732" y="936"/>
                  </a:cubicBezTo>
                  <a:cubicBezTo>
                    <a:pt x="5203" y="970"/>
                    <a:pt x="5677" y="980"/>
                    <a:pt x="6150" y="980"/>
                  </a:cubicBezTo>
                  <a:cubicBezTo>
                    <a:pt x="6532" y="980"/>
                    <a:pt x="6915" y="973"/>
                    <a:pt x="7296" y="967"/>
                  </a:cubicBezTo>
                  <a:cubicBezTo>
                    <a:pt x="7483" y="961"/>
                    <a:pt x="7669" y="958"/>
                    <a:pt x="7856" y="958"/>
                  </a:cubicBezTo>
                  <a:cubicBezTo>
                    <a:pt x="8418" y="958"/>
                    <a:pt x="8981" y="984"/>
                    <a:pt x="9540" y="1035"/>
                  </a:cubicBezTo>
                  <a:cubicBezTo>
                    <a:pt x="9388" y="928"/>
                    <a:pt x="9236" y="822"/>
                    <a:pt x="9084" y="715"/>
                  </a:cubicBezTo>
                  <a:cubicBezTo>
                    <a:pt x="9000" y="723"/>
                    <a:pt x="8917" y="723"/>
                    <a:pt x="8833" y="731"/>
                  </a:cubicBezTo>
                  <a:cubicBezTo>
                    <a:pt x="8589" y="741"/>
                    <a:pt x="8345" y="746"/>
                    <a:pt x="8101" y="746"/>
                  </a:cubicBezTo>
                  <a:cubicBezTo>
                    <a:pt x="7481" y="746"/>
                    <a:pt x="6862" y="716"/>
                    <a:pt x="6239" y="677"/>
                  </a:cubicBezTo>
                  <a:cubicBezTo>
                    <a:pt x="5379" y="632"/>
                    <a:pt x="4519" y="571"/>
                    <a:pt x="3667" y="457"/>
                  </a:cubicBezTo>
                  <a:cubicBezTo>
                    <a:pt x="2450" y="289"/>
                    <a:pt x="1225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9"/>
            <p:cNvSpPr/>
            <p:nvPr/>
          </p:nvSpPr>
          <p:spPr>
            <a:xfrm rot="-1270888" flipH="1">
              <a:off x="1047914" y="4465414"/>
              <a:ext cx="411661" cy="71548"/>
            </a:xfrm>
            <a:custGeom>
              <a:avLst/>
              <a:gdLst/>
              <a:ahLst/>
              <a:cxnLst/>
              <a:rect l="l" t="t" r="r" b="b"/>
              <a:pathLst>
                <a:path w="6795" h="1181" extrusionOk="0">
                  <a:moveTo>
                    <a:pt x="0" y="1"/>
                  </a:moveTo>
                  <a:lnTo>
                    <a:pt x="396" y="153"/>
                  </a:lnTo>
                  <a:cubicBezTo>
                    <a:pt x="2541" y="412"/>
                    <a:pt x="4694" y="663"/>
                    <a:pt x="6794" y="1180"/>
                  </a:cubicBezTo>
                  <a:cubicBezTo>
                    <a:pt x="6536" y="853"/>
                    <a:pt x="6269" y="541"/>
                    <a:pt x="6003" y="237"/>
                  </a:cubicBezTo>
                  <a:cubicBezTo>
                    <a:pt x="5600" y="214"/>
                    <a:pt x="5204" y="191"/>
                    <a:pt x="4809" y="176"/>
                  </a:cubicBezTo>
                  <a:cubicBezTo>
                    <a:pt x="3424" y="123"/>
                    <a:pt x="2039" y="100"/>
                    <a:pt x="662" y="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9"/>
            <p:cNvSpPr/>
            <p:nvPr/>
          </p:nvSpPr>
          <p:spPr>
            <a:xfrm rot="-1270888" flipH="1">
              <a:off x="1718664" y="3798143"/>
              <a:ext cx="88572" cy="6967"/>
            </a:xfrm>
            <a:custGeom>
              <a:avLst/>
              <a:gdLst/>
              <a:ahLst/>
              <a:cxnLst/>
              <a:rect l="l" t="t" r="r" b="b"/>
              <a:pathLst>
                <a:path w="1462" h="115" extrusionOk="0">
                  <a:moveTo>
                    <a:pt x="1264" y="1"/>
                  </a:moveTo>
                  <a:cubicBezTo>
                    <a:pt x="838" y="24"/>
                    <a:pt x="419" y="39"/>
                    <a:pt x="1" y="62"/>
                  </a:cubicBezTo>
                  <a:cubicBezTo>
                    <a:pt x="8" y="77"/>
                    <a:pt x="16" y="100"/>
                    <a:pt x="23" y="115"/>
                  </a:cubicBezTo>
                  <a:cubicBezTo>
                    <a:pt x="495" y="92"/>
                    <a:pt x="982" y="84"/>
                    <a:pt x="1461" y="84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9"/>
            <p:cNvSpPr/>
            <p:nvPr/>
          </p:nvSpPr>
          <p:spPr>
            <a:xfrm rot="-1270888" flipH="1">
              <a:off x="1266098" y="4116052"/>
              <a:ext cx="387670" cy="27989"/>
            </a:xfrm>
            <a:custGeom>
              <a:avLst/>
              <a:gdLst/>
              <a:ahLst/>
              <a:cxnLst/>
              <a:rect l="l" t="t" r="r" b="b"/>
              <a:pathLst>
                <a:path w="6399" h="462" extrusionOk="0">
                  <a:moveTo>
                    <a:pt x="1" y="0"/>
                  </a:moveTo>
                  <a:cubicBezTo>
                    <a:pt x="624" y="107"/>
                    <a:pt x="1248" y="198"/>
                    <a:pt x="1880" y="274"/>
                  </a:cubicBezTo>
                  <a:cubicBezTo>
                    <a:pt x="2854" y="381"/>
                    <a:pt x="3827" y="442"/>
                    <a:pt x="4801" y="457"/>
                  </a:cubicBezTo>
                  <a:cubicBezTo>
                    <a:pt x="5019" y="460"/>
                    <a:pt x="5239" y="462"/>
                    <a:pt x="5460" y="462"/>
                  </a:cubicBezTo>
                  <a:cubicBezTo>
                    <a:pt x="5772" y="462"/>
                    <a:pt x="6087" y="458"/>
                    <a:pt x="6399" y="449"/>
                  </a:cubicBezTo>
                  <a:cubicBezTo>
                    <a:pt x="6186" y="312"/>
                    <a:pt x="5965" y="183"/>
                    <a:pt x="5745" y="61"/>
                  </a:cubicBezTo>
                  <a:lnTo>
                    <a:pt x="5433" y="61"/>
                  </a:lnTo>
                  <a:cubicBezTo>
                    <a:pt x="3622" y="61"/>
                    <a:pt x="1811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9"/>
            <p:cNvSpPr/>
            <p:nvPr/>
          </p:nvSpPr>
          <p:spPr>
            <a:xfrm rot="-1270888" flipH="1">
              <a:off x="1089505" y="4312385"/>
              <a:ext cx="542520" cy="75183"/>
            </a:xfrm>
            <a:custGeom>
              <a:avLst/>
              <a:gdLst/>
              <a:ahLst/>
              <a:cxnLst/>
              <a:rect l="l" t="t" r="r" b="b"/>
              <a:pathLst>
                <a:path w="8955" h="1241" extrusionOk="0">
                  <a:moveTo>
                    <a:pt x="0" y="1"/>
                  </a:moveTo>
                  <a:lnTo>
                    <a:pt x="76" y="16"/>
                  </a:lnTo>
                  <a:cubicBezTo>
                    <a:pt x="1857" y="350"/>
                    <a:pt x="3660" y="518"/>
                    <a:pt x="5463" y="723"/>
                  </a:cubicBezTo>
                  <a:cubicBezTo>
                    <a:pt x="6634" y="860"/>
                    <a:pt x="7798" y="1012"/>
                    <a:pt x="8955" y="1241"/>
                  </a:cubicBezTo>
                  <a:cubicBezTo>
                    <a:pt x="8681" y="967"/>
                    <a:pt x="8392" y="693"/>
                    <a:pt x="8103" y="434"/>
                  </a:cubicBezTo>
                  <a:cubicBezTo>
                    <a:pt x="7763" y="466"/>
                    <a:pt x="7424" y="479"/>
                    <a:pt x="7084" y="479"/>
                  </a:cubicBezTo>
                  <a:cubicBezTo>
                    <a:pt x="6937" y="479"/>
                    <a:pt x="6790" y="477"/>
                    <a:pt x="6642" y="472"/>
                  </a:cubicBezTo>
                  <a:cubicBezTo>
                    <a:pt x="5858" y="449"/>
                    <a:pt x="5082" y="389"/>
                    <a:pt x="4299" y="320"/>
                  </a:cubicBezTo>
                  <a:cubicBezTo>
                    <a:pt x="3523" y="259"/>
                    <a:pt x="2762" y="214"/>
                    <a:pt x="1986" y="160"/>
                  </a:cubicBezTo>
                  <a:cubicBezTo>
                    <a:pt x="1324" y="122"/>
                    <a:pt x="662" y="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9"/>
            <p:cNvSpPr/>
            <p:nvPr/>
          </p:nvSpPr>
          <p:spPr>
            <a:xfrm rot="-1270888" flipH="1">
              <a:off x="1760175" y="3745705"/>
              <a:ext cx="47073" cy="22658"/>
            </a:xfrm>
            <a:custGeom>
              <a:avLst/>
              <a:gdLst/>
              <a:ahLst/>
              <a:cxnLst/>
              <a:rect l="l" t="t" r="r" b="b"/>
              <a:pathLst>
                <a:path w="777" h="374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31" y="198"/>
                    <a:pt x="61" y="290"/>
                    <a:pt x="91" y="373"/>
                  </a:cubicBezTo>
                  <a:cubicBezTo>
                    <a:pt x="320" y="366"/>
                    <a:pt x="548" y="358"/>
                    <a:pt x="776" y="350"/>
                  </a:cubicBezTo>
                  <a:cubicBezTo>
                    <a:pt x="556" y="236"/>
                    <a:pt x="343" y="122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9"/>
            <p:cNvSpPr/>
            <p:nvPr/>
          </p:nvSpPr>
          <p:spPr>
            <a:xfrm rot="-1270888" flipH="1">
              <a:off x="1406165" y="3956603"/>
              <a:ext cx="400150" cy="34290"/>
            </a:xfrm>
            <a:custGeom>
              <a:avLst/>
              <a:gdLst/>
              <a:ahLst/>
              <a:cxnLst/>
              <a:rect l="l" t="t" r="r" b="b"/>
              <a:pathLst>
                <a:path w="6605" h="566" extrusionOk="0">
                  <a:moveTo>
                    <a:pt x="2503" y="0"/>
                  </a:moveTo>
                  <a:cubicBezTo>
                    <a:pt x="1667" y="0"/>
                    <a:pt x="829" y="42"/>
                    <a:pt x="1" y="125"/>
                  </a:cubicBezTo>
                  <a:cubicBezTo>
                    <a:pt x="9" y="140"/>
                    <a:pt x="24" y="163"/>
                    <a:pt x="39" y="178"/>
                  </a:cubicBezTo>
                  <a:cubicBezTo>
                    <a:pt x="252" y="178"/>
                    <a:pt x="473" y="186"/>
                    <a:pt x="693" y="186"/>
                  </a:cubicBezTo>
                  <a:cubicBezTo>
                    <a:pt x="1614" y="208"/>
                    <a:pt x="2527" y="239"/>
                    <a:pt x="3447" y="292"/>
                  </a:cubicBezTo>
                  <a:cubicBezTo>
                    <a:pt x="4368" y="353"/>
                    <a:pt x="5273" y="444"/>
                    <a:pt x="6186" y="520"/>
                  </a:cubicBezTo>
                  <a:lnTo>
                    <a:pt x="6605" y="566"/>
                  </a:lnTo>
                  <a:cubicBezTo>
                    <a:pt x="6065" y="376"/>
                    <a:pt x="5517" y="201"/>
                    <a:pt x="4969" y="33"/>
                  </a:cubicBezTo>
                  <a:cubicBezTo>
                    <a:pt x="4383" y="33"/>
                    <a:pt x="3805" y="26"/>
                    <a:pt x="3219" y="11"/>
                  </a:cubicBezTo>
                  <a:cubicBezTo>
                    <a:pt x="2981" y="4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9"/>
            <p:cNvSpPr/>
            <p:nvPr/>
          </p:nvSpPr>
          <p:spPr>
            <a:xfrm rot="-1270888" flipH="1">
              <a:off x="1032331" y="4596231"/>
              <a:ext cx="225429" cy="62764"/>
            </a:xfrm>
            <a:custGeom>
              <a:avLst/>
              <a:gdLst/>
              <a:ahLst/>
              <a:cxnLst/>
              <a:rect l="l" t="t" r="r" b="b"/>
              <a:pathLst>
                <a:path w="3721" h="1036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92"/>
                    <a:pt x="852" y="183"/>
                    <a:pt x="1271" y="289"/>
                  </a:cubicBezTo>
                  <a:cubicBezTo>
                    <a:pt x="1894" y="449"/>
                    <a:pt x="2511" y="632"/>
                    <a:pt x="3119" y="830"/>
                  </a:cubicBezTo>
                  <a:cubicBezTo>
                    <a:pt x="3325" y="898"/>
                    <a:pt x="3523" y="967"/>
                    <a:pt x="3720" y="1035"/>
                  </a:cubicBezTo>
                  <a:lnTo>
                    <a:pt x="3614" y="875"/>
                  </a:lnTo>
                  <a:cubicBezTo>
                    <a:pt x="3530" y="761"/>
                    <a:pt x="3454" y="647"/>
                    <a:pt x="3370" y="541"/>
                  </a:cubicBezTo>
                  <a:lnTo>
                    <a:pt x="3226" y="510"/>
                  </a:lnTo>
                  <a:cubicBezTo>
                    <a:pt x="2153" y="320"/>
                    <a:pt x="1080" y="14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9"/>
            <p:cNvSpPr/>
            <p:nvPr/>
          </p:nvSpPr>
          <p:spPr>
            <a:xfrm rot="-1270888" flipH="1">
              <a:off x="992145" y="4802878"/>
              <a:ext cx="86694" cy="52162"/>
            </a:xfrm>
            <a:custGeom>
              <a:avLst/>
              <a:gdLst/>
              <a:ahLst/>
              <a:cxnLst/>
              <a:rect l="l" t="t" r="r" b="b"/>
              <a:pathLst>
                <a:path w="1431" h="861" extrusionOk="0">
                  <a:moveTo>
                    <a:pt x="0" y="1"/>
                  </a:moveTo>
                  <a:cubicBezTo>
                    <a:pt x="343" y="252"/>
                    <a:pt x="677" y="518"/>
                    <a:pt x="997" y="784"/>
                  </a:cubicBezTo>
                  <a:cubicBezTo>
                    <a:pt x="1142" y="807"/>
                    <a:pt x="1286" y="830"/>
                    <a:pt x="1431" y="861"/>
                  </a:cubicBezTo>
                  <a:cubicBezTo>
                    <a:pt x="1278" y="678"/>
                    <a:pt x="1134" y="488"/>
                    <a:pt x="989" y="298"/>
                  </a:cubicBezTo>
                  <a:cubicBezTo>
                    <a:pt x="662" y="206"/>
                    <a:pt x="327" y="10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9"/>
            <p:cNvSpPr/>
            <p:nvPr/>
          </p:nvSpPr>
          <p:spPr>
            <a:xfrm rot="-1270888" flipH="1">
              <a:off x="1018647" y="4742801"/>
              <a:ext cx="100022" cy="30958"/>
            </a:xfrm>
            <a:custGeom>
              <a:avLst/>
              <a:gdLst/>
              <a:ahLst/>
              <a:cxnLst/>
              <a:rect l="l" t="t" r="r" b="b"/>
              <a:pathLst>
                <a:path w="1651" h="511" extrusionOk="0">
                  <a:moveTo>
                    <a:pt x="0" y="1"/>
                  </a:moveTo>
                  <a:lnTo>
                    <a:pt x="69" y="46"/>
                  </a:lnTo>
                  <a:cubicBezTo>
                    <a:pt x="593" y="198"/>
                    <a:pt x="1126" y="358"/>
                    <a:pt x="1651" y="510"/>
                  </a:cubicBezTo>
                  <a:cubicBezTo>
                    <a:pt x="1621" y="472"/>
                    <a:pt x="1583" y="419"/>
                    <a:pt x="1552" y="373"/>
                  </a:cubicBezTo>
                  <a:cubicBezTo>
                    <a:pt x="1415" y="335"/>
                    <a:pt x="1278" y="297"/>
                    <a:pt x="1141" y="259"/>
                  </a:cubicBezTo>
                  <a:cubicBezTo>
                    <a:pt x="761" y="168"/>
                    <a:pt x="380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9"/>
            <p:cNvSpPr/>
            <p:nvPr/>
          </p:nvSpPr>
          <p:spPr>
            <a:xfrm rot="-1270888" flipH="1">
              <a:off x="1019573" y="4639916"/>
              <a:ext cx="210707" cy="70579"/>
            </a:xfrm>
            <a:custGeom>
              <a:avLst/>
              <a:gdLst/>
              <a:ahLst/>
              <a:cxnLst/>
              <a:rect l="l" t="t" r="r" b="b"/>
              <a:pathLst>
                <a:path w="3478" h="1165" extrusionOk="0">
                  <a:moveTo>
                    <a:pt x="0" y="0"/>
                  </a:moveTo>
                  <a:cubicBezTo>
                    <a:pt x="274" y="129"/>
                    <a:pt x="540" y="259"/>
                    <a:pt x="799" y="403"/>
                  </a:cubicBezTo>
                  <a:cubicBezTo>
                    <a:pt x="989" y="502"/>
                    <a:pt x="1172" y="601"/>
                    <a:pt x="1354" y="708"/>
                  </a:cubicBezTo>
                  <a:cubicBezTo>
                    <a:pt x="2070" y="837"/>
                    <a:pt x="2777" y="989"/>
                    <a:pt x="3477" y="1164"/>
                  </a:cubicBezTo>
                  <a:cubicBezTo>
                    <a:pt x="3439" y="1111"/>
                    <a:pt x="3401" y="1065"/>
                    <a:pt x="3363" y="1012"/>
                  </a:cubicBezTo>
                  <a:cubicBezTo>
                    <a:pt x="2328" y="632"/>
                    <a:pt x="1271" y="304"/>
                    <a:pt x="206" y="46"/>
                  </a:cubicBezTo>
                  <a:cubicBezTo>
                    <a:pt x="137" y="31"/>
                    <a:pt x="69" y="1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9"/>
            <p:cNvSpPr/>
            <p:nvPr/>
          </p:nvSpPr>
          <p:spPr>
            <a:xfrm rot="-1270888" flipH="1">
              <a:off x="963199" y="4902952"/>
              <a:ext cx="54040" cy="50769"/>
            </a:xfrm>
            <a:custGeom>
              <a:avLst/>
              <a:gdLst/>
              <a:ahLst/>
              <a:cxnLst/>
              <a:rect l="l" t="t" r="r" b="b"/>
              <a:pathLst>
                <a:path w="892" h="838" extrusionOk="0">
                  <a:moveTo>
                    <a:pt x="1" y="0"/>
                  </a:moveTo>
                  <a:cubicBezTo>
                    <a:pt x="305" y="267"/>
                    <a:pt x="602" y="548"/>
                    <a:pt x="891" y="837"/>
                  </a:cubicBezTo>
                  <a:cubicBezTo>
                    <a:pt x="670" y="579"/>
                    <a:pt x="457" y="312"/>
                    <a:pt x="244" y="54"/>
                  </a:cubicBezTo>
                  <a:cubicBezTo>
                    <a:pt x="214" y="46"/>
                    <a:pt x="191" y="38"/>
                    <a:pt x="168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9"/>
            <p:cNvSpPr/>
            <p:nvPr/>
          </p:nvSpPr>
          <p:spPr>
            <a:xfrm rot="-1270888" flipH="1">
              <a:off x="1241284" y="4492836"/>
              <a:ext cx="110200" cy="14782"/>
            </a:xfrm>
            <a:custGeom>
              <a:avLst/>
              <a:gdLst/>
              <a:ahLst/>
              <a:cxnLst/>
              <a:rect l="l" t="t" r="r" b="b"/>
              <a:pathLst>
                <a:path w="1819" h="244" extrusionOk="0">
                  <a:moveTo>
                    <a:pt x="0" y="0"/>
                  </a:moveTo>
                  <a:lnTo>
                    <a:pt x="206" y="77"/>
                  </a:lnTo>
                  <a:cubicBezTo>
                    <a:pt x="518" y="107"/>
                    <a:pt x="837" y="137"/>
                    <a:pt x="1157" y="168"/>
                  </a:cubicBezTo>
                  <a:cubicBezTo>
                    <a:pt x="1377" y="191"/>
                    <a:pt x="1598" y="221"/>
                    <a:pt x="1819" y="244"/>
                  </a:cubicBezTo>
                  <a:cubicBezTo>
                    <a:pt x="1218" y="153"/>
                    <a:pt x="609" y="77"/>
                    <a:pt x="0" y="0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9"/>
            <p:cNvSpPr/>
            <p:nvPr/>
          </p:nvSpPr>
          <p:spPr>
            <a:xfrm rot="-1270888" flipH="1">
              <a:off x="1132926" y="4210867"/>
              <a:ext cx="594622" cy="76759"/>
            </a:xfrm>
            <a:custGeom>
              <a:avLst/>
              <a:gdLst/>
              <a:ahLst/>
              <a:cxnLst/>
              <a:rect l="l" t="t" r="r" b="b"/>
              <a:pathLst>
                <a:path w="9815" h="1267" extrusionOk="0">
                  <a:moveTo>
                    <a:pt x="0" y="1"/>
                  </a:moveTo>
                  <a:lnTo>
                    <a:pt x="0" y="1"/>
                  </a:lnTo>
                  <a:cubicBezTo>
                    <a:pt x="320" y="229"/>
                    <a:pt x="647" y="450"/>
                    <a:pt x="974" y="647"/>
                  </a:cubicBezTo>
                  <a:cubicBezTo>
                    <a:pt x="1286" y="685"/>
                    <a:pt x="1598" y="723"/>
                    <a:pt x="1902" y="754"/>
                  </a:cubicBezTo>
                  <a:cubicBezTo>
                    <a:pt x="3485" y="914"/>
                    <a:pt x="5067" y="982"/>
                    <a:pt x="6642" y="1111"/>
                  </a:cubicBezTo>
                  <a:cubicBezTo>
                    <a:pt x="7471" y="1184"/>
                    <a:pt x="8319" y="1266"/>
                    <a:pt x="9164" y="1266"/>
                  </a:cubicBezTo>
                  <a:cubicBezTo>
                    <a:pt x="9381" y="1266"/>
                    <a:pt x="9598" y="1261"/>
                    <a:pt x="9815" y="1248"/>
                  </a:cubicBezTo>
                  <a:cubicBezTo>
                    <a:pt x="9609" y="1073"/>
                    <a:pt x="9404" y="906"/>
                    <a:pt x="9199" y="746"/>
                  </a:cubicBezTo>
                  <a:cubicBezTo>
                    <a:pt x="8932" y="693"/>
                    <a:pt x="8658" y="655"/>
                    <a:pt x="8385" y="632"/>
                  </a:cubicBezTo>
                  <a:cubicBezTo>
                    <a:pt x="7910" y="585"/>
                    <a:pt x="7433" y="572"/>
                    <a:pt x="6954" y="572"/>
                  </a:cubicBezTo>
                  <a:cubicBezTo>
                    <a:pt x="6582" y="572"/>
                    <a:pt x="6209" y="580"/>
                    <a:pt x="5836" y="587"/>
                  </a:cubicBezTo>
                  <a:cubicBezTo>
                    <a:pt x="5664" y="589"/>
                    <a:pt x="5493" y="591"/>
                    <a:pt x="5322" y="591"/>
                  </a:cubicBezTo>
                  <a:cubicBezTo>
                    <a:pt x="4603" y="591"/>
                    <a:pt x="3884" y="564"/>
                    <a:pt x="3165" y="503"/>
                  </a:cubicBezTo>
                  <a:cubicBezTo>
                    <a:pt x="2100" y="404"/>
                    <a:pt x="1043" y="2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9"/>
            <p:cNvSpPr/>
            <p:nvPr/>
          </p:nvSpPr>
          <p:spPr>
            <a:xfrm rot="-1270888" flipH="1">
              <a:off x="1132866" y="4344784"/>
              <a:ext cx="461884" cy="60462"/>
            </a:xfrm>
            <a:custGeom>
              <a:avLst/>
              <a:gdLst/>
              <a:ahLst/>
              <a:cxnLst/>
              <a:rect l="l" t="t" r="r" b="b"/>
              <a:pathLst>
                <a:path w="7624" h="998" extrusionOk="0">
                  <a:moveTo>
                    <a:pt x="1" y="0"/>
                  </a:moveTo>
                  <a:lnTo>
                    <a:pt x="1" y="0"/>
                  </a:lnTo>
                  <a:cubicBezTo>
                    <a:pt x="586" y="267"/>
                    <a:pt x="1180" y="525"/>
                    <a:pt x="1789" y="776"/>
                  </a:cubicBezTo>
                  <a:cubicBezTo>
                    <a:pt x="3158" y="822"/>
                    <a:pt x="4527" y="906"/>
                    <a:pt x="5897" y="944"/>
                  </a:cubicBezTo>
                  <a:cubicBezTo>
                    <a:pt x="6475" y="959"/>
                    <a:pt x="7053" y="974"/>
                    <a:pt x="7624" y="997"/>
                  </a:cubicBezTo>
                  <a:cubicBezTo>
                    <a:pt x="7411" y="951"/>
                    <a:pt x="7198" y="921"/>
                    <a:pt x="6977" y="883"/>
                  </a:cubicBezTo>
                  <a:cubicBezTo>
                    <a:pt x="5167" y="594"/>
                    <a:pt x="3333" y="442"/>
                    <a:pt x="1507" y="213"/>
                  </a:cubicBezTo>
                  <a:cubicBezTo>
                    <a:pt x="1005" y="153"/>
                    <a:pt x="495" y="7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9" name="Google Shape;4509;p19"/>
          <p:cNvGrpSpPr/>
          <p:nvPr/>
        </p:nvGrpSpPr>
        <p:grpSpPr>
          <a:xfrm rot="-4273357">
            <a:off x="8370370" y="-51673"/>
            <a:ext cx="1698594" cy="1621819"/>
            <a:chOff x="418224" y="3824252"/>
            <a:chExt cx="1698551" cy="1621779"/>
          </a:xfrm>
        </p:grpSpPr>
        <p:sp>
          <p:nvSpPr>
            <p:cNvPr id="4510" name="Google Shape;4510;p19"/>
            <p:cNvSpPr/>
            <p:nvPr/>
          </p:nvSpPr>
          <p:spPr>
            <a:xfrm rot="-3242227">
              <a:off x="921524" y="3911624"/>
              <a:ext cx="702934" cy="1574953"/>
            </a:xfrm>
            <a:custGeom>
              <a:avLst/>
              <a:gdLst/>
              <a:ahLst/>
              <a:cxnLst/>
              <a:rect l="l" t="t" r="r" b="b"/>
              <a:pathLst>
                <a:path w="11603" h="25997" extrusionOk="0">
                  <a:moveTo>
                    <a:pt x="3196" y="1"/>
                  </a:moveTo>
                  <a:cubicBezTo>
                    <a:pt x="3143" y="1"/>
                    <a:pt x="3097" y="1"/>
                    <a:pt x="3044" y="8"/>
                  </a:cubicBezTo>
                  <a:cubicBezTo>
                    <a:pt x="2953" y="16"/>
                    <a:pt x="2861" y="24"/>
                    <a:pt x="2778" y="39"/>
                  </a:cubicBezTo>
                  <a:lnTo>
                    <a:pt x="2724" y="46"/>
                  </a:lnTo>
                  <a:lnTo>
                    <a:pt x="2664" y="54"/>
                  </a:lnTo>
                  <a:lnTo>
                    <a:pt x="2648" y="54"/>
                  </a:lnTo>
                  <a:cubicBezTo>
                    <a:pt x="2565" y="69"/>
                    <a:pt x="2489" y="84"/>
                    <a:pt x="2405" y="107"/>
                  </a:cubicBezTo>
                  <a:lnTo>
                    <a:pt x="2291" y="138"/>
                  </a:lnTo>
                  <a:cubicBezTo>
                    <a:pt x="2230" y="153"/>
                    <a:pt x="2169" y="168"/>
                    <a:pt x="2108" y="191"/>
                  </a:cubicBezTo>
                  <a:cubicBezTo>
                    <a:pt x="2063" y="206"/>
                    <a:pt x="2009" y="221"/>
                    <a:pt x="1971" y="237"/>
                  </a:cubicBezTo>
                  <a:cubicBezTo>
                    <a:pt x="1880" y="267"/>
                    <a:pt x="1781" y="305"/>
                    <a:pt x="1697" y="351"/>
                  </a:cubicBezTo>
                  <a:cubicBezTo>
                    <a:pt x="1636" y="381"/>
                    <a:pt x="1576" y="412"/>
                    <a:pt x="1515" y="442"/>
                  </a:cubicBezTo>
                  <a:lnTo>
                    <a:pt x="1446" y="480"/>
                  </a:lnTo>
                  <a:lnTo>
                    <a:pt x="1401" y="503"/>
                  </a:lnTo>
                  <a:cubicBezTo>
                    <a:pt x="1256" y="587"/>
                    <a:pt x="1112" y="678"/>
                    <a:pt x="975" y="784"/>
                  </a:cubicBezTo>
                  <a:cubicBezTo>
                    <a:pt x="952" y="807"/>
                    <a:pt x="929" y="830"/>
                    <a:pt x="906" y="845"/>
                  </a:cubicBezTo>
                  <a:lnTo>
                    <a:pt x="845" y="898"/>
                  </a:lnTo>
                  <a:cubicBezTo>
                    <a:pt x="800" y="936"/>
                    <a:pt x="746" y="982"/>
                    <a:pt x="701" y="1028"/>
                  </a:cubicBezTo>
                  <a:cubicBezTo>
                    <a:pt x="640" y="1089"/>
                    <a:pt x="579" y="1150"/>
                    <a:pt x="518" y="1218"/>
                  </a:cubicBezTo>
                  <a:lnTo>
                    <a:pt x="518" y="1226"/>
                  </a:lnTo>
                  <a:cubicBezTo>
                    <a:pt x="503" y="1233"/>
                    <a:pt x="495" y="1248"/>
                    <a:pt x="488" y="1256"/>
                  </a:cubicBezTo>
                  <a:cubicBezTo>
                    <a:pt x="442" y="1309"/>
                    <a:pt x="396" y="1363"/>
                    <a:pt x="358" y="1423"/>
                  </a:cubicBezTo>
                  <a:lnTo>
                    <a:pt x="335" y="1454"/>
                  </a:lnTo>
                  <a:cubicBezTo>
                    <a:pt x="297" y="1507"/>
                    <a:pt x="252" y="1568"/>
                    <a:pt x="214" y="1629"/>
                  </a:cubicBezTo>
                  <a:lnTo>
                    <a:pt x="206" y="1652"/>
                  </a:lnTo>
                  <a:cubicBezTo>
                    <a:pt x="168" y="1720"/>
                    <a:pt x="130" y="1789"/>
                    <a:pt x="92" y="1857"/>
                  </a:cubicBezTo>
                  <a:cubicBezTo>
                    <a:pt x="92" y="1857"/>
                    <a:pt x="92" y="1865"/>
                    <a:pt x="92" y="1865"/>
                  </a:cubicBezTo>
                  <a:cubicBezTo>
                    <a:pt x="62" y="1941"/>
                    <a:pt x="31" y="2017"/>
                    <a:pt x="1" y="2093"/>
                  </a:cubicBezTo>
                  <a:cubicBezTo>
                    <a:pt x="24" y="2070"/>
                    <a:pt x="46" y="2055"/>
                    <a:pt x="69" y="2032"/>
                  </a:cubicBezTo>
                  <a:cubicBezTo>
                    <a:pt x="100" y="2017"/>
                    <a:pt x="145" y="1986"/>
                    <a:pt x="176" y="1964"/>
                  </a:cubicBezTo>
                  <a:lnTo>
                    <a:pt x="206" y="1948"/>
                  </a:lnTo>
                  <a:cubicBezTo>
                    <a:pt x="237" y="1933"/>
                    <a:pt x="267" y="1918"/>
                    <a:pt x="305" y="1903"/>
                  </a:cubicBezTo>
                  <a:lnTo>
                    <a:pt x="328" y="1887"/>
                  </a:lnTo>
                  <a:cubicBezTo>
                    <a:pt x="366" y="1872"/>
                    <a:pt x="404" y="1865"/>
                    <a:pt x="442" y="1849"/>
                  </a:cubicBezTo>
                  <a:lnTo>
                    <a:pt x="480" y="1842"/>
                  </a:lnTo>
                  <a:cubicBezTo>
                    <a:pt x="503" y="1834"/>
                    <a:pt x="533" y="1827"/>
                    <a:pt x="564" y="1819"/>
                  </a:cubicBezTo>
                  <a:lnTo>
                    <a:pt x="602" y="1811"/>
                  </a:lnTo>
                  <a:cubicBezTo>
                    <a:pt x="647" y="1804"/>
                    <a:pt x="685" y="1796"/>
                    <a:pt x="723" y="1796"/>
                  </a:cubicBezTo>
                  <a:lnTo>
                    <a:pt x="762" y="1796"/>
                  </a:lnTo>
                  <a:cubicBezTo>
                    <a:pt x="803" y="1792"/>
                    <a:pt x="844" y="1790"/>
                    <a:pt x="885" y="1790"/>
                  </a:cubicBezTo>
                  <a:cubicBezTo>
                    <a:pt x="1004" y="1790"/>
                    <a:pt x="1122" y="1806"/>
                    <a:pt x="1241" y="1834"/>
                  </a:cubicBezTo>
                  <a:lnTo>
                    <a:pt x="1340" y="1857"/>
                  </a:lnTo>
                  <a:cubicBezTo>
                    <a:pt x="1500" y="1903"/>
                    <a:pt x="1652" y="1964"/>
                    <a:pt x="1796" y="2047"/>
                  </a:cubicBezTo>
                  <a:cubicBezTo>
                    <a:pt x="1827" y="2062"/>
                    <a:pt x="1849" y="2078"/>
                    <a:pt x="1880" y="2101"/>
                  </a:cubicBezTo>
                  <a:cubicBezTo>
                    <a:pt x="1903" y="2116"/>
                    <a:pt x="1941" y="2131"/>
                    <a:pt x="1964" y="2154"/>
                  </a:cubicBezTo>
                  <a:cubicBezTo>
                    <a:pt x="1994" y="2177"/>
                    <a:pt x="2002" y="2184"/>
                    <a:pt x="2017" y="2192"/>
                  </a:cubicBezTo>
                  <a:cubicBezTo>
                    <a:pt x="2040" y="2207"/>
                    <a:pt x="2063" y="2222"/>
                    <a:pt x="2078" y="2237"/>
                  </a:cubicBezTo>
                  <a:cubicBezTo>
                    <a:pt x="2093" y="2253"/>
                    <a:pt x="2108" y="2268"/>
                    <a:pt x="2131" y="2283"/>
                  </a:cubicBezTo>
                  <a:cubicBezTo>
                    <a:pt x="2146" y="2298"/>
                    <a:pt x="2177" y="2329"/>
                    <a:pt x="2199" y="2352"/>
                  </a:cubicBezTo>
                  <a:cubicBezTo>
                    <a:pt x="2253" y="2405"/>
                    <a:pt x="2306" y="2458"/>
                    <a:pt x="2352" y="2519"/>
                  </a:cubicBezTo>
                  <a:cubicBezTo>
                    <a:pt x="2359" y="2527"/>
                    <a:pt x="2367" y="2534"/>
                    <a:pt x="2374" y="2542"/>
                  </a:cubicBezTo>
                  <a:cubicBezTo>
                    <a:pt x="2428" y="2610"/>
                    <a:pt x="2481" y="2679"/>
                    <a:pt x="2534" y="2755"/>
                  </a:cubicBezTo>
                  <a:cubicBezTo>
                    <a:pt x="2610" y="2869"/>
                    <a:pt x="2686" y="2983"/>
                    <a:pt x="2747" y="3112"/>
                  </a:cubicBezTo>
                  <a:cubicBezTo>
                    <a:pt x="2785" y="3188"/>
                    <a:pt x="2823" y="3265"/>
                    <a:pt x="2861" y="3341"/>
                  </a:cubicBezTo>
                  <a:lnTo>
                    <a:pt x="2892" y="3417"/>
                  </a:lnTo>
                  <a:cubicBezTo>
                    <a:pt x="2930" y="3493"/>
                    <a:pt x="2960" y="3569"/>
                    <a:pt x="2991" y="3653"/>
                  </a:cubicBezTo>
                  <a:cubicBezTo>
                    <a:pt x="3029" y="3744"/>
                    <a:pt x="3059" y="3843"/>
                    <a:pt x="3097" y="3942"/>
                  </a:cubicBezTo>
                  <a:cubicBezTo>
                    <a:pt x="3128" y="4041"/>
                    <a:pt x="3166" y="4139"/>
                    <a:pt x="3188" y="4238"/>
                  </a:cubicBezTo>
                  <a:cubicBezTo>
                    <a:pt x="3219" y="4337"/>
                    <a:pt x="3249" y="4413"/>
                    <a:pt x="3280" y="4505"/>
                  </a:cubicBezTo>
                  <a:cubicBezTo>
                    <a:pt x="3325" y="4664"/>
                    <a:pt x="3379" y="4824"/>
                    <a:pt x="3440" y="4976"/>
                  </a:cubicBezTo>
                  <a:cubicBezTo>
                    <a:pt x="3440" y="4992"/>
                    <a:pt x="3447" y="4999"/>
                    <a:pt x="3447" y="5007"/>
                  </a:cubicBezTo>
                  <a:cubicBezTo>
                    <a:pt x="3470" y="5075"/>
                    <a:pt x="3493" y="5144"/>
                    <a:pt x="3516" y="5205"/>
                  </a:cubicBezTo>
                  <a:cubicBezTo>
                    <a:pt x="3569" y="5342"/>
                    <a:pt x="3630" y="5471"/>
                    <a:pt x="3691" y="5600"/>
                  </a:cubicBezTo>
                  <a:cubicBezTo>
                    <a:pt x="3751" y="5730"/>
                    <a:pt x="3820" y="5866"/>
                    <a:pt x="3896" y="5988"/>
                  </a:cubicBezTo>
                  <a:cubicBezTo>
                    <a:pt x="4010" y="6178"/>
                    <a:pt x="4147" y="6361"/>
                    <a:pt x="4307" y="6521"/>
                  </a:cubicBezTo>
                  <a:cubicBezTo>
                    <a:pt x="4337" y="6551"/>
                    <a:pt x="4375" y="6589"/>
                    <a:pt x="4413" y="6620"/>
                  </a:cubicBezTo>
                  <a:cubicBezTo>
                    <a:pt x="4451" y="6650"/>
                    <a:pt x="4497" y="6688"/>
                    <a:pt x="4543" y="6726"/>
                  </a:cubicBezTo>
                  <a:cubicBezTo>
                    <a:pt x="4748" y="6886"/>
                    <a:pt x="4976" y="7015"/>
                    <a:pt x="5212" y="7122"/>
                  </a:cubicBezTo>
                  <a:lnTo>
                    <a:pt x="5227" y="7122"/>
                  </a:lnTo>
                  <a:cubicBezTo>
                    <a:pt x="5319" y="7160"/>
                    <a:pt x="5410" y="7198"/>
                    <a:pt x="5501" y="7236"/>
                  </a:cubicBezTo>
                  <a:lnTo>
                    <a:pt x="5547" y="7251"/>
                  </a:lnTo>
                  <a:cubicBezTo>
                    <a:pt x="5646" y="7289"/>
                    <a:pt x="5737" y="7327"/>
                    <a:pt x="5836" y="7358"/>
                  </a:cubicBezTo>
                  <a:cubicBezTo>
                    <a:pt x="6072" y="7449"/>
                    <a:pt x="6308" y="7525"/>
                    <a:pt x="6536" y="7624"/>
                  </a:cubicBezTo>
                  <a:lnTo>
                    <a:pt x="6681" y="7677"/>
                  </a:lnTo>
                  <a:cubicBezTo>
                    <a:pt x="6894" y="7768"/>
                    <a:pt x="7099" y="7875"/>
                    <a:pt x="7289" y="7997"/>
                  </a:cubicBezTo>
                  <a:cubicBezTo>
                    <a:pt x="7419" y="8080"/>
                    <a:pt x="7540" y="8179"/>
                    <a:pt x="7662" y="8286"/>
                  </a:cubicBezTo>
                  <a:cubicBezTo>
                    <a:pt x="7723" y="8339"/>
                    <a:pt x="7784" y="8400"/>
                    <a:pt x="7845" y="8461"/>
                  </a:cubicBezTo>
                  <a:cubicBezTo>
                    <a:pt x="7936" y="8552"/>
                    <a:pt x="8027" y="8659"/>
                    <a:pt x="8103" y="8757"/>
                  </a:cubicBezTo>
                  <a:cubicBezTo>
                    <a:pt x="8187" y="8864"/>
                    <a:pt x="8263" y="8971"/>
                    <a:pt x="8332" y="9077"/>
                  </a:cubicBezTo>
                  <a:cubicBezTo>
                    <a:pt x="8392" y="9168"/>
                    <a:pt x="8446" y="9260"/>
                    <a:pt x="8499" y="9351"/>
                  </a:cubicBezTo>
                  <a:cubicBezTo>
                    <a:pt x="8545" y="9427"/>
                    <a:pt x="8583" y="9511"/>
                    <a:pt x="8621" y="9587"/>
                  </a:cubicBezTo>
                  <a:cubicBezTo>
                    <a:pt x="8689" y="9708"/>
                    <a:pt x="8742" y="9838"/>
                    <a:pt x="8796" y="9960"/>
                  </a:cubicBezTo>
                  <a:cubicBezTo>
                    <a:pt x="8841" y="10058"/>
                    <a:pt x="8879" y="10150"/>
                    <a:pt x="8910" y="10241"/>
                  </a:cubicBezTo>
                  <a:cubicBezTo>
                    <a:pt x="8917" y="10256"/>
                    <a:pt x="8925" y="10264"/>
                    <a:pt x="8925" y="10279"/>
                  </a:cubicBezTo>
                  <a:cubicBezTo>
                    <a:pt x="8948" y="10340"/>
                    <a:pt x="8971" y="10393"/>
                    <a:pt x="8993" y="10454"/>
                  </a:cubicBezTo>
                  <a:lnTo>
                    <a:pt x="9123" y="10865"/>
                  </a:lnTo>
                  <a:cubicBezTo>
                    <a:pt x="9496" y="12052"/>
                    <a:pt x="9868" y="13246"/>
                    <a:pt x="10195" y="14448"/>
                  </a:cubicBezTo>
                  <a:cubicBezTo>
                    <a:pt x="10523" y="15658"/>
                    <a:pt x="10797" y="16875"/>
                    <a:pt x="11002" y="18108"/>
                  </a:cubicBezTo>
                  <a:cubicBezTo>
                    <a:pt x="11200" y="19317"/>
                    <a:pt x="11299" y="20535"/>
                    <a:pt x="11299" y="21760"/>
                  </a:cubicBezTo>
                  <a:cubicBezTo>
                    <a:pt x="11299" y="22977"/>
                    <a:pt x="11154" y="24202"/>
                    <a:pt x="10888" y="25389"/>
                  </a:cubicBezTo>
                  <a:cubicBezTo>
                    <a:pt x="10850" y="25541"/>
                    <a:pt x="10819" y="25693"/>
                    <a:pt x="10789" y="25845"/>
                  </a:cubicBezTo>
                  <a:cubicBezTo>
                    <a:pt x="10766" y="25934"/>
                    <a:pt x="10840" y="25997"/>
                    <a:pt x="10913" y="25997"/>
                  </a:cubicBezTo>
                  <a:cubicBezTo>
                    <a:pt x="10959" y="25997"/>
                    <a:pt x="11004" y="25972"/>
                    <a:pt x="11025" y="25913"/>
                  </a:cubicBezTo>
                  <a:cubicBezTo>
                    <a:pt x="11124" y="25624"/>
                    <a:pt x="11200" y="25328"/>
                    <a:pt x="11253" y="25031"/>
                  </a:cubicBezTo>
                  <a:cubicBezTo>
                    <a:pt x="11321" y="24727"/>
                    <a:pt x="11367" y="24415"/>
                    <a:pt x="11413" y="24110"/>
                  </a:cubicBezTo>
                  <a:cubicBezTo>
                    <a:pt x="11496" y="23502"/>
                    <a:pt x="11550" y="22893"/>
                    <a:pt x="11565" y="22284"/>
                  </a:cubicBezTo>
                  <a:cubicBezTo>
                    <a:pt x="11603" y="21052"/>
                    <a:pt x="11527" y="19812"/>
                    <a:pt x="11352" y="18595"/>
                  </a:cubicBezTo>
                  <a:cubicBezTo>
                    <a:pt x="11162" y="17354"/>
                    <a:pt x="10911" y="16122"/>
                    <a:pt x="10584" y="14905"/>
                  </a:cubicBezTo>
                  <a:cubicBezTo>
                    <a:pt x="10462" y="14433"/>
                    <a:pt x="10325" y="13954"/>
                    <a:pt x="10188" y="13482"/>
                  </a:cubicBezTo>
                  <a:lnTo>
                    <a:pt x="10188" y="13482"/>
                  </a:lnTo>
                  <a:cubicBezTo>
                    <a:pt x="10196" y="13483"/>
                    <a:pt x="10204" y="13484"/>
                    <a:pt x="10212" y="13484"/>
                  </a:cubicBezTo>
                  <a:cubicBezTo>
                    <a:pt x="10305" y="13484"/>
                    <a:pt x="10413" y="13401"/>
                    <a:pt x="10545" y="13170"/>
                  </a:cubicBezTo>
                  <a:cubicBezTo>
                    <a:pt x="10584" y="13102"/>
                    <a:pt x="10622" y="13033"/>
                    <a:pt x="10652" y="12965"/>
                  </a:cubicBezTo>
                  <a:lnTo>
                    <a:pt x="10667" y="12934"/>
                  </a:lnTo>
                  <a:cubicBezTo>
                    <a:pt x="10698" y="12873"/>
                    <a:pt x="10728" y="12813"/>
                    <a:pt x="10751" y="12744"/>
                  </a:cubicBezTo>
                  <a:cubicBezTo>
                    <a:pt x="10751" y="12736"/>
                    <a:pt x="10751" y="12736"/>
                    <a:pt x="10751" y="12736"/>
                  </a:cubicBezTo>
                  <a:cubicBezTo>
                    <a:pt x="11185" y="11732"/>
                    <a:pt x="11314" y="10561"/>
                    <a:pt x="11367" y="9503"/>
                  </a:cubicBezTo>
                  <a:cubicBezTo>
                    <a:pt x="11375" y="9313"/>
                    <a:pt x="11382" y="9123"/>
                    <a:pt x="11382" y="8932"/>
                  </a:cubicBezTo>
                  <a:cubicBezTo>
                    <a:pt x="11390" y="8651"/>
                    <a:pt x="11367" y="8377"/>
                    <a:pt x="11337" y="8103"/>
                  </a:cubicBezTo>
                  <a:lnTo>
                    <a:pt x="11337" y="8080"/>
                  </a:lnTo>
                  <a:cubicBezTo>
                    <a:pt x="11329" y="8004"/>
                    <a:pt x="11314" y="7921"/>
                    <a:pt x="11299" y="7837"/>
                  </a:cubicBezTo>
                  <a:cubicBezTo>
                    <a:pt x="11283" y="7776"/>
                    <a:pt x="11276" y="7708"/>
                    <a:pt x="11261" y="7647"/>
                  </a:cubicBezTo>
                  <a:cubicBezTo>
                    <a:pt x="11169" y="7297"/>
                    <a:pt x="11048" y="6947"/>
                    <a:pt x="10888" y="6620"/>
                  </a:cubicBezTo>
                  <a:cubicBezTo>
                    <a:pt x="10857" y="6544"/>
                    <a:pt x="10819" y="6467"/>
                    <a:pt x="10781" y="6391"/>
                  </a:cubicBezTo>
                  <a:cubicBezTo>
                    <a:pt x="10743" y="6315"/>
                    <a:pt x="10705" y="6247"/>
                    <a:pt x="10667" y="6171"/>
                  </a:cubicBezTo>
                  <a:lnTo>
                    <a:pt x="10667" y="6163"/>
                  </a:lnTo>
                  <a:cubicBezTo>
                    <a:pt x="10332" y="5593"/>
                    <a:pt x="9960" y="5037"/>
                    <a:pt x="9556" y="4505"/>
                  </a:cubicBezTo>
                  <a:lnTo>
                    <a:pt x="9503" y="4429"/>
                  </a:lnTo>
                  <a:cubicBezTo>
                    <a:pt x="9283" y="4132"/>
                    <a:pt x="9062" y="3835"/>
                    <a:pt x="8834" y="3546"/>
                  </a:cubicBezTo>
                  <a:cubicBezTo>
                    <a:pt x="8552" y="3173"/>
                    <a:pt x="8248" y="2800"/>
                    <a:pt x="7936" y="2450"/>
                  </a:cubicBezTo>
                  <a:cubicBezTo>
                    <a:pt x="7829" y="2344"/>
                    <a:pt x="7730" y="2230"/>
                    <a:pt x="7624" y="2123"/>
                  </a:cubicBezTo>
                  <a:cubicBezTo>
                    <a:pt x="7502" y="1994"/>
                    <a:pt x="7381" y="1880"/>
                    <a:pt x="7251" y="1758"/>
                  </a:cubicBezTo>
                  <a:cubicBezTo>
                    <a:pt x="7137" y="1652"/>
                    <a:pt x="7023" y="1553"/>
                    <a:pt x="6901" y="1446"/>
                  </a:cubicBezTo>
                  <a:cubicBezTo>
                    <a:pt x="6818" y="1385"/>
                    <a:pt x="6734" y="1317"/>
                    <a:pt x="6650" y="1256"/>
                  </a:cubicBezTo>
                  <a:lnTo>
                    <a:pt x="6589" y="1203"/>
                  </a:lnTo>
                  <a:cubicBezTo>
                    <a:pt x="6521" y="1157"/>
                    <a:pt x="6445" y="1104"/>
                    <a:pt x="6376" y="1051"/>
                  </a:cubicBezTo>
                  <a:lnTo>
                    <a:pt x="6346" y="1028"/>
                  </a:lnTo>
                  <a:cubicBezTo>
                    <a:pt x="6186" y="921"/>
                    <a:pt x="6034" y="822"/>
                    <a:pt x="5867" y="731"/>
                  </a:cubicBezTo>
                  <a:lnTo>
                    <a:pt x="5859" y="731"/>
                  </a:lnTo>
                  <a:lnTo>
                    <a:pt x="5745" y="663"/>
                  </a:lnTo>
                  <a:lnTo>
                    <a:pt x="5646" y="617"/>
                  </a:lnTo>
                  <a:lnTo>
                    <a:pt x="5517" y="548"/>
                  </a:lnTo>
                  <a:lnTo>
                    <a:pt x="5448" y="518"/>
                  </a:lnTo>
                  <a:cubicBezTo>
                    <a:pt x="5349" y="472"/>
                    <a:pt x="5258" y="427"/>
                    <a:pt x="5159" y="389"/>
                  </a:cubicBezTo>
                  <a:cubicBezTo>
                    <a:pt x="5091" y="358"/>
                    <a:pt x="5022" y="328"/>
                    <a:pt x="4954" y="305"/>
                  </a:cubicBezTo>
                  <a:cubicBezTo>
                    <a:pt x="4916" y="290"/>
                    <a:pt x="4885" y="282"/>
                    <a:pt x="4855" y="267"/>
                  </a:cubicBezTo>
                  <a:lnTo>
                    <a:pt x="4771" y="237"/>
                  </a:lnTo>
                  <a:cubicBezTo>
                    <a:pt x="4687" y="214"/>
                    <a:pt x="4604" y="191"/>
                    <a:pt x="4520" y="168"/>
                  </a:cubicBezTo>
                  <a:lnTo>
                    <a:pt x="4489" y="160"/>
                  </a:lnTo>
                  <a:lnTo>
                    <a:pt x="4375" y="130"/>
                  </a:lnTo>
                  <a:lnTo>
                    <a:pt x="4307" y="107"/>
                  </a:lnTo>
                  <a:cubicBezTo>
                    <a:pt x="4208" y="92"/>
                    <a:pt x="4117" y="69"/>
                    <a:pt x="4018" y="54"/>
                  </a:cubicBezTo>
                  <a:lnTo>
                    <a:pt x="3987" y="54"/>
                  </a:lnTo>
                  <a:lnTo>
                    <a:pt x="3896" y="39"/>
                  </a:lnTo>
                  <a:lnTo>
                    <a:pt x="3759" y="24"/>
                  </a:lnTo>
                  <a:cubicBezTo>
                    <a:pt x="3729" y="24"/>
                    <a:pt x="3706" y="16"/>
                    <a:pt x="3675" y="16"/>
                  </a:cubicBezTo>
                  <a:lnTo>
                    <a:pt x="3660" y="16"/>
                  </a:lnTo>
                  <a:cubicBezTo>
                    <a:pt x="3569" y="8"/>
                    <a:pt x="3485" y="8"/>
                    <a:pt x="3394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9"/>
            <p:cNvSpPr/>
            <p:nvPr/>
          </p:nvSpPr>
          <p:spPr>
            <a:xfrm rot="-3242227">
              <a:off x="601974" y="4096162"/>
              <a:ext cx="542997" cy="554871"/>
            </a:xfrm>
            <a:custGeom>
              <a:avLst/>
              <a:gdLst/>
              <a:ahLst/>
              <a:cxnLst/>
              <a:rect l="l" t="t" r="r" b="b"/>
              <a:pathLst>
                <a:path w="8963" h="9159" extrusionOk="0">
                  <a:moveTo>
                    <a:pt x="1666" y="1"/>
                  </a:moveTo>
                  <a:cubicBezTo>
                    <a:pt x="1073" y="1"/>
                    <a:pt x="477" y="212"/>
                    <a:pt x="0" y="638"/>
                  </a:cubicBezTo>
                  <a:cubicBezTo>
                    <a:pt x="230" y="465"/>
                    <a:pt x="507" y="388"/>
                    <a:pt x="793" y="388"/>
                  </a:cubicBezTo>
                  <a:cubicBezTo>
                    <a:pt x="1275" y="388"/>
                    <a:pt x="1782" y="606"/>
                    <a:pt x="2130" y="950"/>
                  </a:cubicBezTo>
                  <a:cubicBezTo>
                    <a:pt x="2709" y="1520"/>
                    <a:pt x="2960" y="2334"/>
                    <a:pt x="3211" y="3110"/>
                  </a:cubicBezTo>
                  <a:cubicBezTo>
                    <a:pt x="3454" y="3879"/>
                    <a:pt x="3736" y="4693"/>
                    <a:pt x="4344" y="5225"/>
                  </a:cubicBezTo>
                  <a:cubicBezTo>
                    <a:pt x="5143" y="5940"/>
                    <a:pt x="6330" y="6024"/>
                    <a:pt x="7220" y="6610"/>
                  </a:cubicBezTo>
                  <a:cubicBezTo>
                    <a:pt x="8103" y="7181"/>
                    <a:pt x="8605" y="8170"/>
                    <a:pt x="8962" y="9159"/>
                  </a:cubicBezTo>
                  <a:cubicBezTo>
                    <a:pt x="8651" y="7820"/>
                    <a:pt x="8567" y="6366"/>
                    <a:pt x="7669" y="5469"/>
                  </a:cubicBezTo>
                  <a:cubicBezTo>
                    <a:pt x="6193" y="3871"/>
                    <a:pt x="5022" y="2205"/>
                    <a:pt x="3424" y="729"/>
                  </a:cubicBezTo>
                  <a:cubicBezTo>
                    <a:pt x="2939" y="244"/>
                    <a:pt x="2304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9"/>
            <p:cNvSpPr/>
            <p:nvPr/>
          </p:nvSpPr>
          <p:spPr>
            <a:xfrm rot="-3242227">
              <a:off x="556637" y="4307627"/>
              <a:ext cx="97355" cy="42953"/>
            </a:xfrm>
            <a:custGeom>
              <a:avLst/>
              <a:gdLst/>
              <a:ahLst/>
              <a:cxnLst/>
              <a:rect l="l" t="t" r="r" b="b"/>
              <a:pathLst>
                <a:path w="1607" h="709" extrusionOk="0">
                  <a:moveTo>
                    <a:pt x="990" y="1"/>
                  </a:moveTo>
                  <a:cubicBezTo>
                    <a:pt x="655" y="122"/>
                    <a:pt x="328" y="267"/>
                    <a:pt x="1" y="411"/>
                  </a:cubicBezTo>
                  <a:cubicBezTo>
                    <a:pt x="153" y="488"/>
                    <a:pt x="290" y="586"/>
                    <a:pt x="419" y="708"/>
                  </a:cubicBezTo>
                  <a:lnTo>
                    <a:pt x="1089" y="526"/>
                  </a:lnTo>
                  <a:lnTo>
                    <a:pt x="1606" y="389"/>
                  </a:lnTo>
                  <a:cubicBezTo>
                    <a:pt x="1424" y="229"/>
                    <a:pt x="1218" y="100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9"/>
            <p:cNvSpPr/>
            <p:nvPr/>
          </p:nvSpPr>
          <p:spPr>
            <a:xfrm rot="-3242227">
              <a:off x="723263" y="4317150"/>
              <a:ext cx="143822" cy="12965"/>
            </a:xfrm>
            <a:custGeom>
              <a:avLst/>
              <a:gdLst/>
              <a:ahLst/>
              <a:cxnLst/>
              <a:rect l="l" t="t" r="r" b="b"/>
              <a:pathLst>
                <a:path w="2374" h="214" extrusionOk="0">
                  <a:moveTo>
                    <a:pt x="2290" y="1"/>
                  </a:moveTo>
                  <a:cubicBezTo>
                    <a:pt x="2016" y="16"/>
                    <a:pt x="1735" y="24"/>
                    <a:pt x="1461" y="39"/>
                  </a:cubicBezTo>
                  <a:cubicBezTo>
                    <a:pt x="1012" y="69"/>
                    <a:pt x="563" y="100"/>
                    <a:pt x="114" y="138"/>
                  </a:cubicBezTo>
                  <a:lnTo>
                    <a:pt x="0" y="145"/>
                  </a:lnTo>
                  <a:lnTo>
                    <a:pt x="8" y="168"/>
                  </a:lnTo>
                  <a:lnTo>
                    <a:pt x="23" y="214"/>
                  </a:lnTo>
                  <a:cubicBezTo>
                    <a:pt x="350" y="184"/>
                    <a:pt x="677" y="153"/>
                    <a:pt x="1012" y="138"/>
                  </a:cubicBezTo>
                  <a:cubicBezTo>
                    <a:pt x="1461" y="115"/>
                    <a:pt x="1917" y="107"/>
                    <a:pt x="2374" y="92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9"/>
            <p:cNvSpPr/>
            <p:nvPr/>
          </p:nvSpPr>
          <p:spPr>
            <a:xfrm rot="-3242227">
              <a:off x="659737" y="4310526"/>
              <a:ext cx="107897" cy="13873"/>
            </a:xfrm>
            <a:custGeom>
              <a:avLst/>
              <a:gdLst/>
              <a:ahLst/>
              <a:cxnLst/>
              <a:rect l="l" t="t" r="r" b="b"/>
              <a:pathLst>
                <a:path w="1781" h="229" extrusionOk="0">
                  <a:moveTo>
                    <a:pt x="1689" y="0"/>
                  </a:moveTo>
                  <a:lnTo>
                    <a:pt x="1408" y="23"/>
                  </a:lnTo>
                  <a:cubicBezTo>
                    <a:pt x="1218" y="39"/>
                    <a:pt x="1027" y="54"/>
                    <a:pt x="837" y="77"/>
                  </a:cubicBezTo>
                  <a:cubicBezTo>
                    <a:pt x="609" y="107"/>
                    <a:pt x="366" y="115"/>
                    <a:pt x="130" y="145"/>
                  </a:cubicBezTo>
                  <a:lnTo>
                    <a:pt x="0" y="160"/>
                  </a:lnTo>
                  <a:cubicBezTo>
                    <a:pt x="8" y="183"/>
                    <a:pt x="23" y="206"/>
                    <a:pt x="31" y="229"/>
                  </a:cubicBezTo>
                  <a:cubicBezTo>
                    <a:pt x="335" y="191"/>
                    <a:pt x="632" y="168"/>
                    <a:pt x="936" y="145"/>
                  </a:cubicBezTo>
                  <a:cubicBezTo>
                    <a:pt x="1218" y="137"/>
                    <a:pt x="1499" y="115"/>
                    <a:pt x="1781" y="99"/>
                  </a:cubicBezTo>
                  <a:lnTo>
                    <a:pt x="1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9"/>
            <p:cNvSpPr/>
            <p:nvPr/>
          </p:nvSpPr>
          <p:spPr>
            <a:xfrm rot="-3242227">
              <a:off x="602066" y="4311034"/>
              <a:ext cx="77969" cy="20780"/>
            </a:xfrm>
            <a:custGeom>
              <a:avLst/>
              <a:gdLst/>
              <a:ahLst/>
              <a:cxnLst/>
              <a:rect l="l" t="t" r="r" b="b"/>
              <a:pathLst>
                <a:path w="1287" h="343" extrusionOk="0">
                  <a:moveTo>
                    <a:pt x="1210" y="0"/>
                  </a:moveTo>
                  <a:cubicBezTo>
                    <a:pt x="959" y="69"/>
                    <a:pt x="708" y="137"/>
                    <a:pt x="450" y="206"/>
                  </a:cubicBezTo>
                  <a:lnTo>
                    <a:pt x="1" y="328"/>
                  </a:lnTo>
                  <a:lnTo>
                    <a:pt x="16" y="343"/>
                  </a:lnTo>
                  <a:cubicBezTo>
                    <a:pt x="434" y="244"/>
                    <a:pt x="860" y="145"/>
                    <a:pt x="1286" y="77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9"/>
            <p:cNvSpPr/>
            <p:nvPr/>
          </p:nvSpPr>
          <p:spPr>
            <a:xfrm rot="-3242227">
              <a:off x="622718" y="4296149"/>
              <a:ext cx="109290" cy="38348"/>
            </a:xfrm>
            <a:custGeom>
              <a:avLst/>
              <a:gdLst/>
              <a:ahLst/>
              <a:cxnLst/>
              <a:rect l="l" t="t" r="r" b="b"/>
              <a:pathLst>
                <a:path w="1804" h="633" extrusionOk="0">
                  <a:moveTo>
                    <a:pt x="1332" y="1"/>
                  </a:moveTo>
                  <a:cubicBezTo>
                    <a:pt x="883" y="69"/>
                    <a:pt x="442" y="176"/>
                    <a:pt x="1" y="282"/>
                  </a:cubicBezTo>
                  <a:cubicBezTo>
                    <a:pt x="77" y="397"/>
                    <a:pt x="145" y="511"/>
                    <a:pt x="214" y="632"/>
                  </a:cubicBezTo>
                  <a:cubicBezTo>
                    <a:pt x="328" y="625"/>
                    <a:pt x="442" y="610"/>
                    <a:pt x="548" y="594"/>
                  </a:cubicBezTo>
                  <a:cubicBezTo>
                    <a:pt x="967" y="556"/>
                    <a:pt x="1385" y="511"/>
                    <a:pt x="1804" y="480"/>
                  </a:cubicBezTo>
                  <a:cubicBezTo>
                    <a:pt x="1652" y="320"/>
                    <a:pt x="1492" y="161"/>
                    <a:pt x="1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9"/>
            <p:cNvSpPr/>
            <p:nvPr/>
          </p:nvSpPr>
          <p:spPr>
            <a:xfrm rot="-3242227">
              <a:off x="1184544" y="4287400"/>
              <a:ext cx="21749" cy="21749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1" y="1"/>
                  </a:moveTo>
                  <a:cubicBezTo>
                    <a:pt x="47" y="77"/>
                    <a:pt x="85" y="161"/>
                    <a:pt x="130" y="237"/>
                  </a:cubicBezTo>
                  <a:cubicBezTo>
                    <a:pt x="206" y="275"/>
                    <a:pt x="282" y="313"/>
                    <a:pt x="359" y="358"/>
                  </a:cubicBezTo>
                  <a:cubicBezTo>
                    <a:pt x="343" y="259"/>
                    <a:pt x="320" y="153"/>
                    <a:pt x="305" y="54"/>
                  </a:cubicBezTo>
                  <a:cubicBezTo>
                    <a:pt x="199" y="31"/>
                    <a:pt x="100" y="16"/>
                    <a:pt x="1" y="1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9"/>
            <p:cNvSpPr/>
            <p:nvPr/>
          </p:nvSpPr>
          <p:spPr>
            <a:xfrm rot="-3242227">
              <a:off x="1009439" y="4284565"/>
              <a:ext cx="114803" cy="20780"/>
            </a:xfrm>
            <a:custGeom>
              <a:avLst/>
              <a:gdLst/>
              <a:ahLst/>
              <a:cxnLst/>
              <a:rect l="l" t="t" r="r" b="b"/>
              <a:pathLst>
                <a:path w="1895" h="343" extrusionOk="0">
                  <a:moveTo>
                    <a:pt x="0" y="1"/>
                  </a:moveTo>
                  <a:cubicBezTo>
                    <a:pt x="69" y="23"/>
                    <a:pt x="130" y="54"/>
                    <a:pt x="198" y="84"/>
                  </a:cubicBezTo>
                  <a:cubicBezTo>
                    <a:pt x="769" y="153"/>
                    <a:pt x="1332" y="229"/>
                    <a:pt x="1895" y="343"/>
                  </a:cubicBezTo>
                  <a:cubicBezTo>
                    <a:pt x="1864" y="259"/>
                    <a:pt x="1826" y="183"/>
                    <a:pt x="1796" y="107"/>
                  </a:cubicBezTo>
                  <a:cubicBezTo>
                    <a:pt x="1195" y="69"/>
                    <a:pt x="594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9"/>
            <p:cNvSpPr/>
            <p:nvPr/>
          </p:nvSpPr>
          <p:spPr>
            <a:xfrm rot="-3242227">
              <a:off x="1024122" y="4253037"/>
              <a:ext cx="14297" cy="1454"/>
            </a:xfrm>
            <a:custGeom>
              <a:avLst/>
              <a:gdLst/>
              <a:ahLst/>
              <a:cxnLst/>
              <a:rect l="l" t="t" r="r" b="b"/>
              <a:pathLst>
                <a:path w="236" h="24" extrusionOk="0">
                  <a:moveTo>
                    <a:pt x="0" y="0"/>
                  </a:moveTo>
                  <a:lnTo>
                    <a:pt x="236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9"/>
            <p:cNvSpPr/>
            <p:nvPr/>
          </p:nvSpPr>
          <p:spPr>
            <a:xfrm rot="-3242227">
              <a:off x="924123" y="4302703"/>
              <a:ext cx="180292" cy="23264"/>
            </a:xfrm>
            <a:custGeom>
              <a:avLst/>
              <a:gdLst/>
              <a:ahLst/>
              <a:cxnLst/>
              <a:rect l="l" t="t" r="r" b="b"/>
              <a:pathLst>
                <a:path w="2976" h="384" extrusionOk="0">
                  <a:moveTo>
                    <a:pt x="990" y="1"/>
                  </a:moveTo>
                  <a:cubicBezTo>
                    <a:pt x="660" y="1"/>
                    <a:pt x="331" y="12"/>
                    <a:pt x="1" y="33"/>
                  </a:cubicBezTo>
                  <a:cubicBezTo>
                    <a:pt x="199" y="125"/>
                    <a:pt x="412" y="208"/>
                    <a:pt x="617" y="284"/>
                  </a:cubicBezTo>
                  <a:lnTo>
                    <a:pt x="716" y="284"/>
                  </a:lnTo>
                  <a:cubicBezTo>
                    <a:pt x="759" y="284"/>
                    <a:pt x="803" y="284"/>
                    <a:pt x="846" y="284"/>
                  </a:cubicBezTo>
                  <a:cubicBezTo>
                    <a:pt x="1556" y="284"/>
                    <a:pt x="2266" y="340"/>
                    <a:pt x="2976" y="383"/>
                  </a:cubicBezTo>
                  <a:cubicBezTo>
                    <a:pt x="2922" y="292"/>
                    <a:pt x="2869" y="208"/>
                    <a:pt x="2808" y="117"/>
                  </a:cubicBezTo>
                  <a:cubicBezTo>
                    <a:pt x="2202" y="38"/>
                    <a:pt x="1596" y="1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9"/>
            <p:cNvSpPr/>
            <p:nvPr/>
          </p:nvSpPr>
          <p:spPr>
            <a:xfrm rot="-3242227">
              <a:off x="685267" y="4295467"/>
              <a:ext cx="143882" cy="43377"/>
            </a:xfrm>
            <a:custGeom>
              <a:avLst/>
              <a:gdLst/>
              <a:ahLst/>
              <a:cxnLst/>
              <a:rect l="l" t="t" r="r" b="b"/>
              <a:pathLst>
                <a:path w="2375" h="716" extrusionOk="0">
                  <a:moveTo>
                    <a:pt x="1773" y="0"/>
                  </a:moveTo>
                  <a:cubicBezTo>
                    <a:pt x="1363" y="23"/>
                    <a:pt x="952" y="38"/>
                    <a:pt x="541" y="76"/>
                  </a:cubicBezTo>
                  <a:cubicBezTo>
                    <a:pt x="358" y="84"/>
                    <a:pt x="176" y="107"/>
                    <a:pt x="1" y="130"/>
                  </a:cubicBezTo>
                  <a:cubicBezTo>
                    <a:pt x="69" y="320"/>
                    <a:pt x="138" y="518"/>
                    <a:pt x="206" y="715"/>
                  </a:cubicBezTo>
                  <a:lnTo>
                    <a:pt x="488" y="700"/>
                  </a:lnTo>
                  <a:cubicBezTo>
                    <a:pt x="929" y="670"/>
                    <a:pt x="1370" y="632"/>
                    <a:pt x="1819" y="609"/>
                  </a:cubicBezTo>
                  <a:lnTo>
                    <a:pt x="2374" y="578"/>
                  </a:lnTo>
                  <a:cubicBezTo>
                    <a:pt x="2207" y="388"/>
                    <a:pt x="2032" y="19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9"/>
            <p:cNvSpPr/>
            <p:nvPr/>
          </p:nvSpPr>
          <p:spPr>
            <a:xfrm rot="-3242227">
              <a:off x="1095085" y="4274901"/>
              <a:ext cx="59007" cy="23082"/>
            </a:xfrm>
            <a:custGeom>
              <a:avLst/>
              <a:gdLst/>
              <a:ahLst/>
              <a:cxnLst/>
              <a:rect l="l" t="t" r="r" b="b"/>
              <a:pathLst>
                <a:path w="974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53"/>
                    <a:pt x="122" y="114"/>
                    <a:pt x="183" y="175"/>
                  </a:cubicBezTo>
                  <a:cubicBezTo>
                    <a:pt x="426" y="213"/>
                    <a:pt x="670" y="274"/>
                    <a:pt x="905" y="350"/>
                  </a:cubicBezTo>
                  <a:cubicBezTo>
                    <a:pt x="928" y="358"/>
                    <a:pt x="951" y="365"/>
                    <a:pt x="974" y="380"/>
                  </a:cubicBezTo>
                  <a:cubicBezTo>
                    <a:pt x="951" y="282"/>
                    <a:pt x="928" y="198"/>
                    <a:pt x="905" y="107"/>
                  </a:cubicBezTo>
                  <a:cubicBezTo>
                    <a:pt x="601" y="53"/>
                    <a:pt x="304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19"/>
            <p:cNvSpPr/>
            <p:nvPr/>
          </p:nvSpPr>
          <p:spPr>
            <a:xfrm rot="-3242227">
              <a:off x="1138351" y="4278335"/>
              <a:ext cx="39197" cy="23082"/>
            </a:xfrm>
            <a:custGeom>
              <a:avLst/>
              <a:gdLst/>
              <a:ahLst/>
              <a:cxnLst/>
              <a:rect l="l" t="t" r="r" b="b"/>
              <a:pathLst>
                <a:path w="647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99"/>
                    <a:pt x="160" y="206"/>
                    <a:pt x="229" y="312"/>
                  </a:cubicBezTo>
                  <a:cubicBezTo>
                    <a:pt x="373" y="335"/>
                    <a:pt x="510" y="358"/>
                    <a:pt x="647" y="381"/>
                  </a:cubicBezTo>
                  <a:cubicBezTo>
                    <a:pt x="632" y="320"/>
                    <a:pt x="617" y="251"/>
                    <a:pt x="601" y="191"/>
                  </a:cubicBezTo>
                  <a:cubicBezTo>
                    <a:pt x="411" y="114"/>
                    <a:pt x="206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19"/>
            <p:cNvSpPr/>
            <p:nvPr/>
          </p:nvSpPr>
          <p:spPr>
            <a:xfrm rot="-3242227">
              <a:off x="1232474" y="4294448"/>
              <a:ext cx="13873" cy="35562"/>
            </a:xfrm>
            <a:custGeom>
              <a:avLst/>
              <a:gdLst/>
              <a:ahLst/>
              <a:cxnLst/>
              <a:rect l="l" t="t" r="r" b="b"/>
              <a:pathLst>
                <a:path w="229" h="587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91"/>
                    <a:pt x="160" y="388"/>
                    <a:pt x="228" y="586"/>
                  </a:cubicBezTo>
                  <a:cubicBezTo>
                    <a:pt x="190" y="419"/>
                    <a:pt x="152" y="251"/>
                    <a:pt x="122" y="84"/>
                  </a:cubicBezTo>
                  <a:cubicBezTo>
                    <a:pt x="84" y="54"/>
                    <a:pt x="38" y="23"/>
                    <a:pt x="0" y="0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9"/>
            <p:cNvSpPr/>
            <p:nvPr/>
          </p:nvSpPr>
          <p:spPr>
            <a:xfrm rot="-3242227">
              <a:off x="791555" y="4313807"/>
              <a:ext cx="190894" cy="32169"/>
            </a:xfrm>
            <a:custGeom>
              <a:avLst/>
              <a:gdLst/>
              <a:ahLst/>
              <a:cxnLst/>
              <a:rect l="l" t="t" r="r" b="b"/>
              <a:pathLst>
                <a:path w="3151" h="531" extrusionOk="0">
                  <a:moveTo>
                    <a:pt x="2160" y="1"/>
                  </a:moveTo>
                  <a:cubicBezTo>
                    <a:pt x="1550" y="1"/>
                    <a:pt x="939" y="32"/>
                    <a:pt x="328" y="104"/>
                  </a:cubicBezTo>
                  <a:lnTo>
                    <a:pt x="1" y="142"/>
                  </a:lnTo>
                  <a:cubicBezTo>
                    <a:pt x="62" y="272"/>
                    <a:pt x="130" y="401"/>
                    <a:pt x="206" y="530"/>
                  </a:cubicBezTo>
                  <a:cubicBezTo>
                    <a:pt x="906" y="470"/>
                    <a:pt x="1614" y="439"/>
                    <a:pt x="2313" y="416"/>
                  </a:cubicBezTo>
                  <a:lnTo>
                    <a:pt x="3150" y="386"/>
                  </a:lnTo>
                  <a:cubicBezTo>
                    <a:pt x="3044" y="264"/>
                    <a:pt x="2945" y="142"/>
                    <a:pt x="2838" y="13"/>
                  </a:cubicBezTo>
                  <a:cubicBezTo>
                    <a:pt x="2612" y="5"/>
                    <a:pt x="2386" y="1"/>
                    <a:pt x="2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9"/>
            <p:cNvSpPr/>
            <p:nvPr/>
          </p:nvSpPr>
          <p:spPr>
            <a:xfrm rot="-3242227">
              <a:off x="847317" y="4317510"/>
              <a:ext cx="202405" cy="22415"/>
            </a:xfrm>
            <a:custGeom>
              <a:avLst/>
              <a:gdLst/>
              <a:ahLst/>
              <a:cxnLst/>
              <a:rect l="l" t="t" r="r" b="b"/>
              <a:pathLst>
                <a:path w="3341" h="370" extrusionOk="0">
                  <a:moveTo>
                    <a:pt x="1608" y="1"/>
                  </a:moveTo>
                  <a:cubicBezTo>
                    <a:pt x="1135" y="1"/>
                    <a:pt x="661" y="21"/>
                    <a:pt x="191" y="50"/>
                  </a:cubicBezTo>
                  <a:lnTo>
                    <a:pt x="1" y="58"/>
                  </a:lnTo>
                  <a:cubicBezTo>
                    <a:pt x="62" y="134"/>
                    <a:pt x="130" y="202"/>
                    <a:pt x="206" y="271"/>
                  </a:cubicBezTo>
                  <a:cubicBezTo>
                    <a:pt x="252" y="301"/>
                    <a:pt x="290" y="339"/>
                    <a:pt x="336" y="370"/>
                  </a:cubicBezTo>
                  <a:cubicBezTo>
                    <a:pt x="960" y="317"/>
                    <a:pt x="1583" y="294"/>
                    <a:pt x="2215" y="294"/>
                  </a:cubicBezTo>
                  <a:cubicBezTo>
                    <a:pt x="2595" y="294"/>
                    <a:pt x="2968" y="294"/>
                    <a:pt x="3341" y="301"/>
                  </a:cubicBezTo>
                  <a:lnTo>
                    <a:pt x="3151" y="88"/>
                  </a:lnTo>
                  <a:cubicBezTo>
                    <a:pt x="2639" y="25"/>
                    <a:pt x="2124" y="1"/>
                    <a:pt x="1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9"/>
            <p:cNvSpPr/>
            <p:nvPr/>
          </p:nvSpPr>
          <p:spPr>
            <a:xfrm rot="-3242227">
              <a:off x="745732" y="4309769"/>
              <a:ext cx="169630" cy="32351"/>
            </a:xfrm>
            <a:custGeom>
              <a:avLst/>
              <a:gdLst/>
              <a:ahLst/>
              <a:cxnLst/>
              <a:rect l="l" t="t" r="r" b="b"/>
              <a:pathLst>
                <a:path w="2800" h="534" extrusionOk="0">
                  <a:moveTo>
                    <a:pt x="2480" y="1"/>
                  </a:moveTo>
                  <a:lnTo>
                    <a:pt x="2191" y="8"/>
                  </a:lnTo>
                  <a:cubicBezTo>
                    <a:pt x="1955" y="16"/>
                    <a:pt x="1720" y="23"/>
                    <a:pt x="1484" y="31"/>
                  </a:cubicBezTo>
                  <a:cubicBezTo>
                    <a:pt x="1210" y="39"/>
                    <a:pt x="936" y="39"/>
                    <a:pt x="662" y="62"/>
                  </a:cubicBezTo>
                  <a:cubicBezTo>
                    <a:pt x="441" y="69"/>
                    <a:pt x="221" y="92"/>
                    <a:pt x="0" y="115"/>
                  </a:cubicBezTo>
                  <a:cubicBezTo>
                    <a:pt x="46" y="252"/>
                    <a:pt x="99" y="396"/>
                    <a:pt x="152" y="533"/>
                  </a:cubicBezTo>
                  <a:cubicBezTo>
                    <a:pt x="419" y="510"/>
                    <a:pt x="685" y="480"/>
                    <a:pt x="959" y="465"/>
                  </a:cubicBezTo>
                  <a:cubicBezTo>
                    <a:pt x="1453" y="419"/>
                    <a:pt x="1948" y="381"/>
                    <a:pt x="2442" y="381"/>
                  </a:cubicBezTo>
                  <a:lnTo>
                    <a:pt x="2800" y="381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9"/>
            <p:cNvSpPr/>
            <p:nvPr/>
          </p:nvSpPr>
          <p:spPr>
            <a:xfrm rot="-3242227">
              <a:off x="931221" y="4271526"/>
              <a:ext cx="52101" cy="5149"/>
            </a:xfrm>
            <a:custGeom>
              <a:avLst/>
              <a:gdLst/>
              <a:ahLst/>
              <a:cxnLst/>
              <a:rect l="l" t="t" r="r" b="b"/>
              <a:pathLst>
                <a:path w="860" h="85" extrusionOk="0">
                  <a:moveTo>
                    <a:pt x="784" y="1"/>
                  </a:moveTo>
                  <a:lnTo>
                    <a:pt x="0" y="31"/>
                  </a:lnTo>
                  <a:lnTo>
                    <a:pt x="23" y="31"/>
                  </a:lnTo>
                  <a:cubicBezTo>
                    <a:pt x="304" y="39"/>
                    <a:pt x="578" y="62"/>
                    <a:pt x="860" y="84"/>
                  </a:cubicBezTo>
                  <a:lnTo>
                    <a:pt x="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9"/>
            <p:cNvSpPr/>
            <p:nvPr/>
          </p:nvSpPr>
          <p:spPr>
            <a:xfrm rot="-3242227">
              <a:off x="606301" y="3935402"/>
              <a:ext cx="691423" cy="817313"/>
            </a:xfrm>
            <a:custGeom>
              <a:avLst/>
              <a:gdLst/>
              <a:ahLst/>
              <a:cxnLst/>
              <a:rect l="l" t="t" r="r" b="b"/>
              <a:pathLst>
                <a:path w="11413" h="13491" extrusionOk="0">
                  <a:moveTo>
                    <a:pt x="3300" y="1"/>
                  </a:moveTo>
                  <a:cubicBezTo>
                    <a:pt x="3268" y="1"/>
                    <a:pt x="3236" y="1"/>
                    <a:pt x="3204" y="2"/>
                  </a:cubicBezTo>
                  <a:cubicBezTo>
                    <a:pt x="1850" y="32"/>
                    <a:pt x="472" y="823"/>
                    <a:pt x="1" y="2094"/>
                  </a:cubicBezTo>
                  <a:cubicBezTo>
                    <a:pt x="31" y="2071"/>
                    <a:pt x="54" y="2056"/>
                    <a:pt x="77" y="2033"/>
                  </a:cubicBezTo>
                  <a:cubicBezTo>
                    <a:pt x="548" y="1609"/>
                    <a:pt x="1140" y="1400"/>
                    <a:pt x="1731" y="1400"/>
                  </a:cubicBezTo>
                  <a:cubicBezTo>
                    <a:pt x="2372" y="1400"/>
                    <a:pt x="3010" y="1646"/>
                    <a:pt x="3493" y="2132"/>
                  </a:cubicBezTo>
                  <a:cubicBezTo>
                    <a:pt x="5098" y="3608"/>
                    <a:pt x="6270" y="5266"/>
                    <a:pt x="7746" y="6872"/>
                  </a:cubicBezTo>
                  <a:cubicBezTo>
                    <a:pt x="8643" y="7769"/>
                    <a:pt x="8727" y="9223"/>
                    <a:pt x="9031" y="10562"/>
                  </a:cubicBezTo>
                  <a:cubicBezTo>
                    <a:pt x="9054" y="10622"/>
                    <a:pt x="9077" y="10683"/>
                    <a:pt x="9092" y="10737"/>
                  </a:cubicBezTo>
                  <a:cubicBezTo>
                    <a:pt x="9206" y="11071"/>
                    <a:pt x="9313" y="11414"/>
                    <a:pt x="9419" y="11748"/>
                  </a:cubicBezTo>
                  <a:cubicBezTo>
                    <a:pt x="9450" y="11832"/>
                    <a:pt x="9488" y="11908"/>
                    <a:pt x="9534" y="11984"/>
                  </a:cubicBezTo>
                  <a:cubicBezTo>
                    <a:pt x="9785" y="12456"/>
                    <a:pt x="9982" y="12951"/>
                    <a:pt x="10127" y="13460"/>
                  </a:cubicBezTo>
                  <a:cubicBezTo>
                    <a:pt x="10156" y="13480"/>
                    <a:pt x="10186" y="13490"/>
                    <a:pt x="10218" y="13490"/>
                  </a:cubicBezTo>
                  <a:cubicBezTo>
                    <a:pt x="10310" y="13490"/>
                    <a:pt x="10415" y="13400"/>
                    <a:pt x="10545" y="13179"/>
                  </a:cubicBezTo>
                  <a:cubicBezTo>
                    <a:pt x="11154" y="12098"/>
                    <a:pt x="11314" y="10729"/>
                    <a:pt x="11375" y="9512"/>
                  </a:cubicBezTo>
                  <a:cubicBezTo>
                    <a:pt x="11413" y="8956"/>
                    <a:pt x="11390" y="8401"/>
                    <a:pt x="11306" y="7853"/>
                  </a:cubicBezTo>
                  <a:cubicBezTo>
                    <a:pt x="11063" y="6605"/>
                    <a:pt x="10302" y="5533"/>
                    <a:pt x="9549" y="4513"/>
                  </a:cubicBezTo>
                  <a:cubicBezTo>
                    <a:pt x="8750" y="3418"/>
                    <a:pt x="7936" y="2322"/>
                    <a:pt x="6901" y="1455"/>
                  </a:cubicBezTo>
                  <a:cubicBezTo>
                    <a:pt x="5884" y="608"/>
                    <a:pt x="4619" y="1"/>
                    <a:pt x="3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9"/>
            <p:cNvSpPr/>
            <p:nvPr/>
          </p:nvSpPr>
          <p:spPr>
            <a:xfrm rot="-3242227">
              <a:off x="551951" y="4200577"/>
              <a:ext cx="42468" cy="83482"/>
            </a:xfrm>
            <a:custGeom>
              <a:avLst/>
              <a:gdLst/>
              <a:ahLst/>
              <a:cxnLst/>
              <a:rect l="l" t="t" r="r" b="b"/>
              <a:pathLst>
                <a:path w="701" h="1378" extrusionOk="0">
                  <a:moveTo>
                    <a:pt x="153" y="0"/>
                  </a:moveTo>
                  <a:cubicBezTo>
                    <a:pt x="100" y="0"/>
                    <a:pt x="54" y="0"/>
                    <a:pt x="1" y="8"/>
                  </a:cubicBezTo>
                  <a:cubicBezTo>
                    <a:pt x="260" y="449"/>
                    <a:pt x="495" y="906"/>
                    <a:pt x="701" y="1377"/>
                  </a:cubicBezTo>
                  <a:cubicBezTo>
                    <a:pt x="655" y="1149"/>
                    <a:pt x="610" y="921"/>
                    <a:pt x="541" y="693"/>
                  </a:cubicBezTo>
                  <a:cubicBezTo>
                    <a:pt x="480" y="464"/>
                    <a:pt x="419" y="23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9"/>
            <p:cNvSpPr/>
            <p:nvPr/>
          </p:nvSpPr>
          <p:spPr>
            <a:xfrm rot="-3242227">
              <a:off x="590866" y="4162687"/>
              <a:ext cx="14358" cy="42044"/>
            </a:xfrm>
            <a:custGeom>
              <a:avLst/>
              <a:gdLst/>
              <a:ahLst/>
              <a:cxnLst/>
              <a:rect l="l" t="t" r="r" b="b"/>
              <a:pathLst>
                <a:path w="237" h="69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229"/>
                    <a:pt x="168" y="457"/>
                    <a:pt x="236" y="693"/>
                  </a:cubicBezTo>
                  <a:cubicBezTo>
                    <a:pt x="229" y="480"/>
                    <a:pt x="221" y="267"/>
                    <a:pt x="221" y="62"/>
                  </a:cubicBezTo>
                  <a:cubicBezTo>
                    <a:pt x="145" y="39"/>
                    <a:pt x="76" y="2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9"/>
            <p:cNvSpPr/>
            <p:nvPr/>
          </p:nvSpPr>
          <p:spPr>
            <a:xfrm rot="-3242227">
              <a:off x="827250" y="4046771"/>
              <a:ext cx="64581" cy="253112"/>
            </a:xfrm>
            <a:custGeom>
              <a:avLst/>
              <a:gdLst/>
              <a:ahLst/>
              <a:cxnLst/>
              <a:rect l="l" t="t" r="r" b="b"/>
              <a:pathLst>
                <a:path w="1066" h="4178" extrusionOk="0">
                  <a:moveTo>
                    <a:pt x="693" y="1"/>
                  </a:moveTo>
                  <a:cubicBezTo>
                    <a:pt x="625" y="336"/>
                    <a:pt x="579" y="670"/>
                    <a:pt x="533" y="1005"/>
                  </a:cubicBezTo>
                  <a:cubicBezTo>
                    <a:pt x="480" y="1401"/>
                    <a:pt x="396" y="1789"/>
                    <a:pt x="320" y="2177"/>
                  </a:cubicBezTo>
                  <a:cubicBezTo>
                    <a:pt x="214" y="2702"/>
                    <a:pt x="115" y="3227"/>
                    <a:pt x="1" y="3752"/>
                  </a:cubicBezTo>
                  <a:cubicBezTo>
                    <a:pt x="123" y="3896"/>
                    <a:pt x="244" y="4041"/>
                    <a:pt x="366" y="4178"/>
                  </a:cubicBezTo>
                  <a:cubicBezTo>
                    <a:pt x="381" y="4124"/>
                    <a:pt x="389" y="4071"/>
                    <a:pt x="404" y="4018"/>
                  </a:cubicBezTo>
                  <a:cubicBezTo>
                    <a:pt x="503" y="3645"/>
                    <a:pt x="610" y="3272"/>
                    <a:pt x="708" y="2892"/>
                  </a:cubicBezTo>
                  <a:cubicBezTo>
                    <a:pt x="716" y="2801"/>
                    <a:pt x="731" y="2702"/>
                    <a:pt x="739" y="2610"/>
                  </a:cubicBezTo>
                  <a:cubicBezTo>
                    <a:pt x="792" y="2169"/>
                    <a:pt x="861" y="1735"/>
                    <a:pt x="929" y="1302"/>
                  </a:cubicBezTo>
                  <a:cubicBezTo>
                    <a:pt x="982" y="990"/>
                    <a:pt x="1028" y="678"/>
                    <a:pt x="1066" y="366"/>
                  </a:cubicBezTo>
                  <a:cubicBezTo>
                    <a:pt x="944" y="237"/>
                    <a:pt x="823" y="115"/>
                    <a:pt x="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9"/>
            <p:cNvSpPr/>
            <p:nvPr/>
          </p:nvSpPr>
          <p:spPr>
            <a:xfrm rot="-3242227">
              <a:off x="661367" y="4110092"/>
              <a:ext cx="25384" cy="71911"/>
            </a:xfrm>
            <a:custGeom>
              <a:avLst/>
              <a:gdLst/>
              <a:ahLst/>
              <a:cxnLst/>
              <a:rect l="l" t="t" r="r" b="b"/>
              <a:pathLst>
                <a:path w="419" h="1187" extrusionOk="0">
                  <a:moveTo>
                    <a:pt x="0" y="0"/>
                  </a:moveTo>
                  <a:lnTo>
                    <a:pt x="0" y="0"/>
                  </a:lnTo>
                  <a:cubicBezTo>
                    <a:pt x="91" y="396"/>
                    <a:pt x="167" y="791"/>
                    <a:pt x="228" y="1187"/>
                  </a:cubicBezTo>
                  <a:cubicBezTo>
                    <a:pt x="289" y="867"/>
                    <a:pt x="350" y="540"/>
                    <a:pt x="419" y="221"/>
                  </a:cubicBezTo>
                  <a:cubicBezTo>
                    <a:pt x="282" y="145"/>
                    <a:pt x="137" y="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9"/>
            <p:cNvSpPr/>
            <p:nvPr/>
          </p:nvSpPr>
          <p:spPr>
            <a:xfrm rot="-3242227">
              <a:off x="962677" y="4049477"/>
              <a:ext cx="76152" cy="211674"/>
            </a:xfrm>
            <a:custGeom>
              <a:avLst/>
              <a:gdLst/>
              <a:ahLst/>
              <a:cxnLst/>
              <a:rect l="l" t="t" r="r" b="b"/>
              <a:pathLst>
                <a:path w="1257" h="3494" extrusionOk="0">
                  <a:moveTo>
                    <a:pt x="959" y="1"/>
                  </a:moveTo>
                  <a:cubicBezTo>
                    <a:pt x="899" y="343"/>
                    <a:pt x="830" y="686"/>
                    <a:pt x="754" y="1028"/>
                  </a:cubicBezTo>
                  <a:cubicBezTo>
                    <a:pt x="701" y="1310"/>
                    <a:pt x="640" y="1583"/>
                    <a:pt x="571" y="1857"/>
                  </a:cubicBezTo>
                  <a:cubicBezTo>
                    <a:pt x="495" y="2146"/>
                    <a:pt x="404" y="2420"/>
                    <a:pt x="305" y="2694"/>
                  </a:cubicBezTo>
                  <a:cubicBezTo>
                    <a:pt x="206" y="2953"/>
                    <a:pt x="100" y="3204"/>
                    <a:pt x="1" y="3455"/>
                  </a:cubicBezTo>
                  <a:lnTo>
                    <a:pt x="24" y="3493"/>
                  </a:lnTo>
                  <a:cubicBezTo>
                    <a:pt x="69" y="3379"/>
                    <a:pt x="115" y="3265"/>
                    <a:pt x="176" y="3151"/>
                  </a:cubicBezTo>
                  <a:cubicBezTo>
                    <a:pt x="282" y="2884"/>
                    <a:pt x="419" y="2626"/>
                    <a:pt x="511" y="2359"/>
                  </a:cubicBezTo>
                  <a:cubicBezTo>
                    <a:pt x="632" y="2032"/>
                    <a:pt x="739" y="1698"/>
                    <a:pt x="853" y="1363"/>
                  </a:cubicBezTo>
                  <a:cubicBezTo>
                    <a:pt x="967" y="1036"/>
                    <a:pt x="1104" y="709"/>
                    <a:pt x="1256" y="397"/>
                  </a:cubicBezTo>
                  <a:cubicBezTo>
                    <a:pt x="1157" y="260"/>
                    <a:pt x="1058" y="130"/>
                    <a:pt x="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9"/>
            <p:cNvSpPr/>
            <p:nvPr/>
          </p:nvSpPr>
          <p:spPr>
            <a:xfrm rot="-3242227">
              <a:off x="497879" y="4287394"/>
              <a:ext cx="65974" cy="64156"/>
            </a:xfrm>
            <a:custGeom>
              <a:avLst/>
              <a:gdLst/>
              <a:ahLst/>
              <a:cxnLst/>
              <a:rect l="l" t="t" r="r" b="b"/>
              <a:pathLst>
                <a:path w="1089" h="1059" extrusionOk="0">
                  <a:moveTo>
                    <a:pt x="289" y="1"/>
                  </a:moveTo>
                  <a:cubicBezTo>
                    <a:pt x="198" y="46"/>
                    <a:pt x="92" y="100"/>
                    <a:pt x="0" y="153"/>
                  </a:cubicBezTo>
                  <a:cubicBezTo>
                    <a:pt x="381" y="427"/>
                    <a:pt x="746" y="731"/>
                    <a:pt x="1088" y="1058"/>
                  </a:cubicBezTo>
                  <a:lnTo>
                    <a:pt x="1043" y="990"/>
                  </a:lnTo>
                  <a:cubicBezTo>
                    <a:pt x="799" y="655"/>
                    <a:pt x="548" y="328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9"/>
            <p:cNvSpPr/>
            <p:nvPr/>
          </p:nvSpPr>
          <p:spPr>
            <a:xfrm rot="-3242227">
              <a:off x="937317" y="4048474"/>
              <a:ext cx="62339" cy="224941"/>
            </a:xfrm>
            <a:custGeom>
              <a:avLst/>
              <a:gdLst/>
              <a:ahLst/>
              <a:cxnLst/>
              <a:rect l="l" t="t" r="r" b="b"/>
              <a:pathLst>
                <a:path w="1029" h="3713" extrusionOk="0">
                  <a:moveTo>
                    <a:pt x="853" y="0"/>
                  </a:moveTo>
                  <a:lnTo>
                    <a:pt x="777" y="502"/>
                  </a:lnTo>
                  <a:cubicBezTo>
                    <a:pt x="709" y="951"/>
                    <a:pt x="610" y="1392"/>
                    <a:pt x="496" y="1834"/>
                  </a:cubicBezTo>
                  <a:cubicBezTo>
                    <a:pt x="343" y="2427"/>
                    <a:pt x="168" y="3013"/>
                    <a:pt x="1" y="3606"/>
                  </a:cubicBezTo>
                  <a:cubicBezTo>
                    <a:pt x="31" y="3637"/>
                    <a:pt x="69" y="3675"/>
                    <a:pt x="92" y="3713"/>
                  </a:cubicBezTo>
                  <a:cubicBezTo>
                    <a:pt x="199" y="3454"/>
                    <a:pt x="305" y="3195"/>
                    <a:pt x="397" y="2929"/>
                  </a:cubicBezTo>
                  <a:cubicBezTo>
                    <a:pt x="572" y="2389"/>
                    <a:pt x="716" y="1826"/>
                    <a:pt x="823" y="1263"/>
                  </a:cubicBezTo>
                  <a:cubicBezTo>
                    <a:pt x="899" y="921"/>
                    <a:pt x="967" y="571"/>
                    <a:pt x="1028" y="221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9"/>
            <p:cNvSpPr/>
            <p:nvPr/>
          </p:nvSpPr>
          <p:spPr>
            <a:xfrm rot="-3242227">
              <a:off x="684867" y="4091859"/>
              <a:ext cx="46588" cy="234210"/>
            </a:xfrm>
            <a:custGeom>
              <a:avLst/>
              <a:gdLst/>
              <a:ahLst/>
              <a:cxnLst/>
              <a:rect l="l" t="t" r="r" b="b"/>
              <a:pathLst>
                <a:path w="769" h="3866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715"/>
                    <a:pt x="69" y="1431"/>
                    <a:pt x="137" y="2146"/>
                  </a:cubicBezTo>
                  <a:cubicBezTo>
                    <a:pt x="221" y="2610"/>
                    <a:pt x="289" y="3074"/>
                    <a:pt x="328" y="3546"/>
                  </a:cubicBezTo>
                  <a:cubicBezTo>
                    <a:pt x="426" y="3652"/>
                    <a:pt x="518" y="3759"/>
                    <a:pt x="609" y="3865"/>
                  </a:cubicBezTo>
                  <a:cubicBezTo>
                    <a:pt x="647" y="3371"/>
                    <a:pt x="700" y="2876"/>
                    <a:pt x="769" y="2382"/>
                  </a:cubicBezTo>
                  <a:cubicBezTo>
                    <a:pt x="738" y="2032"/>
                    <a:pt x="700" y="1689"/>
                    <a:pt x="647" y="1347"/>
                  </a:cubicBezTo>
                  <a:cubicBezTo>
                    <a:pt x="586" y="944"/>
                    <a:pt x="503" y="540"/>
                    <a:pt x="396" y="152"/>
                  </a:cubicBezTo>
                  <a:cubicBezTo>
                    <a:pt x="267" y="99"/>
                    <a:pt x="137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9"/>
            <p:cNvSpPr/>
            <p:nvPr/>
          </p:nvSpPr>
          <p:spPr>
            <a:xfrm rot="-3242227">
              <a:off x="759387" y="4074446"/>
              <a:ext cx="19871" cy="239299"/>
            </a:xfrm>
            <a:custGeom>
              <a:avLst/>
              <a:gdLst/>
              <a:ahLst/>
              <a:cxnLst/>
              <a:rect l="l" t="t" r="r" b="b"/>
              <a:pathLst>
                <a:path w="328" h="3950" extrusionOk="0">
                  <a:moveTo>
                    <a:pt x="312" y="1"/>
                  </a:moveTo>
                  <a:cubicBezTo>
                    <a:pt x="289" y="122"/>
                    <a:pt x="267" y="244"/>
                    <a:pt x="244" y="366"/>
                  </a:cubicBezTo>
                  <a:cubicBezTo>
                    <a:pt x="145" y="830"/>
                    <a:pt x="69" y="1294"/>
                    <a:pt x="0" y="1766"/>
                  </a:cubicBezTo>
                  <a:cubicBezTo>
                    <a:pt x="15" y="1979"/>
                    <a:pt x="31" y="2192"/>
                    <a:pt x="38" y="2405"/>
                  </a:cubicBezTo>
                  <a:cubicBezTo>
                    <a:pt x="46" y="2846"/>
                    <a:pt x="46" y="3295"/>
                    <a:pt x="15" y="3736"/>
                  </a:cubicBezTo>
                  <a:lnTo>
                    <a:pt x="198" y="3949"/>
                  </a:lnTo>
                  <a:cubicBezTo>
                    <a:pt x="274" y="2633"/>
                    <a:pt x="327" y="1317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9"/>
            <p:cNvSpPr/>
            <p:nvPr/>
          </p:nvSpPr>
          <p:spPr>
            <a:xfrm rot="-3242227">
              <a:off x="1356911" y="4255499"/>
              <a:ext cx="73365" cy="94084"/>
            </a:xfrm>
            <a:custGeom>
              <a:avLst/>
              <a:gdLst/>
              <a:ahLst/>
              <a:cxnLst/>
              <a:rect l="l" t="t" r="r" b="b"/>
              <a:pathLst>
                <a:path w="1211" h="1553" extrusionOk="0">
                  <a:moveTo>
                    <a:pt x="1211" y="1"/>
                  </a:moveTo>
                  <a:cubicBezTo>
                    <a:pt x="792" y="473"/>
                    <a:pt x="381" y="929"/>
                    <a:pt x="1" y="1431"/>
                  </a:cubicBezTo>
                  <a:lnTo>
                    <a:pt x="46" y="1553"/>
                  </a:lnTo>
                  <a:cubicBezTo>
                    <a:pt x="442" y="1135"/>
                    <a:pt x="800" y="686"/>
                    <a:pt x="1157" y="244"/>
                  </a:cubicBezTo>
                  <a:cubicBezTo>
                    <a:pt x="1172" y="168"/>
                    <a:pt x="1195" y="85"/>
                    <a:pt x="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9"/>
            <p:cNvSpPr/>
            <p:nvPr/>
          </p:nvSpPr>
          <p:spPr>
            <a:xfrm rot="-3242227">
              <a:off x="619127" y="4135482"/>
              <a:ext cx="66398" cy="206585"/>
            </a:xfrm>
            <a:custGeom>
              <a:avLst/>
              <a:gdLst/>
              <a:ahLst/>
              <a:cxnLst/>
              <a:rect l="l" t="t" r="r" b="b"/>
              <a:pathLst>
                <a:path w="1096" h="3410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60"/>
                    <a:pt x="137" y="518"/>
                    <a:pt x="206" y="777"/>
                  </a:cubicBezTo>
                  <a:cubicBezTo>
                    <a:pt x="297" y="1135"/>
                    <a:pt x="365" y="1500"/>
                    <a:pt x="426" y="1865"/>
                  </a:cubicBezTo>
                  <a:cubicBezTo>
                    <a:pt x="472" y="2108"/>
                    <a:pt x="518" y="2359"/>
                    <a:pt x="563" y="2611"/>
                  </a:cubicBezTo>
                  <a:cubicBezTo>
                    <a:pt x="594" y="2717"/>
                    <a:pt x="632" y="2824"/>
                    <a:pt x="655" y="2938"/>
                  </a:cubicBezTo>
                  <a:cubicBezTo>
                    <a:pt x="807" y="3090"/>
                    <a:pt x="951" y="3250"/>
                    <a:pt x="1096" y="3409"/>
                  </a:cubicBezTo>
                  <a:cubicBezTo>
                    <a:pt x="1065" y="3067"/>
                    <a:pt x="1035" y="2732"/>
                    <a:pt x="997" y="2390"/>
                  </a:cubicBezTo>
                  <a:cubicBezTo>
                    <a:pt x="906" y="1850"/>
                    <a:pt x="776" y="1317"/>
                    <a:pt x="616" y="800"/>
                  </a:cubicBezTo>
                  <a:cubicBezTo>
                    <a:pt x="540" y="549"/>
                    <a:pt x="457" y="298"/>
                    <a:pt x="358" y="47"/>
                  </a:cubicBezTo>
                  <a:cubicBezTo>
                    <a:pt x="236" y="31"/>
                    <a:pt x="122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9"/>
            <p:cNvSpPr/>
            <p:nvPr/>
          </p:nvSpPr>
          <p:spPr>
            <a:xfrm rot="-3242227">
              <a:off x="560462" y="4191938"/>
              <a:ext cx="77969" cy="153091"/>
            </a:xfrm>
            <a:custGeom>
              <a:avLst/>
              <a:gdLst/>
              <a:ahLst/>
              <a:cxnLst/>
              <a:rect l="l" t="t" r="r" b="b"/>
              <a:pathLst>
                <a:path w="1287" h="2527" extrusionOk="0">
                  <a:moveTo>
                    <a:pt x="123" y="1"/>
                  </a:moveTo>
                  <a:lnTo>
                    <a:pt x="1" y="24"/>
                  </a:lnTo>
                  <a:cubicBezTo>
                    <a:pt x="214" y="716"/>
                    <a:pt x="518" y="1378"/>
                    <a:pt x="792" y="2055"/>
                  </a:cubicBezTo>
                  <a:lnTo>
                    <a:pt x="838" y="2093"/>
                  </a:lnTo>
                  <a:cubicBezTo>
                    <a:pt x="990" y="2238"/>
                    <a:pt x="1142" y="2382"/>
                    <a:pt x="1287" y="2527"/>
                  </a:cubicBezTo>
                  <a:cubicBezTo>
                    <a:pt x="1104" y="1979"/>
                    <a:pt x="883" y="1446"/>
                    <a:pt x="625" y="929"/>
                  </a:cubicBezTo>
                  <a:cubicBezTo>
                    <a:pt x="465" y="609"/>
                    <a:pt x="298" y="298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9"/>
            <p:cNvSpPr/>
            <p:nvPr/>
          </p:nvSpPr>
          <p:spPr>
            <a:xfrm rot="-3242227">
              <a:off x="520764" y="4244320"/>
              <a:ext cx="64156" cy="99112"/>
            </a:xfrm>
            <a:custGeom>
              <a:avLst/>
              <a:gdLst/>
              <a:ahLst/>
              <a:cxnLst/>
              <a:rect l="l" t="t" r="r" b="b"/>
              <a:pathLst>
                <a:path w="1059" h="1636" extrusionOk="0">
                  <a:moveTo>
                    <a:pt x="427" y="0"/>
                  </a:moveTo>
                  <a:cubicBezTo>
                    <a:pt x="282" y="38"/>
                    <a:pt x="138" y="76"/>
                    <a:pt x="1" y="130"/>
                  </a:cubicBezTo>
                  <a:cubicBezTo>
                    <a:pt x="237" y="449"/>
                    <a:pt x="457" y="769"/>
                    <a:pt x="678" y="1103"/>
                  </a:cubicBezTo>
                  <a:cubicBezTo>
                    <a:pt x="807" y="1278"/>
                    <a:pt x="929" y="1453"/>
                    <a:pt x="1058" y="1636"/>
                  </a:cubicBezTo>
                  <a:cubicBezTo>
                    <a:pt x="823" y="1103"/>
                    <a:pt x="609" y="556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9"/>
            <p:cNvSpPr/>
            <p:nvPr/>
          </p:nvSpPr>
          <p:spPr>
            <a:xfrm rot="-3242227">
              <a:off x="1162576" y="4099108"/>
              <a:ext cx="118014" cy="225002"/>
            </a:xfrm>
            <a:custGeom>
              <a:avLst/>
              <a:gdLst/>
              <a:ahLst/>
              <a:cxnLst/>
              <a:rect l="l" t="t" r="r" b="b"/>
              <a:pathLst>
                <a:path w="1948" h="3714" extrusionOk="0">
                  <a:moveTo>
                    <a:pt x="1948" y="1"/>
                  </a:moveTo>
                  <a:cubicBezTo>
                    <a:pt x="1438" y="868"/>
                    <a:pt x="997" y="1766"/>
                    <a:pt x="525" y="2648"/>
                  </a:cubicBezTo>
                  <a:cubicBezTo>
                    <a:pt x="358" y="2968"/>
                    <a:pt x="183" y="3280"/>
                    <a:pt x="0" y="3584"/>
                  </a:cubicBezTo>
                  <a:cubicBezTo>
                    <a:pt x="15" y="3630"/>
                    <a:pt x="23" y="3675"/>
                    <a:pt x="38" y="3713"/>
                  </a:cubicBezTo>
                  <a:cubicBezTo>
                    <a:pt x="145" y="3561"/>
                    <a:pt x="251" y="3416"/>
                    <a:pt x="358" y="3264"/>
                  </a:cubicBezTo>
                  <a:cubicBezTo>
                    <a:pt x="738" y="2572"/>
                    <a:pt x="1081" y="1849"/>
                    <a:pt x="1415" y="1134"/>
                  </a:cubicBezTo>
                  <a:cubicBezTo>
                    <a:pt x="1598" y="754"/>
                    <a:pt x="1773" y="381"/>
                    <a:pt x="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9"/>
            <p:cNvSpPr/>
            <p:nvPr/>
          </p:nvSpPr>
          <p:spPr>
            <a:xfrm rot="-3242227">
              <a:off x="1121588" y="4130352"/>
              <a:ext cx="75182" cy="180716"/>
            </a:xfrm>
            <a:custGeom>
              <a:avLst/>
              <a:gdLst/>
              <a:ahLst/>
              <a:cxnLst/>
              <a:rect l="l" t="t" r="r" b="b"/>
              <a:pathLst>
                <a:path w="1241" h="2983" extrusionOk="0">
                  <a:moveTo>
                    <a:pt x="1240" y="0"/>
                  </a:moveTo>
                  <a:lnTo>
                    <a:pt x="1240" y="0"/>
                  </a:lnTo>
                  <a:cubicBezTo>
                    <a:pt x="852" y="776"/>
                    <a:pt x="442" y="1537"/>
                    <a:pt x="0" y="2283"/>
                  </a:cubicBezTo>
                  <a:cubicBezTo>
                    <a:pt x="46" y="2511"/>
                    <a:pt x="99" y="2747"/>
                    <a:pt x="137" y="2982"/>
                  </a:cubicBezTo>
                  <a:cubicBezTo>
                    <a:pt x="419" y="2260"/>
                    <a:pt x="693" y="1537"/>
                    <a:pt x="951" y="807"/>
                  </a:cubicBezTo>
                  <a:cubicBezTo>
                    <a:pt x="1043" y="533"/>
                    <a:pt x="1142" y="266"/>
                    <a:pt x="1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9"/>
            <p:cNvSpPr/>
            <p:nvPr/>
          </p:nvSpPr>
          <p:spPr>
            <a:xfrm rot="-3242227">
              <a:off x="896756" y="4061293"/>
              <a:ext cx="21749" cy="116681"/>
            </a:xfrm>
            <a:custGeom>
              <a:avLst/>
              <a:gdLst/>
              <a:ahLst/>
              <a:cxnLst/>
              <a:rect l="l" t="t" r="r" b="b"/>
              <a:pathLst>
                <a:path w="359" h="1926" extrusionOk="0">
                  <a:moveTo>
                    <a:pt x="305" y="1"/>
                  </a:moveTo>
                  <a:cubicBezTo>
                    <a:pt x="237" y="647"/>
                    <a:pt x="122" y="1286"/>
                    <a:pt x="1" y="1925"/>
                  </a:cubicBezTo>
                  <a:lnTo>
                    <a:pt x="16" y="1880"/>
                  </a:lnTo>
                  <a:cubicBezTo>
                    <a:pt x="122" y="1454"/>
                    <a:pt x="206" y="1012"/>
                    <a:pt x="275" y="579"/>
                  </a:cubicBezTo>
                  <a:cubicBezTo>
                    <a:pt x="305" y="404"/>
                    <a:pt x="328" y="236"/>
                    <a:pt x="358" y="61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9"/>
            <p:cNvSpPr/>
            <p:nvPr/>
          </p:nvSpPr>
          <p:spPr>
            <a:xfrm rot="-3242227">
              <a:off x="783270" y="4043045"/>
              <a:ext cx="50768" cy="257232"/>
            </a:xfrm>
            <a:custGeom>
              <a:avLst/>
              <a:gdLst/>
              <a:ahLst/>
              <a:cxnLst/>
              <a:rect l="l" t="t" r="r" b="b"/>
              <a:pathLst>
                <a:path w="838" h="4246" extrusionOk="0">
                  <a:moveTo>
                    <a:pt x="145" y="0"/>
                  </a:moveTo>
                  <a:cubicBezTo>
                    <a:pt x="137" y="160"/>
                    <a:pt x="137" y="320"/>
                    <a:pt x="137" y="487"/>
                  </a:cubicBezTo>
                  <a:cubicBezTo>
                    <a:pt x="130" y="1674"/>
                    <a:pt x="76" y="2869"/>
                    <a:pt x="0" y="4063"/>
                  </a:cubicBezTo>
                  <a:lnTo>
                    <a:pt x="152" y="4246"/>
                  </a:lnTo>
                  <a:cubicBezTo>
                    <a:pt x="274" y="3690"/>
                    <a:pt x="373" y="3135"/>
                    <a:pt x="487" y="2580"/>
                  </a:cubicBezTo>
                  <a:cubicBezTo>
                    <a:pt x="563" y="2214"/>
                    <a:pt x="624" y="1849"/>
                    <a:pt x="677" y="1476"/>
                  </a:cubicBezTo>
                  <a:cubicBezTo>
                    <a:pt x="723" y="1164"/>
                    <a:pt x="776" y="853"/>
                    <a:pt x="837" y="541"/>
                  </a:cubicBezTo>
                  <a:lnTo>
                    <a:pt x="700" y="419"/>
                  </a:lnTo>
                  <a:cubicBezTo>
                    <a:pt x="518" y="274"/>
                    <a:pt x="335" y="137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9"/>
            <p:cNvSpPr/>
            <p:nvPr/>
          </p:nvSpPr>
          <p:spPr>
            <a:xfrm rot="-3242227">
              <a:off x="1398180" y="4292207"/>
              <a:ext cx="51677" cy="72153"/>
            </a:xfrm>
            <a:custGeom>
              <a:avLst/>
              <a:gdLst/>
              <a:ahLst/>
              <a:cxnLst/>
              <a:rect l="l" t="t" r="r" b="b"/>
              <a:pathLst>
                <a:path w="853" h="1191" extrusionOk="0">
                  <a:moveTo>
                    <a:pt x="852" y="1"/>
                  </a:moveTo>
                  <a:cubicBezTo>
                    <a:pt x="586" y="336"/>
                    <a:pt x="305" y="663"/>
                    <a:pt x="0" y="975"/>
                  </a:cubicBezTo>
                  <a:cubicBezTo>
                    <a:pt x="23" y="1036"/>
                    <a:pt x="38" y="1096"/>
                    <a:pt x="61" y="1165"/>
                  </a:cubicBezTo>
                  <a:cubicBezTo>
                    <a:pt x="89" y="1181"/>
                    <a:pt x="117" y="1190"/>
                    <a:pt x="146" y="1190"/>
                  </a:cubicBezTo>
                  <a:cubicBezTo>
                    <a:pt x="240" y="1190"/>
                    <a:pt x="345" y="1101"/>
                    <a:pt x="472" y="876"/>
                  </a:cubicBezTo>
                  <a:cubicBezTo>
                    <a:pt x="624" y="602"/>
                    <a:pt x="753" y="305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9"/>
            <p:cNvSpPr/>
            <p:nvPr/>
          </p:nvSpPr>
          <p:spPr>
            <a:xfrm rot="-3242227">
              <a:off x="1044959" y="4053283"/>
              <a:ext cx="98264" cy="222215"/>
            </a:xfrm>
            <a:custGeom>
              <a:avLst/>
              <a:gdLst/>
              <a:ahLst/>
              <a:cxnLst/>
              <a:rect l="l" t="t" r="r" b="b"/>
              <a:pathLst>
                <a:path w="1622" h="3668" extrusionOk="0">
                  <a:moveTo>
                    <a:pt x="1271" y="1"/>
                  </a:moveTo>
                  <a:lnTo>
                    <a:pt x="1264" y="31"/>
                  </a:lnTo>
                  <a:cubicBezTo>
                    <a:pt x="1104" y="541"/>
                    <a:pt x="921" y="1043"/>
                    <a:pt x="739" y="1545"/>
                  </a:cubicBezTo>
                  <a:cubicBezTo>
                    <a:pt x="556" y="2047"/>
                    <a:pt x="397" y="2542"/>
                    <a:pt x="222" y="3036"/>
                  </a:cubicBezTo>
                  <a:cubicBezTo>
                    <a:pt x="153" y="3249"/>
                    <a:pt x="77" y="3462"/>
                    <a:pt x="1" y="3668"/>
                  </a:cubicBezTo>
                  <a:cubicBezTo>
                    <a:pt x="587" y="2641"/>
                    <a:pt x="1135" y="1591"/>
                    <a:pt x="1621" y="510"/>
                  </a:cubicBezTo>
                  <a:cubicBezTo>
                    <a:pt x="1507" y="343"/>
                    <a:pt x="1393" y="168"/>
                    <a:pt x="1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9"/>
            <p:cNvSpPr/>
            <p:nvPr/>
          </p:nvSpPr>
          <p:spPr>
            <a:xfrm rot="-3242227">
              <a:off x="1307273" y="4212317"/>
              <a:ext cx="98688" cy="134129"/>
            </a:xfrm>
            <a:custGeom>
              <a:avLst/>
              <a:gdLst/>
              <a:ahLst/>
              <a:cxnLst/>
              <a:rect l="l" t="t" r="r" b="b"/>
              <a:pathLst>
                <a:path w="1629" h="2214" extrusionOk="0">
                  <a:moveTo>
                    <a:pt x="1628" y="0"/>
                  </a:moveTo>
                  <a:lnTo>
                    <a:pt x="1628" y="0"/>
                  </a:lnTo>
                  <a:cubicBezTo>
                    <a:pt x="1552" y="84"/>
                    <a:pt x="1476" y="167"/>
                    <a:pt x="1400" y="244"/>
                  </a:cubicBezTo>
                  <a:cubicBezTo>
                    <a:pt x="1294" y="365"/>
                    <a:pt x="1195" y="495"/>
                    <a:pt x="1088" y="616"/>
                  </a:cubicBezTo>
                  <a:cubicBezTo>
                    <a:pt x="959" y="768"/>
                    <a:pt x="822" y="905"/>
                    <a:pt x="693" y="1058"/>
                  </a:cubicBezTo>
                  <a:cubicBezTo>
                    <a:pt x="457" y="1324"/>
                    <a:pt x="228" y="1598"/>
                    <a:pt x="0" y="1872"/>
                  </a:cubicBezTo>
                  <a:cubicBezTo>
                    <a:pt x="53" y="1986"/>
                    <a:pt x="107" y="2100"/>
                    <a:pt x="152" y="2214"/>
                  </a:cubicBezTo>
                  <a:cubicBezTo>
                    <a:pt x="594" y="1659"/>
                    <a:pt x="1081" y="1134"/>
                    <a:pt x="1545" y="593"/>
                  </a:cubicBezTo>
                  <a:cubicBezTo>
                    <a:pt x="1575" y="396"/>
                    <a:pt x="1605" y="198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9"/>
            <p:cNvSpPr/>
            <p:nvPr/>
          </p:nvSpPr>
          <p:spPr>
            <a:xfrm rot="-3242227">
              <a:off x="1114510" y="4050111"/>
              <a:ext cx="123103" cy="273407"/>
            </a:xfrm>
            <a:custGeom>
              <a:avLst/>
              <a:gdLst/>
              <a:ahLst/>
              <a:cxnLst/>
              <a:rect l="l" t="t" r="r" b="b"/>
              <a:pathLst>
                <a:path w="2032" h="4513" extrusionOk="0">
                  <a:moveTo>
                    <a:pt x="1567" y="1"/>
                  </a:moveTo>
                  <a:lnTo>
                    <a:pt x="1430" y="404"/>
                  </a:lnTo>
                  <a:cubicBezTo>
                    <a:pt x="1080" y="1439"/>
                    <a:pt x="723" y="2466"/>
                    <a:pt x="327" y="3478"/>
                  </a:cubicBezTo>
                  <a:cubicBezTo>
                    <a:pt x="221" y="3752"/>
                    <a:pt x="107" y="4018"/>
                    <a:pt x="0" y="4292"/>
                  </a:cubicBezTo>
                  <a:cubicBezTo>
                    <a:pt x="15" y="4368"/>
                    <a:pt x="30" y="4436"/>
                    <a:pt x="46" y="4512"/>
                  </a:cubicBezTo>
                  <a:cubicBezTo>
                    <a:pt x="487" y="3752"/>
                    <a:pt x="883" y="2953"/>
                    <a:pt x="1301" y="2169"/>
                  </a:cubicBezTo>
                  <a:cubicBezTo>
                    <a:pt x="1537" y="1743"/>
                    <a:pt x="1773" y="1317"/>
                    <a:pt x="2031" y="899"/>
                  </a:cubicBezTo>
                  <a:cubicBezTo>
                    <a:pt x="1894" y="587"/>
                    <a:pt x="1742" y="290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9"/>
            <p:cNvSpPr/>
            <p:nvPr/>
          </p:nvSpPr>
          <p:spPr>
            <a:xfrm rot="-3242227">
              <a:off x="1006425" y="4051349"/>
              <a:ext cx="92267" cy="236997"/>
            </a:xfrm>
            <a:custGeom>
              <a:avLst/>
              <a:gdLst/>
              <a:ahLst/>
              <a:cxnLst/>
              <a:rect l="l" t="t" r="r" b="b"/>
              <a:pathLst>
                <a:path w="1523" h="3912" extrusionOk="0">
                  <a:moveTo>
                    <a:pt x="1249" y="1"/>
                  </a:moveTo>
                  <a:cubicBezTo>
                    <a:pt x="1096" y="328"/>
                    <a:pt x="959" y="670"/>
                    <a:pt x="845" y="1020"/>
                  </a:cubicBezTo>
                  <a:cubicBezTo>
                    <a:pt x="724" y="1370"/>
                    <a:pt x="617" y="1720"/>
                    <a:pt x="465" y="2063"/>
                  </a:cubicBezTo>
                  <a:cubicBezTo>
                    <a:pt x="305" y="2420"/>
                    <a:pt x="153" y="2785"/>
                    <a:pt x="1" y="3143"/>
                  </a:cubicBezTo>
                  <a:cubicBezTo>
                    <a:pt x="123" y="3386"/>
                    <a:pt x="221" y="3645"/>
                    <a:pt x="298" y="3911"/>
                  </a:cubicBezTo>
                  <a:cubicBezTo>
                    <a:pt x="541" y="3249"/>
                    <a:pt x="754" y="2580"/>
                    <a:pt x="990" y="1926"/>
                  </a:cubicBezTo>
                  <a:cubicBezTo>
                    <a:pt x="1172" y="1416"/>
                    <a:pt x="1370" y="899"/>
                    <a:pt x="1522" y="381"/>
                  </a:cubicBezTo>
                  <a:cubicBezTo>
                    <a:pt x="1446" y="275"/>
                    <a:pt x="1378" y="176"/>
                    <a:pt x="1302" y="69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9"/>
            <p:cNvSpPr/>
            <p:nvPr/>
          </p:nvSpPr>
          <p:spPr>
            <a:xfrm rot="-3242227">
              <a:off x="886274" y="4041904"/>
              <a:ext cx="57674" cy="251719"/>
            </a:xfrm>
            <a:custGeom>
              <a:avLst/>
              <a:gdLst/>
              <a:ahLst/>
              <a:cxnLst/>
              <a:rect l="l" t="t" r="r" b="b"/>
              <a:pathLst>
                <a:path w="952" h="4155" extrusionOk="0">
                  <a:moveTo>
                    <a:pt x="700" y="1"/>
                  </a:moveTo>
                  <a:cubicBezTo>
                    <a:pt x="563" y="708"/>
                    <a:pt x="487" y="1423"/>
                    <a:pt x="312" y="2123"/>
                  </a:cubicBezTo>
                  <a:cubicBezTo>
                    <a:pt x="297" y="2161"/>
                    <a:pt x="289" y="2207"/>
                    <a:pt x="274" y="2245"/>
                  </a:cubicBezTo>
                  <a:cubicBezTo>
                    <a:pt x="213" y="2785"/>
                    <a:pt x="122" y="3318"/>
                    <a:pt x="0" y="3843"/>
                  </a:cubicBezTo>
                  <a:cubicBezTo>
                    <a:pt x="92" y="3942"/>
                    <a:pt x="183" y="4048"/>
                    <a:pt x="282" y="4155"/>
                  </a:cubicBezTo>
                  <a:lnTo>
                    <a:pt x="328" y="3926"/>
                  </a:lnTo>
                  <a:cubicBezTo>
                    <a:pt x="571" y="2717"/>
                    <a:pt x="830" y="1507"/>
                    <a:pt x="951" y="275"/>
                  </a:cubicBezTo>
                  <a:cubicBezTo>
                    <a:pt x="868" y="183"/>
                    <a:pt x="784" y="84"/>
                    <a:pt x="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9"/>
            <p:cNvSpPr/>
            <p:nvPr/>
          </p:nvSpPr>
          <p:spPr>
            <a:xfrm rot="-3242227">
              <a:off x="1219572" y="4148670"/>
              <a:ext cx="127768" cy="179808"/>
            </a:xfrm>
            <a:custGeom>
              <a:avLst/>
              <a:gdLst/>
              <a:ahLst/>
              <a:cxnLst/>
              <a:rect l="l" t="t" r="r" b="b"/>
              <a:pathLst>
                <a:path w="2109" h="2968" extrusionOk="0">
                  <a:moveTo>
                    <a:pt x="2108" y="0"/>
                  </a:moveTo>
                  <a:cubicBezTo>
                    <a:pt x="1507" y="571"/>
                    <a:pt x="960" y="1187"/>
                    <a:pt x="465" y="1857"/>
                  </a:cubicBezTo>
                  <a:lnTo>
                    <a:pt x="404" y="1948"/>
                  </a:lnTo>
                  <a:cubicBezTo>
                    <a:pt x="275" y="2184"/>
                    <a:pt x="138" y="2412"/>
                    <a:pt x="1" y="2640"/>
                  </a:cubicBezTo>
                  <a:cubicBezTo>
                    <a:pt x="31" y="2754"/>
                    <a:pt x="69" y="2861"/>
                    <a:pt x="100" y="2967"/>
                  </a:cubicBezTo>
                  <a:cubicBezTo>
                    <a:pt x="549" y="2305"/>
                    <a:pt x="1028" y="1659"/>
                    <a:pt x="1515" y="1027"/>
                  </a:cubicBezTo>
                  <a:cubicBezTo>
                    <a:pt x="1713" y="776"/>
                    <a:pt x="1911" y="525"/>
                    <a:pt x="2108" y="274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9"/>
            <p:cNvSpPr/>
            <p:nvPr/>
          </p:nvSpPr>
          <p:spPr>
            <a:xfrm rot="-3242227">
              <a:off x="1256588" y="4171056"/>
              <a:ext cx="114379" cy="163693"/>
            </a:xfrm>
            <a:custGeom>
              <a:avLst/>
              <a:gdLst/>
              <a:ahLst/>
              <a:cxnLst/>
              <a:rect l="l" t="t" r="r" b="b"/>
              <a:pathLst>
                <a:path w="1888" h="2702" extrusionOk="0">
                  <a:moveTo>
                    <a:pt x="1888" y="0"/>
                  </a:moveTo>
                  <a:cubicBezTo>
                    <a:pt x="1416" y="594"/>
                    <a:pt x="952" y="1195"/>
                    <a:pt x="518" y="1811"/>
                  </a:cubicBezTo>
                  <a:cubicBezTo>
                    <a:pt x="343" y="2062"/>
                    <a:pt x="168" y="2313"/>
                    <a:pt x="1" y="2572"/>
                  </a:cubicBezTo>
                  <a:cubicBezTo>
                    <a:pt x="16" y="2595"/>
                    <a:pt x="24" y="2617"/>
                    <a:pt x="39" y="2648"/>
                  </a:cubicBezTo>
                  <a:lnTo>
                    <a:pt x="69" y="2701"/>
                  </a:lnTo>
                  <a:cubicBezTo>
                    <a:pt x="328" y="2397"/>
                    <a:pt x="587" y="2085"/>
                    <a:pt x="861" y="1788"/>
                  </a:cubicBezTo>
                  <a:cubicBezTo>
                    <a:pt x="1097" y="1530"/>
                    <a:pt x="1310" y="1263"/>
                    <a:pt x="1538" y="1012"/>
                  </a:cubicBezTo>
                  <a:cubicBezTo>
                    <a:pt x="1644" y="898"/>
                    <a:pt x="1743" y="784"/>
                    <a:pt x="1850" y="677"/>
                  </a:cubicBezTo>
                  <a:cubicBezTo>
                    <a:pt x="1865" y="502"/>
                    <a:pt x="1873" y="335"/>
                    <a:pt x="1880" y="168"/>
                  </a:cubicBezTo>
                  <a:cubicBezTo>
                    <a:pt x="1880" y="114"/>
                    <a:pt x="1888" y="61"/>
                    <a:pt x="1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9"/>
            <p:cNvSpPr/>
            <p:nvPr/>
          </p:nvSpPr>
          <p:spPr>
            <a:xfrm rot="-3242227">
              <a:off x="1185256" y="4094719"/>
              <a:ext cx="67367" cy="121709"/>
            </a:xfrm>
            <a:custGeom>
              <a:avLst/>
              <a:gdLst/>
              <a:ahLst/>
              <a:cxnLst/>
              <a:rect l="l" t="t" r="r" b="b"/>
              <a:pathLst>
                <a:path w="1112" h="2009" extrusionOk="0">
                  <a:moveTo>
                    <a:pt x="951" y="0"/>
                  </a:moveTo>
                  <a:cubicBezTo>
                    <a:pt x="639" y="670"/>
                    <a:pt x="328" y="1347"/>
                    <a:pt x="0" y="2009"/>
                  </a:cubicBezTo>
                  <a:cubicBezTo>
                    <a:pt x="107" y="1880"/>
                    <a:pt x="221" y="1758"/>
                    <a:pt x="328" y="1644"/>
                  </a:cubicBezTo>
                  <a:cubicBezTo>
                    <a:pt x="579" y="1377"/>
                    <a:pt x="837" y="1111"/>
                    <a:pt x="1111" y="868"/>
                  </a:cubicBezTo>
                  <a:cubicBezTo>
                    <a:pt x="1096" y="700"/>
                    <a:pt x="1073" y="541"/>
                    <a:pt x="1043" y="373"/>
                  </a:cubicBezTo>
                  <a:cubicBezTo>
                    <a:pt x="1020" y="251"/>
                    <a:pt x="989" y="122"/>
                    <a:pt x="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9"/>
            <p:cNvSpPr/>
            <p:nvPr/>
          </p:nvSpPr>
          <p:spPr>
            <a:xfrm rot="-3242227">
              <a:off x="1362159" y="4301387"/>
              <a:ext cx="43437" cy="103777"/>
            </a:xfrm>
            <a:custGeom>
              <a:avLst/>
              <a:gdLst/>
              <a:ahLst/>
              <a:cxnLst/>
              <a:rect l="l" t="t" r="r" b="b"/>
              <a:pathLst>
                <a:path w="717" h="1713" extrusionOk="0">
                  <a:moveTo>
                    <a:pt x="1" y="0"/>
                  </a:moveTo>
                  <a:cubicBezTo>
                    <a:pt x="85" y="267"/>
                    <a:pt x="168" y="533"/>
                    <a:pt x="267" y="792"/>
                  </a:cubicBezTo>
                  <a:cubicBezTo>
                    <a:pt x="389" y="1119"/>
                    <a:pt x="518" y="1598"/>
                    <a:pt x="716" y="1712"/>
                  </a:cubicBezTo>
                  <a:cubicBezTo>
                    <a:pt x="571" y="1203"/>
                    <a:pt x="366" y="708"/>
                    <a:pt x="115" y="236"/>
                  </a:cubicBezTo>
                  <a:cubicBezTo>
                    <a:pt x="77" y="168"/>
                    <a:pt x="39" y="84"/>
                    <a:pt x="1" y="0"/>
                  </a:cubicBezTo>
                  <a:close/>
                </a:path>
              </a:pathLst>
            </a:custGeom>
            <a:solidFill>
              <a:srgbClr val="ADB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9"/>
            <p:cNvSpPr/>
            <p:nvPr/>
          </p:nvSpPr>
          <p:spPr>
            <a:xfrm rot="-3242227">
              <a:off x="1471829" y="3922426"/>
              <a:ext cx="217550" cy="1141488"/>
            </a:xfrm>
            <a:custGeom>
              <a:avLst/>
              <a:gdLst/>
              <a:ahLst/>
              <a:cxnLst/>
              <a:rect l="l" t="t" r="r" b="b"/>
              <a:pathLst>
                <a:path w="3591" h="18842" extrusionOk="0">
                  <a:moveTo>
                    <a:pt x="1" y="0"/>
                  </a:moveTo>
                  <a:cubicBezTo>
                    <a:pt x="0" y="0"/>
                    <a:pt x="4" y="16"/>
                    <a:pt x="15" y="46"/>
                  </a:cubicBezTo>
                  <a:cubicBezTo>
                    <a:pt x="8" y="16"/>
                    <a:pt x="2" y="0"/>
                    <a:pt x="1" y="0"/>
                  </a:cubicBezTo>
                  <a:close/>
                  <a:moveTo>
                    <a:pt x="15" y="46"/>
                  </a:moveTo>
                  <a:cubicBezTo>
                    <a:pt x="198" y="662"/>
                    <a:pt x="365" y="1279"/>
                    <a:pt x="548" y="1887"/>
                  </a:cubicBezTo>
                  <a:cubicBezTo>
                    <a:pt x="730" y="2496"/>
                    <a:pt x="928" y="3105"/>
                    <a:pt x="1111" y="3713"/>
                  </a:cubicBezTo>
                  <a:cubicBezTo>
                    <a:pt x="1484" y="4900"/>
                    <a:pt x="1856" y="6087"/>
                    <a:pt x="2184" y="7297"/>
                  </a:cubicBezTo>
                  <a:cubicBezTo>
                    <a:pt x="2518" y="8499"/>
                    <a:pt x="2785" y="9723"/>
                    <a:pt x="2990" y="10956"/>
                  </a:cubicBezTo>
                  <a:cubicBezTo>
                    <a:pt x="3188" y="12158"/>
                    <a:pt x="3294" y="13383"/>
                    <a:pt x="3287" y="14600"/>
                  </a:cubicBezTo>
                  <a:cubicBezTo>
                    <a:pt x="3287" y="15825"/>
                    <a:pt x="3150" y="17042"/>
                    <a:pt x="2876" y="18237"/>
                  </a:cubicBezTo>
                  <a:cubicBezTo>
                    <a:pt x="2838" y="18389"/>
                    <a:pt x="2807" y="18533"/>
                    <a:pt x="2785" y="18686"/>
                  </a:cubicBezTo>
                  <a:cubicBezTo>
                    <a:pt x="2756" y="18779"/>
                    <a:pt x="2829" y="18841"/>
                    <a:pt x="2902" y="18841"/>
                  </a:cubicBezTo>
                  <a:cubicBezTo>
                    <a:pt x="2947" y="18841"/>
                    <a:pt x="2992" y="18817"/>
                    <a:pt x="3013" y="18762"/>
                  </a:cubicBezTo>
                  <a:cubicBezTo>
                    <a:pt x="3112" y="18473"/>
                    <a:pt x="3188" y="18176"/>
                    <a:pt x="3241" y="17879"/>
                  </a:cubicBezTo>
                  <a:cubicBezTo>
                    <a:pt x="3310" y="17567"/>
                    <a:pt x="3355" y="17263"/>
                    <a:pt x="3401" y="16951"/>
                  </a:cubicBezTo>
                  <a:cubicBezTo>
                    <a:pt x="3484" y="16350"/>
                    <a:pt x="3538" y="15741"/>
                    <a:pt x="3561" y="15125"/>
                  </a:cubicBezTo>
                  <a:cubicBezTo>
                    <a:pt x="3591" y="13893"/>
                    <a:pt x="3515" y="12660"/>
                    <a:pt x="3332" y="11443"/>
                  </a:cubicBezTo>
                  <a:cubicBezTo>
                    <a:pt x="3150" y="10195"/>
                    <a:pt x="2899" y="8963"/>
                    <a:pt x="2572" y="7745"/>
                  </a:cubicBezTo>
                  <a:cubicBezTo>
                    <a:pt x="2252" y="6528"/>
                    <a:pt x="1879" y="5326"/>
                    <a:pt x="1499" y="4124"/>
                  </a:cubicBezTo>
                  <a:cubicBezTo>
                    <a:pt x="1309" y="3523"/>
                    <a:pt x="1103" y="2922"/>
                    <a:pt x="905" y="2321"/>
                  </a:cubicBezTo>
                  <a:cubicBezTo>
                    <a:pt x="708" y="1705"/>
                    <a:pt x="479" y="1096"/>
                    <a:pt x="266" y="480"/>
                  </a:cubicBezTo>
                  <a:cubicBezTo>
                    <a:pt x="213" y="328"/>
                    <a:pt x="68" y="191"/>
                    <a:pt x="15" y="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58" name="Google Shape;4558;p19"/>
          <p:cNvGrpSpPr/>
          <p:nvPr/>
        </p:nvGrpSpPr>
        <p:grpSpPr>
          <a:xfrm rot="8878912">
            <a:off x="7600196" y="-515925"/>
            <a:ext cx="934821" cy="1326607"/>
            <a:chOff x="111744" y="3876977"/>
            <a:chExt cx="934800" cy="1326576"/>
          </a:xfrm>
        </p:grpSpPr>
        <p:sp>
          <p:nvSpPr>
            <p:cNvPr id="4559" name="Google Shape;4559;p19"/>
            <p:cNvSpPr/>
            <p:nvPr/>
          </p:nvSpPr>
          <p:spPr>
            <a:xfrm flipH="1">
              <a:off x="450040" y="4022620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9"/>
            <p:cNvSpPr/>
            <p:nvPr/>
          </p:nvSpPr>
          <p:spPr>
            <a:xfrm flipH="1">
              <a:off x="483724" y="4218546"/>
              <a:ext cx="61" cy="12965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213"/>
                  </a:moveTo>
                  <a:lnTo>
                    <a:pt x="1" y="0"/>
                  </a:lnTo>
                  <a:cubicBezTo>
                    <a:pt x="1" y="69"/>
                    <a:pt x="1" y="145"/>
                    <a:pt x="1" y="213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9"/>
            <p:cNvSpPr/>
            <p:nvPr/>
          </p:nvSpPr>
          <p:spPr>
            <a:xfrm flipH="1">
              <a:off x="151861" y="3951010"/>
              <a:ext cx="894682" cy="1252543"/>
            </a:xfrm>
            <a:custGeom>
              <a:avLst/>
              <a:gdLst/>
              <a:ahLst/>
              <a:cxnLst/>
              <a:rect l="l" t="t" r="r" b="b"/>
              <a:pathLst>
                <a:path w="14768" h="20675" extrusionOk="0">
                  <a:moveTo>
                    <a:pt x="12531" y="1343"/>
                  </a:moveTo>
                  <a:cubicBezTo>
                    <a:pt x="12295" y="1388"/>
                    <a:pt x="12059" y="1434"/>
                    <a:pt x="11816" y="1472"/>
                  </a:cubicBezTo>
                  <a:cubicBezTo>
                    <a:pt x="12059" y="1426"/>
                    <a:pt x="12295" y="1388"/>
                    <a:pt x="12531" y="1343"/>
                  </a:cubicBezTo>
                  <a:close/>
                  <a:moveTo>
                    <a:pt x="3158" y="5527"/>
                  </a:moveTo>
                  <a:cubicBezTo>
                    <a:pt x="3066" y="5633"/>
                    <a:pt x="2983" y="5732"/>
                    <a:pt x="2899" y="5839"/>
                  </a:cubicBezTo>
                  <a:cubicBezTo>
                    <a:pt x="2983" y="5732"/>
                    <a:pt x="3066" y="5626"/>
                    <a:pt x="3158" y="5527"/>
                  </a:cubicBezTo>
                  <a:close/>
                  <a:moveTo>
                    <a:pt x="10841" y="1"/>
                  </a:moveTo>
                  <a:cubicBezTo>
                    <a:pt x="10585" y="1"/>
                    <a:pt x="10321" y="12"/>
                    <a:pt x="10051" y="34"/>
                  </a:cubicBezTo>
                  <a:lnTo>
                    <a:pt x="10058" y="34"/>
                  </a:lnTo>
                  <a:cubicBezTo>
                    <a:pt x="9952" y="42"/>
                    <a:pt x="9845" y="49"/>
                    <a:pt x="9731" y="57"/>
                  </a:cubicBezTo>
                  <a:lnTo>
                    <a:pt x="9723" y="57"/>
                  </a:lnTo>
                  <a:cubicBezTo>
                    <a:pt x="9503" y="80"/>
                    <a:pt x="9275" y="110"/>
                    <a:pt x="9046" y="156"/>
                  </a:cubicBezTo>
                  <a:lnTo>
                    <a:pt x="9062" y="148"/>
                  </a:lnTo>
                  <a:lnTo>
                    <a:pt x="9062" y="148"/>
                  </a:lnTo>
                  <a:cubicBezTo>
                    <a:pt x="8841" y="178"/>
                    <a:pt x="8613" y="224"/>
                    <a:pt x="8392" y="277"/>
                  </a:cubicBezTo>
                  <a:lnTo>
                    <a:pt x="8377" y="285"/>
                  </a:lnTo>
                  <a:cubicBezTo>
                    <a:pt x="6779" y="643"/>
                    <a:pt x="5121" y="1335"/>
                    <a:pt x="3774" y="2385"/>
                  </a:cubicBezTo>
                  <a:cubicBezTo>
                    <a:pt x="2785" y="3115"/>
                    <a:pt x="1948" y="4028"/>
                    <a:pt x="1301" y="5078"/>
                  </a:cubicBezTo>
                  <a:lnTo>
                    <a:pt x="1301" y="5093"/>
                  </a:lnTo>
                  <a:cubicBezTo>
                    <a:pt x="1248" y="5177"/>
                    <a:pt x="1203" y="5261"/>
                    <a:pt x="1149" y="5344"/>
                  </a:cubicBezTo>
                  <a:lnTo>
                    <a:pt x="1126" y="5390"/>
                  </a:lnTo>
                  <a:cubicBezTo>
                    <a:pt x="1126" y="5390"/>
                    <a:pt x="1126" y="5398"/>
                    <a:pt x="1126" y="5398"/>
                  </a:cubicBezTo>
                  <a:cubicBezTo>
                    <a:pt x="738" y="6097"/>
                    <a:pt x="449" y="6851"/>
                    <a:pt x="267" y="7627"/>
                  </a:cubicBezTo>
                  <a:cubicBezTo>
                    <a:pt x="259" y="7672"/>
                    <a:pt x="252" y="7718"/>
                    <a:pt x="244" y="7764"/>
                  </a:cubicBezTo>
                  <a:cubicBezTo>
                    <a:pt x="0" y="8905"/>
                    <a:pt x="0" y="10092"/>
                    <a:pt x="244" y="11233"/>
                  </a:cubicBezTo>
                  <a:cubicBezTo>
                    <a:pt x="510" y="12503"/>
                    <a:pt x="1012" y="13721"/>
                    <a:pt x="1720" y="14809"/>
                  </a:cubicBezTo>
                  <a:cubicBezTo>
                    <a:pt x="1743" y="14847"/>
                    <a:pt x="1766" y="14877"/>
                    <a:pt x="1788" y="14915"/>
                  </a:cubicBezTo>
                  <a:cubicBezTo>
                    <a:pt x="1811" y="14946"/>
                    <a:pt x="1834" y="14984"/>
                    <a:pt x="1857" y="15022"/>
                  </a:cubicBezTo>
                  <a:cubicBezTo>
                    <a:pt x="1910" y="15090"/>
                    <a:pt x="1956" y="15166"/>
                    <a:pt x="2009" y="15235"/>
                  </a:cubicBezTo>
                  <a:cubicBezTo>
                    <a:pt x="2024" y="15257"/>
                    <a:pt x="2032" y="15273"/>
                    <a:pt x="2047" y="15296"/>
                  </a:cubicBezTo>
                  <a:cubicBezTo>
                    <a:pt x="2062" y="15311"/>
                    <a:pt x="2070" y="15334"/>
                    <a:pt x="2085" y="15349"/>
                  </a:cubicBezTo>
                  <a:cubicBezTo>
                    <a:pt x="2306" y="15653"/>
                    <a:pt x="2542" y="15950"/>
                    <a:pt x="2793" y="16239"/>
                  </a:cubicBezTo>
                  <a:cubicBezTo>
                    <a:pt x="2914" y="16383"/>
                    <a:pt x="3036" y="16520"/>
                    <a:pt x="3173" y="16657"/>
                  </a:cubicBezTo>
                  <a:lnTo>
                    <a:pt x="3181" y="16657"/>
                  </a:lnTo>
                  <a:cubicBezTo>
                    <a:pt x="3386" y="16886"/>
                    <a:pt x="3614" y="17106"/>
                    <a:pt x="3842" y="17327"/>
                  </a:cubicBezTo>
                  <a:lnTo>
                    <a:pt x="3911" y="17388"/>
                  </a:lnTo>
                  <a:lnTo>
                    <a:pt x="3987" y="17456"/>
                  </a:lnTo>
                  <a:cubicBezTo>
                    <a:pt x="4017" y="17479"/>
                    <a:pt x="4048" y="17509"/>
                    <a:pt x="4071" y="17532"/>
                  </a:cubicBezTo>
                  <a:lnTo>
                    <a:pt x="4078" y="17532"/>
                  </a:lnTo>
                  <a:cubicBezTo>
                    <a:pt x="5433" y="18750"/>
                    <a:pt x="7122" y="19815"/>
                    <a:pt x="9122" y="20674"/>
                  </a:cubicBezTo>
                  <a:cubicBezTo>
                    <a:pt x="8734" y="20477"/>
                    <a:pt x="8362" y="20264"/>
                    <a:pt x="8004" y="20043"/>
                  </a:cubicBezTo>
                  <a:cubicBezTo>
                    <a:pt x="7905" y="19990"/>
                    <a:pt x="7814" y="19936"/>
                    <a:pt x="7715" y="19883"/>
                  </a:cubicBezTo>
                  <a:lnTo>
                    <a:pt x="7685" y="19860"/>
                  </a:lnTo>
                  <a:cubicBezTo>
                    <a:pt x="7601" y="19807"/>
                    <a:pt x="7517" y="19754"/>
                    <a:pt x="7433" y="19701"/>
                  </a:cubicBezTo>
                  <a:cubicBezTo>
                    <a:pt x="7213" y="19571"/>
                    <a:pt x="7007" y="19427"/>
                    <a:pt x="6802" y="19290"/>
                  </a:cubicBezTo>
                  <a:cubicBezTo>
                    <a:pt x="6703" y="19214"/>
                    <a:pt x="6597" y="19145"/>
                    <a:pt x="6498" y="19069"/>
                  </a:cubicBezTo>
                  <a:cubicBezTo>
                    <a:pt x="6216" y="18856"/>
                    <a:pt x="5950" y="18643"/>
                    <a:pt x="5699" y="18422"/>
                  </a:cubicBezTo>
                  <a:cubicBezTo>
                    <a:pt x="5531" y="18270"/>
                    <a:pt x="5364" y="18126"/>
                    <a:pt x="5212" y="17966"/>
                  </a:cubicBezTo>
                  <a:cubicBezTo>
                    <a:pt x="5067" y="17829"/>
                    <a:pt x="4930" y="17684"/>
                    <a:pt x="4801" y="17547"/>
                  </a:cubicBezTo>
                  <a:cubicBezTo>
                    <a:pt x="4497" y="17205"/>
                    <a:pt x="4215" y="16840"/>
                    <a:pt x="3957" y="16460"/>
                  </a:cubicBezTo>
                  <a:lnTo>
                    <a:pt x="3957" y="16467"/>
                  </a:lnTo>
                  <a:cubicBezTo>
                    <a:pt x="3804" y="16247"/>
                    <a:pt x="3668" y="16018"/>
                    <a:pt x="3553" y="15798"/>
                  </a:cubicBezTo>
                  <a:lnTo>
                    <a:pt x="3553" y="15790"/>
                  </a:lnTo>
                  <a:cubicBezTo>
                    <a:pt x="3348" y="15417"/>
                    <a:pt x="3181" y="15029"/>
                    <a:pt x="3044" y="14626"/>
                  </a:cubicBezTo>
                  <a:cubicBezTo>
                    <a:pt x="2930" y="14276"/>
                    <a:pt x="2838" y="13918"/>
                    <a:pt x="2785" y="13553"/>
                  </a:cubicBezTo>
                  <a:cubicBezTo>
                    <a:pt x="2785" y="13546"/>
                    <a:pt x="2785" y="13546"/>
                    <a:pt x="2785" y="13546"/>
                  </a:cubicBezTo>
                  <a:lnTo>
                    <a:pt x="2777" y="13470"/>
                  </a:lnTo>
                  <a:lnTo>
                    <a:pt x="2777" y="13477"/>
                  </a:lnTo>
                  <a:cubicBezTo>
                    <a:pt x="2732" y="13158"/>
                    <a:pt x="2709" y="12831"/>
                    <a:pt x="2717" y="12511"/>
                  </a:cubicBezTo>
                  <a:lnTo>
                    <a:pt x="2717" y="12503"/>
                  </a:lnTo>
                  <a:cubicBezTo>
                    <a:pt x="2724" y="12321"/>
                    <a:pt x="2739" y="12138"/>
                    <a:pt x="2762" y="11956"/>
                  </a:cubicBezTo>
                  <a:cubicBezTo>
                    <a:pt x="2914" y="10898"/>
                    <a:pt x="3302" y="9894"/>
                    <a:pt x="3903" y="9011"/>
                  </a:cubicBezTo>
                  <a:cubicBezTo>
                    <a:pt x="3934" y="8958"/>
                    <a:pt x="3964" y="8905"/>
                    <a:pt x="4002" y="8859"/>
                  </a:cubicBezTo>
                  <a:cubicBezTo>
                    <a:pt x="4246" y="8494"/>
                    <a:pt x="4520" y="8152"/>
                    <a:pt x="4809" y="7824"/>
                  </a:cubicBezTo>
                  <a:cubicBezTo>
                    <a:pt x="4892" y="7741"/>
                    <a:pt x="4968" y="7649"/>
                    <a:pt x="5052" y="7566"/>
                  </a:cubicBezTo>
                  <a:cubicBezTo>
                    <a:pt x="5752" y="6835"/>
                    <a:pt x="6521" y="6166"/>
                    <a:pt x="7335" y="5565"/>
                  </a:cubicBezTo>
                  <a:cubicBezTo>
                    <a:pt x="7753" y="5245"/>
                    <a:pt x="8187" y="4949"/>
                    <a:pt x="8628" y="4660"/>
                  </a:cubicBezTo>
                  <a:cubicBezTo>
                    <a:pt x="8871" y="4492"/>
                    <a:pt x="9115" y="4332"/>
                    <a:pt x="9366" y="4180"/>
                  </a:cubicBezTo>
                  <a:cubicBezTo>
                    <a:pt x="10142" y="3686"/>
                    <a:pt x="10948" y="3214"/>
                    <a:pt x="11770" y="2742"/>
                  </a:cubicBezTo>
                  <a:lnTo>
                    <a:pt x="11991" y="2613"/>
                  </a:lnTo>
                  <a:lnTo>
                    <a:pt x="12592" y="2278"/>
                  </a:lnTo>
                  <a:lnTo>
                    <a:pt x="12645" y="2248"/>
                  </a:lnTo>
                  <a:lnTo>
                    <a:pt x="12995" y="2050"/>
                  </a:lnTo>
                  <a:lnTo>
                    <a:pt x="13246" y="1905"/>
                  </a:lnTo>
                  <a:lnTo>
                    <a:pt x="13619" y="1700"/>
                  </a:lnTo>
                  <a:lnTo>
                    <a:pt x="13763" y="1616"/>
                  </a:lnTo>
                  <a:lnTo>
                    <a:pt x="14517" y="1198"/>
                  </a:lnTo>
                  <a:lnTo>
                    <a:pt x="14768" y="1053"/>
                  </a:lnTo>
                  <a:cubicBezTo>
                    <a:pt x="14752" y="1023"/>
                    <a:pt x="14730" y="993"/>
                    <a:pt x="14699" y="977"/>
                  </a:cubicBezTo>
                  <a:cubicBezTo>
                    <a:pt x="14631" y="924"/>
                    <a:pt x="14547" y="901"/>
                    <a:pt x="14456" y="894"/>
                  </a:cubicBezTo>
                  <a:cubicBezTo>
                    <a:pt x="14387" y="886"/>
                    <a:pt x="14326" y="878"/>
                    <a:pt x="14265" y="863"/>
                  </a:cubicBezTo>
                  <a:lnTo>
                    <a:pt x="14258" y="863"/>
                  </a:lnTo>
                  <a:cubicBezTo>
                    <a:pt x="14197" y="856"/>
                    <a:pt x="14144" y="840"/>
                    <a:pt x="14091" y="825"/>
                  </a:cubicBezTo>
                  <a:lnTo>
                    <a:pt x="14060" y="818"/>
                  </a:lnTo>
                  <a:cubicBezTo>
                    <a:pt x="14014" y="802"/>
                    <a:pt x="13976" y="795"/>
                    <a:pt x="13938" y="779"/>
                  </a:cubicBezTo>
                  <a:cubicBezTo>
                    <a:pt x="13916" y="772"/>
                    <a:pt x="13900" y="764"/>
                    <a:pt x="13885" y="757"/>
                  </a:cubicBezTo>
                  <a:cubicBezTo>
                    <a:pt x="13855" y="741"/>
                    <a:pt x="13817" y="734"/>
                    <a:pt x="13794" y="719"/>
                  </a:cubicBezTo>
                  <a:cubicBezTo>
                    <a:pt x="13695" y="681"/>
                    <a:pt x="13604" y="635"/>
                    <a:pt x="13512" y="589"/>
                  </a:cubicBezTo>
                  <a:lnTo>
                    <a:pt x="13497" y="582"/>
                  </a:lnTo>
                  <a:cubicBezTo>
                    <a:pt x="13421" y="544"/>
                    <a:pt x="13345" y="506"/>
                    <a:pt x="13269" y="468"/>
                  </a:cubicBezTo>
                  <a:cubicBezTo>
                    <a:pt x="12666" y="160"/>
                    <a:pt x="11815" y="1"/>
                    <a:pt x="10841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9"/>
            <p:cNvSpPr/>
            <p:nvPr/>
          </p:nvSpPr>
          <p:spPr>
            <a:xfrm flipH="1">
              <a:off x="114966" y="3877159"/>
              <a:ext cx="917764" cy="1253088"/>
            </a:xfrm>
            <a:custGeom>
              <a:avLst/>
              <a:gdLst/>
              <a:ahLst/>
              <a:cxnLst/>
              <a:rect l="l" t="t" r="r" b="b"/>
              <a:pathLst>
                <a:path w="15149" h="20684" extrusionOk="0">
                  <a:moveTo>
                    <a:pt x="11259" y="0"/>
                  </a:moveTo>
                  <a:cubicBezTo>
                    <a:pt x="9076" y="0"/>
                    <a:pt x="6273" y="781"/>
                    <a:pt x="4216" y="2386"/>
                  </a:cubicBezTo>
                  <a:cubicBezTo>
                    <a:pt x="1203" y="4631"/>
                    <a:pt x="1" y="8077"/>
                    <a:pt x="685" y="11227"/>
                  </a:cubicBezTo>
                  <a:cubicBezTo>
                    <a:pt x="1416" y="14932"/>
                    <a:pt x="4474" y="18500"/>
                    <a:pt x="9549" y="20684"/>
                  </a:cubicBezTo>
                  <a:cubicBezTo>
                    <a:pt x="9161" y="20478"/>
                    <a:pt x="8788" y="20265"/>
                    <a:pt x="8438" y="20052"/>
                  </a:cubicBezTo>
                  <a:cubicBezTo>
                    <a:pt x="7244" y="19390"/>
                    <a:pt x="6163" y="18546"/>
                    <a:pt x="5235" y="17549"/>
                  </a:cubicBezTo>
                  <a:cubicBezTo>
                    <a:pt x="3987" y="16301"/>
                    <a:pt x="2975" y="14841"/>
                    <a:pt x="2253" y="13235"/>
                  </a:cubicBezTo>
                  <a:cubicBezTo>
                    <a:pt x="891" y="10124"/>
                    <a:pt x="1887" y="6944"/>
                    <a:pt x="4512" y="4616"/>
                  </a:cubicBezTo>
                  <a:cubicBezTo>
                    <a:pt x="7510" y="2128"/>
                    <a:pt x="11261" y="1626"/>
                    <a:pt x="15148" y="979"/>
                  </a:cubicBezTo>
                  <a:cubicBezTo>
                    <a:pt x="15072" y="926"/>
                    <a:pt x="14988" y="903"/>
                    <a:pt x="14905" y="895"/>
                  </a:cubicBezTo>
                  <a:cubicBezTo>
                    <a:pt x="14387" y="842"/>
                    <a:pt x="14068" y="637"/>
                    <a:pt x="13703" y="469"/>
                  </a:cubicBezTo>
                  <a:cubicBezTo>
                    <a:pt x="13096" y="158"/>
                    <a:pt x="12240" y="0"/>
                    <a:pt x="11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9"/>
            <p:cNvSpPr/>
            <p:nvPr/>
          </p:nvSpPr>
          <p:spPr>
            <a:xfrm flipH="1">
              <a:off x="917441" y="4339289"/>
              <a:ext cx="83907" cy="281648"/>
            </a:xfrm>
            <a:custGeom>
              <a:avLst/>
              <a:gdLst/>
              <a:ahLst/>
              <a:cxnLst/>
              <a:rect l="l" t="t" r="r" b="b"/>
              <a:pathLst>
                <a:path w="1385" h="4649" extrusionOk="0">
                  <a:moveTo>
                    <a:pt x="190" y="0"/>
                  </a:moveTo>
                  <a:cubicBezTo>
                    <a:pt x="91" y="442"/>
                    <a:pt x="23" y="891"/>
                    <a:pt x="0" y="1347"/>
                  </a:cubicBezTo>
                  <a:cubicBezTo>
                    <a:pt x="213" y="2298"/>
                    <a:pt x="540" y="3219"/>
                    <a:pt x="989" y="4093"/>
                  </a:cubicBezTo>
                  <a:cubicBezTo>
                    <a:pt x="997" y="4109"/>
                    <a:pt x="1012" y="4132"/>
                    <a:pt x="1020" y="4147"/>
                  </a:cubicBezTo>
                  <a:cubicBezTo>
                    <a:pt x="1134" y="4322"/>
                    <a:pt x="1255" y="4489"/>
                    <a:pt x="1385" y="4649"/>
                  </a:cubicBezTo>
                  <a:cubicBezTo>
                    <a:pt x="1347" y="4497"/>
                    <a:pt x="1309" y="4345"/>
                    <a:pt x="1271" y="4192"/>
                  </a:cubicBezTo>
                  <a:cubicBezTo>
                    <a:pt x="1065" y="3934"/>
                    <a:pt x="905" y="3645"/>
                    <a:pt x="799" y="3333"/>
                  </a:cubicBezTo>
                  <a:cubicBezTo>
                    <a:pt x="639" y="2891"/>
                    <a:pt x="533" y="2435"/>
                    <a:pt x="479" y="1963"/>
                  </a:cubicBezTo>
                  <a:cubicBezTo>
                    <a:pt x="472" y="1887"/>
                    <a:pt x="464" y="1803"/>
                    <a:pt x="457" y="1727"/>
                  </a:cubicBezTo>
                  <a:cubicBezTo>
                    <a:pt x="297" y="1164"/>
                    <a:pt x="213" y="586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9"/>
            <p:cNvSpPr/>
            <p:nvPr/>
          </p:nvSpPr>
          <p:spPr>
            <a:xfrm flipH="1">
              <a:off x="827536" y="4063635"/>
              <a:ext cx="131464" cy="428258"/>
            </a:xfrm>
            <a:custGeom>
              <a:avLst/>
              <a:gdLst/>
              <a:ahLst/>
              <a:cxnLst/>
              <a:rect l="l" t="t" r="r" b="b"/>
              <a:pathLst>
                <a:path w="2170" h="7069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1446" y="670"/>
                    <a:pt x="830" y="1446"/>
                    <a:pt x="343" y="2314"/>
                  </a:cubicBezTo>
                  <a:cubicBezTo>
                    <a:pt x="123" y="3166"/>
                    <a:pt x="9" y="4041"/>
                    <a:pt x="1" y="4923"/>
                  </a:cubicBezTo>
                  <a:cubicBezTo>
                    <a:pt x="1" y="5357"/>
                    <a:pt x="9" y="5783"/>
                    <a:pt x="47" y="6209"/>
                  </a:cubicBezTo>
                  <a:cubicBezTo>
                    <a:pt x="123" y="6498"/>
                    <a:pt x="214" y="6780"/>
                    <a:pt x="321" y="7069"/>
                  </a:cubicBezTo>
                  <a:cubicBezTo>
                    <a:pt x="275" y="6764"/>
                    <a:pt x="244" y="6452"/>
                    <a:pt x="229" y="6148"/>
                  </a:cubicBezTo>
                  <a:cubicBezTo>
                    <a:pt x="161" y="5098"/>
                    <a:pt x="275" y="4048"/>
                    <a:pt x="579" y="3044"/>
                  </a:cubicBezTo>
                  <a:cubicBezTo>
                    <a:pt x="922" y="1994"/>
                    <a:pt x="1431" y="1005"/>
                    <a:pt x="2086" y="115"/>
                  </a:cubicBezTo>
                  <a:cubicBezTo>
                    <a:pt x="2116" y="77"/>
                    <a:pt x="2139" y="39"/>
                    <a:pt x="2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9"/>
            <p:cNvSpPr/>
            <p:nvPr/>
          </p:nvSpPr>
          <p:spPr>
            <a:xfrm flipH="1">
              <a:off x="699404" y="3970579"/>
              <a:ext cx="231425" cy="468303"/>
            </a:xfrm>
            <a:custGeom>
              <a:avLst/>
              <a:gdLst/>
              <a:ahLst/>
              <a:cxnLst/>
              <a:rect l="l" t="t" r="r" b="b"/>
              <a:pathLst>
                <a:path w="3820" h="7730" extrusionOk="0">
                  <a:moveTo>
                    <a:pt x="3819" y="0"/>
                  </a:moveTo>
                  <a:cubicBezTo>
                    <a:pt x="3446" y="205"/>
                    <a:pt x="3089" y="434"/>
                    <a:pt x="2747" y="685"/>
                  </a:cubicBezTo>
                  <a:cubicBezTo>
                    <a:pt x="2488" y="959"/>
                    <a:pt x="2252" y="1248"/>
                    <a:pt x="2031" y="1537"/>
                  </a:cubicBezTo>
                  <a:cubicBezTo>
                    <a:pt x="1362" y="2404"/>
                    <a:pt x="837" y="3370"/>
                    <a:pt x="472" y="4405"/>
                  </a:cubicBezTo>
                  <a:cubicBezTo>
                    <a:pt x="145" y="5379"/>
                    <a:pt x="0" y="6406"/>
                    <a:pt x="46" y="7441"/>
                  </a:cubicBezTo>
                  <a:cubicBezTo>
                    <a:pt x="53" y="7532"/>
                    <a:pt x="53" y="7631"/>
                    <a:pt x="61" y="7730"/>
                  </a:cubicBezTo>
                  <a:cubicBezTo>
                    <a:pt x="167" y="7113"/>
                    <a:pt x="358" y="6528"/>
                    <a:pt x="616" y="5965"/>
                  </a:cubicBezTo>
                  <a:cubicBezTo>
                    <a:pt x="700" y="4953"/>
                    <a:pt x="1088" y="3926"/>
                    <a:pt x="1621" y="2975"/>
                  </a:cubicBezTo>
                  <a:cubicBezTo>
                    <a:pt x="2069" y="2168"/>
                    <a:pt x="2602" y="1415"/>
                    <a:pt x="3195" y="723"/>
                  </a:cubicBezTo>
                  <a:cubicBezTo>
                    <a:pt x="3401" y="479"/>
                    <a:pt x="3606" y="236"/>
                    <a:pt x="3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9"/>
            <p:cNvSpPr/>
            <p:nvPr/>
          </p:nvSpPr>
          <p:spPr>
            <a:xfrm flipH="1">
              <a:off x="785613" y="4698366"/>
              <a:ext cx="158120" cy="163209"/>
            </a:xfrm>
            <a:custGeom>
              <a:avLst/>
              <a:gdLst/>
              <a:ahLst/>
              <a:cxnLst/>
              <a:rect l="l" t="t" r="r" b="b"/>
              <a:pathLst>
                <a:path w="2610" h="2694" extrusionOk="0">
                  <a:moveTo>
                    <a:pt x="0" y="0"/>
                  </a:moveTo>
                  <a:cubicBezTo>
                    <a:pt x="297" y="624"/>
                    <a:pt x="647" y="1225"/>
                    <a:pt x="1058" y="1788"/>
                  </a:cubicBezTo>
                  <a:cubicBezTo>
                    <a:pt x="1141" y="1856"/>
                    <a:pt x="1225" y="1910"/>
                    <a:pt x="1316" y="1970"/>
                  </a:cubicBezTo>
                  <a:cubicBezTo>
                    <a:pt x="1727" y="2252"/>
                    <a:pt x="2153" y="2495"/>
                    <a:pt x="2610" y="2693"/>
                  </a:cubicBezTo>
                  <a:cubicBezTo>
                    <a:pt x="2488" y="2541"/>
                    <a:pt x="2374" y="2389"/>
                    <a:pt x="2260" y="2229"/>
                  </a:cubicBezTo>
                  <a:cubicBezTo>
                    <a:pt x="1879" y="1925"/>
                    <a:pt x="1506" y="1628"/>
                    <a:pt x="1172" y="1309"/>
                  </a:cubicBezTo>
                  <a:cubicBezTo>
                    <a:pt x="746" y="905"/>
                    <a:pt x="358" y="4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9"/>
            <p:cNvSpPr/>
            <p:nvPr/>
          </p:nvSpPr>
          <p:spPr>
            <a:xfrm flipH="1">
              <a:off x="457436" y="3885762"/>
              <a:ext cx="345260" cy="312545"/>
            </a:xfrm>
            <a:custGeom>
              <a:avLst/>
              <a:gdLst/>
              <a:ahLst/>
              <a:cxnLst/>
              <a:rect l="l" t="t" r="r" b="b"/>
              <a:pathLst>
                <a:path w="5699" h="5159" extrusionOk="0">
                  <a:moveTo>
                    <a:pt x="5698" y="0"/>
                  </a:moveTo>
                  <a:lnTo>
                    <a:pt x="5698" y="0"/>
                  </a:lnTo>
                  <a:cubicBezTo>
                    <a:pt x="5478" y="38"/>
                    <a:pt x="5257" y="84"/>
                    <a:pt x="5029" y="137"/>
                  </a:cubicBezTo>
                  <a:cubicBezTo>
                    <a:pt x="4207" y="609"/>
                    <a:pt x="3424" y="1164"/>
                    <a:pt x="2709" y="1788"/>
                  </a:cubicBezTo>
                  <a:cubicBezTo>
                    <a:pt x="1628" y="2716"/>
                    <a:pt x="677" y="3728"/>
                    <a:pt x="145" y="4831"/>
                  </a:cubicBezTo>
                  <a:cubicBezTo>
                    <a:pt x="99" y="4938"/>
                    <a:pt x="46" y="5052"/>
                    <a:pt x="0" y="5158"/>
                  </a:cubicBezTo>
                  <a:cubicBezTo>
                    <a:pt x="122" y="5037"/>
                    <a:pt x="244" y="4907"/>
                    <a:pt x="365" y="4786"/>
                  </a:cubicBezTo>
                  <a:cubicBezTo>
                    <a:pt x="419" y="4694"/>
                    <a:pt x="472" y="4595"/>
                    <a:pt x="525" y="4504"/>
                  </a:cubicBezTo>
                  <a:cubicBezTo>
                    <a:pt x="989" y="3690"/>
                    <a:pt x="1575" y="2952"/>
                    <a:pt x="2267" y="2321"/>
                  </a:cubicBezTo>
                  <a:cubicBezTo>
                    <a:pt x="2952" y="1704"/>
                    <a:pt x="3698" y="1149"/>
                    <a:pt x="4481" y="677"/>
                  </a:cubicBezTo>
                  <a:cubicBezTo>
                    <a:pt x="4869" y="441"/>
                    <a:pt x="5272" y="213"/>
                    <a:pt x="5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9"/>
            <p:cNvSpPr/>
            <p:nvPr/>
          </p:nvSpPr>
          <p:spPr>
            <a:xfrm flipH="1">
              <a:off x="845043" y="4214851"/>
              <a:ext cx="22658" cy="69185"/>
            </a:xfrm>
            <a:custGeom>
              <a:avLst/>
              <a:gdLst/>
              <a:ahLst/>
              <a:cxnLst/>
              <a:rect l="l" t="t" r="r" b="b"/>
              <a:pathLst>
                <a:path w="374" h="1142" extrusionOk="0">
                  <a:moveTo>
                    <a:pt x="373" y="0"/>
                  </a:moveTo>
                  <a:cubicBezTo>
                    <a:pt x="221" y="358"/>
                    <a:pt x="99" y="731"/>
                    <a:pt x="8" y="1111"/>
                  </a:cubicBezTo>
                  <a:lnTo>
                    <a:pt x="0" y="1141"/>
                  </a:lnTo>
                  <a:cubicBezTo>
                    <a:pt x="38" y="1088"/>
                    <a:pt x="61" y="1043"/>
                    <a:pt x="99" y="989"/>
                  </a:cubicBezTo>
                  <a:cubicBezTo>
                    <a:pt x="175" y="655"/>
                    <a:pt x="267" y="320"/>
                    <a:pt x="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9"/>
            <p:cNvSpPr/>
            <p:nvPr/>
          </p:nvSpPr>
          <p:spPr>
            <a:xfrm flipH="1">
              <a:off x="593866" y="3922173"/>
              <a:ext cx="119408" cy="88087"/>
            </a:xfrm>
            <a:custGeom>
              <a:avLst/>
              <a:gdLst/>
              <a:ahLst/>
              <a:cxnLst/>
              <a:rect l="l" t="t" r="r" b="b"/>
              <a:pathLst>
                <a:path w="1971" h="1454" extrusionOk="0">
                  <a:moveTo>
                    <a:pt x="1971" y="0"/>
                  </a:moveTo>
                  <a:lnTo>
                    <a:pt x="1971" y="0"/>
                  </a:lnTo>
                  <a:cubicBezTo>
                    <a:pt x="1605" y="137"/>
                    <a:pt x="1240" y="289"/>
                    <a:pt x="890" y="457"/>
                  </a:cubicBezTo>
                  <a:cubicBezTo>
                    <a:pt x="578" y="784"/>
                    <a:pt x="282" y="1119"/>
                    <a:pt x="0" y="1453"/>
                  </a:cubicBezTo>
                  <a:lnTo>
                    <a:pt x="91" y="1370"/>
                  </a:lnTo>
                  <a:cubicBezTo>
                    <a:pt x="670" y="852"/>
                    <a:pt x="1301" y="396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9"/>
            <p:cNvSpPr/>
            <p:nvPr/>
          </p:nvSpPr>
          <p:spPr>
            <a:xfrm flipH="1">
              <a:off x="454222" y="5062896"/>
              <a:ext cx="133706" cy="67368"/>
            </a:xfrm>
            <a:custGeom>
              <a:avLst/>
              <a:gdLst/>
              <a:ahLst/>
              <a:cxnLst/>
              <a:rect l="l" t="t" r="r" b="b"/>
              <a:pathLst>
                <a:path w="2207" h="1112" extrusionOk="0">
                  <a:moveTo>
                    <a:pt x="0" y="1"/>
                  </a:moveTo>
                  <a:lnTo>
                    <a:pt x="0" y="1"/>
                  </a:lnTo>
                  <a:cubicBezTo>
                    <a:pt x="716" y="412"/>
                    <a:pt x="1454" y="785"/>
                    <a:pt x="2207" y="1112"/>
                  </a:cubicBezTo>
                  <a:cubicBezTo>
                    <a:pt x="1819" y="906"/>
                    <a:pt x="1446" y="693"/>
                    <a:pt x="1088" y="480"/>
                  </a:cubicBezTo>
                  <a:cubicBezTo>
                    <a:pt x="891" y="366"/>
                    <a:pt x="700" y="244"/>
                    <a:pt x="510" y="130"/>
                  </a:cubicBezTo>
                  <a:cubicBezTo>
                    <a:pt x="343" y="92"/>
                    <a:pt x="175" y="4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9"/>
            <p:cNvSpPr/>
            <p:nvPr/>
          </p:nvSpPr>
          <p:spPr>
            <a:xfrm flipH="1">
              <a:off x="576360" y="3927686"/>
              <a:ext cx="257233" cy="307456"/>
            </a:xfrm>
            <a:custGeom>
              <a:avLst/>
              <a:gdLst/>
              <a:ahLst/>
              <a:cxnLst/>
              <a:rect l="l" t="t" r="r" b="b"/>
              <a:pathLst>
                <a:path w="4246" h="5075" extrusionOk="0">
                  <a:moveTo>
                    <a:pt x="4246" y="0"/>
                  </a:moveTo>
                  <a:lnTo>
                    <a:pt x="4246" y="0"/>
                  </a:lnTo>
                  <a:cubicBezTo>
                    <a:pt x="3652" y="343"/>
                    <a:pt x="3082" y="738"/>
                    <a:pt x="2557" y="1180"/>
                  </a:cubicBezTo>
                  <a:cubicBezTo>
                    <a:pt x="1834" y="1773"/>
                    <a:pt x="1218" y="2496"/>
                    <a:pt x="746" y="3302"/>
                  </a:cubicBezTo>
                  <a:cubicBezTo>
                    <a:pt x="434" y="3865"/>
                    <a:pt x="183" y="4459"/>
                    <a:pt x="0" y="5075"/>
                  </a:cubicBezTo>
                  <a:lnTo>
                    <a:pt x="61" y="5007"/>
                  </a:lnTo>
                  <a:cubicBezTo>
                    <a:pt x="107" y="4793"/>
                    <a:pt x="168" y="4580"/>
                    <a:pt x="251" y="4383"/>
                  </a:cubicBezTo>
                  <a:cubicBezTo>
                    <a:pt x="510" y="3759"/>
                    <a:pt x="868" y="3181"/>
                    <a:pt x="1309" y="2663"/>
                  </a:cubicBezTo>
                  <a:cubicBezTo>
                    <a:pt x="1735" y="2146"/>
                    <a:pt x="2207" y="1667"/>
                    <a:pt x="2709" y="1225"/>
                  </a:cubicBezTo>
                  <a:cubicBezTo>
                    <a:pt x="3196" y="784"/>
                    <a:pt x="3705" y="373"/>
                    <a:pt x="4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9"/>
            <p:cNvSpPr/>
            <p:nvPr/>
          </p:nvSpPr>
          <p:spPr>
            <a:xfrm flipH="1">
              <a:off x="187354" y="3903271"/>
              <a:ext cx="226821" cy="89904"/>
            </a:xfrm>
            <a:custGeom>
              <a:avLst/>
              <a:gdLst/>
              <a:ahLst/>
              <a:cxnLst/>
              <a:rect l="l" t="t" r="r" b="b"/>
              <a:pathLst>
                <a:path w="3744" h="1484" extrusionOk="0">
                  <a:moveTo>
                    <a:pt x="3424" y="0"/>
                  </a:moveTo>
                  <a:cubicBezTo>
                    <a:pt x="3211" y="69"/>
                    <a:pt x="3013" y="137"/>
                    <a:pt x="2823" y="213"/>
                  </a:cubicBezTo>
                  <a:cubicBezTo>
                    <a:pt x="2367" y="373"/>
                    <a:pt x="1933" y="563"/>
                    <a:pt x="1507" y="738"/>
                  </a:cubicBezTo>
                  <a:cubicBezTo>
                    <a:pt x="1066" y="913"/>
                    <a:pt x="640" y="1119"/>
                    <a:pt x="221" y="1354"/>
                  </a:cubicBezTo>
                  <a:cubicBezTo>
                    <a:pt x="153" y="1393"/>
                    <a:pt x="77" y="1438"/>
                    <a:pt x="1" y="1484"/>
                  </a:cubicBezTo>
                  <a:cubicBezTo>
                    <a:pt x="411" y="1385"/>
                    <a:pt x="830" y="1286"/>
                    <a:pt x="1256" y="1195"/>
                  </a:cubicBezTo>
                  <a:cubicBezTo>
                    <a:pt x="1545" y="1043"/>
                    <a:pt x="1834" y="883"/>
                    <a:pt x="2146" y="746"/>
                  </a:cubicBezTo>
                  <a:cubicBezTo>
                    <a:pt x="2625" y="533"/>
                    <a:pt x="3105" y="350"/>
                    <a:pt x="3607" y="206"/>
                  </a:cubicBezTo>
                  <a:lnTo>
                    <a:pt x="3744" y="160"/>
                  </a:lnTo>
                  <a:cubicBezTo>
                    <a:pt x="3660" y="114"/>
                    <a:pt x="3576" y="76"/>
                    <a:pt x="3493" y="38"/>
                  </a:cubicBezTo>
                  <a:lnTo>
                    <a:pt x="3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9"/>
            <p:cNvSpPr/>
            <p:nvPr/>
          </p:nvSpPr>
          <p:spPr>
            <a:xfrm flipH="1">
              <a:off x="224673" y="3890790"/>
              <a:ext cx="239725" cy="116682"/>
            </a:xfrm>
            <a:custGeom>
              <a:avLst/>
              <a:gdLst/>
              <a:ahLst/>
              <a:cxnLst/>
              <a:rect l="l" t="t" r="r" b="b"/>
              <a:pathLst>
                <a:path w="3957" h="1926" extrusionOk="0">
                  <a:moveTo>
                    <a:pt x="3660" y="1"/>
                  </a:moveTo>
                  <a:cubicBezTo>
                    <a:pt x="3226" y="168"/>
                    <a:pt x="2823" y="343"/>
                    <a:pt x="2427" y="533"/>
                  </a:cubicBezTo>
                  <a:cubicBezTo>
                    <a:pt x="1895" y="784"/>
                    <a:pt x="1385" y="1043"/>
                    <a:pt x="913" y="1332"/>
                  </a:cubicBezTo>
                  <a:cubicBezTo>
                    <a:pt x="594" y="1522"/>
                    <a:pt x="289" y="1720"/>
                    <a:pt x="0" y="1926"/>
                  </a:cubicBezTo>
                  <a:lnTo>
                    <a:pt x="206" y="1865"/>
                  </a:lnTo>
                  <a:cubicBezTo>
                    <a:pt x="312" y="1773"/>
                    <a:pt x="419" y="1697"/>
                    <a:pt x="541" y="1621"/>
                  </a:cubicBezTo>
                  <a:cubicBezTo>
                    <a:pt x="959" y="1347"/>
                    <a:pt x="1408" y="1112"/>
                    <a:pt x="1872" y="914"/>
                  </a:cubicBezTo>
                  <a:cubicBezTo>
                    <a:pt x="2283" y="731"/>
                    <a:pt x="2694" y="564"/>
                    <a:pt x="3127" y="396"/>
                  </a:cubicBezTo>
                  <a:cubicBezTo>
                    <a:pt x="3401" y="282"/>
                    <a:pt x="3675" y="191"/>
                    <a:pt x="3957" y="92"/>
                  </a:cubicBezTo>
                  <a:cubicBezTo>
                    <a:pt x="3865" y="62"/>
                    <a:pt x="3766" y="31"/>
                    <a:pt x="3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9"/>
            <p:cNvSpPr/>
            <p:nvPr/>
          </p:nvSpPr>
          <p:spPr>
            <a:xfrm flipH="1">
              <a:off x="114956" y="3920295"/>
              <a:ext cx="176598" cy="45679"/>
            </a:xfrm>
            <a:custGeom>
              <a:avLst/>
              <a:gdLst/>
              <a:ahLst/>
              <a:cxnLst/>
              <a:rect l="l" t="t" r="r" b="b"/>
              <a:pathLst>
                <a:path w="2915" h="754" extrusionOk="0">
                  <a:moveTo>
                    <a:pt x="1986" y="1"/>
                  </a:moveTo>
                  <a:lnTo>
                    <a:pt x="1910" y="24"/>
                  </a:lnTo>
                  <a:cubicBezTo>
                    <a:pt x="1377" y="183"/>
                    <a:pt x="852" y="374"/>
                    <a:pt x="343" y="594"/>
                  </a:cubicBezTo>
                  <a:cubicBezTo>
                    <a:pt x="229" y="647"/>
                    <a:pt x="115" y="701"/>
                    <a:pt x="0" y="754"/>
                  </a:cubicBezTo>
                  <a:cubicBezTo>
                    <a:pt x="936" y="571"/>
                    <a:pt x="1895" y="419"/>
                    <a:pt x="2914" y="259"/>
                  </a:cubicBezTo>
                  <a:cubicBezTo>
                    <a:pt x="2838" y="214"/>
                    <a:pt x="2754" y="183"/>
                    <a:pt x="2671" y="183"/>
                  </a:cubicBezTo>
                  <a:cubicBezTo>
                    <a:pt x="2435" y="153"/>
                    <a:pt x="2207" y="92"/>
                    <a:pt x="1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9"/>
            <p:cNvSpPr/>
            <p:nvPr/>
          </p:nvSpPr>
          <p:spPr>
            <a:xfrm flipH="1">
              <a:off x="396610" y="3878856"/>
              <a:ext cx="344836" cy="263231"/>
            </a:xfrm>
            <a:custGeom>
              <a:avLst/>
              <a:gdLst/>
              <a:ahLst/>
              <a:cxnLst/>
              <a:rect l="l" t="t" r="r" b="b"/>
              <a:pathLst>
                <a:path w="5692" h="4345" extrusionOk="0">
                  <a:moveTo>
                    <a:pt x="5692" y="0"/>
                  </a:moveTo>
                  <a:lnTo>
                    <a:pt x="5692" y="0"/>
                  </a:lnTo>
                  <a:cubicBezTo>
                    <a:pt x="5585" y="8"/>
                    <a:pt x="5479" y="15"/>
                    <a:pt x="5372" y="30"/>
                  </a:cubicBezTo>
                  <a:cubicBezTo>
                    <a:pt x="4832" y="274"/>
                    <a:pt x="4299" y="555"/>
                    <a:pt x="3790" y="867"/>
                  </a:cubicBezTo>
                  <a:cubicBezTo>
                    <a:pt x="3029" y="1316"/>
                    <a:pt x="2306" y="1834"/>
                    <a:pt x="1644" y="2419"/>
                  </a:cubicBezTo>
                  <a:cubicBezTo>
                    <a:pt x="1013" y="2982"/>
                    <a:pt x="457" y="3629"/>
                    <a:pt x="1" y="4344"/>
                  </a:cubicBezTo>
                  <a:cubicBezTo>
                    <a:pt x="298" y="4101"/>
                    <a:pt x="610" y="3880"/>
                    <a:pt x="937" y="3675"/>
                  </a:cubicBezTo>
                  <a:cubicBezTo>
                    <a:pt x="1294" y="3157"/>
                    <a:pt x="1720" y="2686"/>
                    <a:pt x="2192" y="2267"/>
                  </a:cubicBezTo>
                  <a:cubicBezTo>
                    <a:pt x="2717" y="1788"/>
                    <a:pt x="3288" y="1354"/>
                    <a:pt x="3889" y="974"/>
                  </a:cubicBezTo>
                  <a:cubicBezTo>
                    <a:pt x="4467" y="609"/>
                    <a:pt x="5068" y="282"/>
                    <a:pt x="5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9"/>
            <p:cNvSpPr/>
            <p:nvPr/>
          </p:nvSpPr>
          <p:spPr>
            <a:xfrm flipH="1">
              <a:off x="263871" y="3883884"/>
              <a:ext cx="287646" cy="152607"/>
            </a:xfrm>
            <a:custGeom>
              <a:avLst/>
              <a:gdLst/>
              <a:ahLst/>
              <a:cxnLst/>
              <a:rect l="l" t="t" r="r" b="b"/>
              <a:pathLst>
                <a:path w="4748" h="2519" extrusionOk="0">
                  <a:moveTo>
                    <a:pt x="4603" y="1"/>
                  </a:moveTo>
                  <a:cubicBezTo>
                    <a:pt x="2930" y="571"/>
                    <a:pt x="1400" y="1309"/>
                    <a:pt x="267" y="2275"/>
                  </a:cubicBezTo>
                  <a:cubicBezTo>
                    <a:pt x="175" y="2352"/>
                    <a:pt x="84" y="2435"/>
                    <a:pt x="0" y="2519"/>
                  </a:cubicBezTo>
                  <a:cubicBezTo>
                    <a:pt x="229" y="2428"/>
                    <a:pt x="457" y="2344"/>
                    <a:pt x="693" y="2268"/>
                  </a:cubicBezTo>
                  <a:cubicBezTo>
                    <a:pt x="1157" y="1948"/>
                    <a:pt x="1629" y="1621"/>
                    <a:pt x="2138" y="1317"/>
                  </a:cubicBezTo>
                  <a:cubicBezTo>
                    <a:pt x="2618" y="1028"/>
                    <a:pt x="3135" y="762"/>
                    <a:pt x="3675" y="503"/>
                  </a:cubicBezTo>
                  <a:cubicBezTo>
                    <a:pt x="4018" y="335"/>
                    <a:pt x="4375" y="176"/>
                    <a:pt x="4748" y="31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9"/>
            <p:cNvSpPr/>
            <p:nvPr/>
          </p:nvSpPr>
          <p:spPr>
            <a:xfrm flipH="1">
              <a:off x="661174" y="4926462"/>
              <a:ext cx="112502" cy="66944"/>
            </a:xfrm>
            <a:custGeom>
              <a:avLst/>
              <a:gdLst/>
              <a:ahLst/>
              <a:cxnLst/>
              <a:rect l="l" t="t" r="r" b="b"/>
              <a:pathLst>
                <a:path w="1857" h="1105" extrusionOk="0">
                  <a:moveTo>
                    <a:pt x="0" y="1"/>
                  </a:moveTo>
                  <a:lnTo>
                    <a:pt x="0" y="1"/>
                  </a:lnTo>
                  <a:cubicBezTo>
                    <a:pt x="76" y="69"/>
                    <a:pt x="153" y="146"/>
                    <a:pt x="236" y="214"/>
                  </a:cubicBezTo>
                  <a:cubicBezTo>
                    <a:pt x="754" y="526"/>
                    <a:pt x="1294" y="823"/>
                    <a:pt x="1857" y="1104"/>
                  </a:cubicBezTo>
                  <a:cubicBezTo>
                    <a:pt x="1682" y="952"/>
                    <a:pt x="1514" y="800"/>
                    <a:pt x="1362" y="648"/>
                  </a:cubicBezTo>
                  <a:cubicBezTo>
                    <a:pt x="891" y="457"/>
                    <a:pt x="442" y="24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9"/>
            <p:cNvSpPr/>
            <p:nvPr/>
          </p:nvSpPr>
          <p:spPr>
            <a:xfrm flipH="1">
              <a:off x="718305" y="4860608"/>
              <a:ext cx="118984" cy="77000"/>
            </a:xfrm>
            <a:custGeom>
              <a:avLst/>
              <a:gdLst/>
              <a:ahLst/>
              <a:cxnLst/>
              <a:rect l="l" t="t" r="r" b="b"/>
              <a:pathLst>
                <a:path w="1964" h="1271" extrusionOk="0">
                  <a:moveTo>
                    <a:pt x="0" y="0"/>
                  </a:moveTo>
                  <a:cubicBezTo>
                    <a:pt x="122" y="145"/>
                    <a:pt x="252" y="282"/>
                    <a:pt x="381" y="418"/>
                  </a:cubicBezTo>
                  <a:cubicBezTo>
                    <a:pt x="662" y="586"/>
                    <a:pt x="959" y="753"/>
                    <a:pt x="1248" y="913"/>
                  </a:cubicBezTo>
                  <a:cubicBezTo>
                    <a:pt x="1476" y="1035"/>
                    <a:pt x="1720" y="1156"/>
                    <a:pt x="1963" y="1271"/>
                  </a:cubicBezTo>
                  <a:cubicBezTo>
                    <a:pt x="1902" y="1210"/>
                    <a:pt x="1842" y="1149"/>
                    <a:pt x="1781" y="1088"/>
                  </a:cubicBezTo>
                  <a:cubicBezTo>
                    <a:pt x="1165" y="738"/>
                    <a:pt x="571" y="3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9"/>
            <p:cNvSpPr/>
            <p:nvPr/>
          </p:nvSpPr>
          <p:spPr>
            <a:xfrm flipH="1">
              <a:off x="594775" y="4991044"/>
              <a:ext cx="101960" cy="54888"/>
            </a:xfrm>
            <a:custGeom>
              <a:avLst/>
              <a:gdLst/>
              <a:ahLst/>
              <a:cxnLst/>
              <a:rect l="l" t="t" r="r" b="b"/>
              <a:pathLst>
                <a:path w="1683" h="906" extrusionOk="0">
                  <a:moveTo>
                    <a:pt x="1" y="0"/>
                  </a:moveTo>
                  <a:lnTo>
                    <a:pt x="1" y="0"/>
                  </a:lnTo>
                  <a:cubicBezTo>
                    <a:pt x="320" y="236"/>
                    <a:pt x="655" y="472"/>
                    <a:pt x="998" y="692"/>
                  </a:cubicBezTo>
                  <a:cubicBezTo>
                    <a:pt x="1226" y="768"/>
                    <a:pt x="1454" y="837"/>
                    <a:pt x="1682" y="905"/>
                  </a:cubicBezTo>
                  <a:cubicBezTo>
                    <a:pt x="1583" y="829"/>
                    <a:pt x="1477" y="761"/>
                    <a:pt x="1378" y="685"/>
                  </a:cubicBezTo>
                  <a:cubicBezTo>
                    <a:pt x="906" y="457"/>
                    <a:pt x="450" y="23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9"/>
            <p:cNvSpPr/>
            <p:nvPr/>
          </p:nvSpPr>
          <p:spPr>
            <a:xfrm flipH="1">
              <a:off x="311309" y="3876977"/>
              <a:ext cx="337929" cy="204224"/>
            </a:xfrm>
            <a:custGeom>
              <a:avLst/>
              <a:gdLst/>
              <a:ahLst/>
              <a:cxnLst/>
              <a:rect l="l" t="t" r="r" b="b"/>
              <a:pathLst>
                <a:path w="5578" h="3371" extrusionOk="0">
                  <a:moveTo>
                    <a:pt x="4733" y="1"/>
                  </a:moveTo>
                  <a:cubicBezTo>
                    <a:pt x="4109" y="274"/>
                    <a:pt x="3500" y="586"/>
                    <a:pt x="2914" y="929"/>
                  </a:cubicBezTo>
                  <a:cubicBezTo>
                    <a:pt x="2306" y="1286"/>
                    <a:pt x="1735" y="1697"/>
                    <a:pt x="1195" y="2154"/>
                  </a:cubicBezTo>
                  <a:cubicBezTo>
                    <a:pt x="761" y="2519"/>
                    <a:pt x="358" y="2922"/>
                    <a:pt x="1" y="3371"/>
                  </a:cubicBezTo>
                  <a:cubicBezTo>
                    <a:pt x="236" y="3242"/>
                    <a:pt x="480" y="3120"/>
                    <a:pt x="731" y="3006"/>
                  </a:cubicBezTo>
                  <a:cubicBezTo>
                    <a:pt x="982" y="2762"/>
                    <a:pt x="1256" y="2526"/>
                    <a:pt x="1545" y="2306"/>
                  </a:cubicBezTo>
                  <a:cubicBezTo>
                    <a:pt x="2108" y="1865"/>
                    <a:pt x="2701" y="1469"/>
                    <a:pt x="3325" y="1111"/>
                  </a:cubicBezTo>
                  <a:cubicBezTo>
                    <a:pt x="3987" y="723"/>
                    <a:pt x="4687" y="381"/>
                    <a:pt x="5402" y="99"/>
                  </a:cubicBezTo>
                  <a:lnTo>
                    <a:pt x="5577" y="31"/>
                  </a:lnTo>
                  <a:cubicBezTo>
                    <a:pt x="5296" y="8"/>
                    <a:pt x="5014" y="1"/>
                    <a:pt x="4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9"/>
            <p:cNvSpPr/>
            <p:nvPr/>
          </p:nvSpPr>
          <p:spPr>
            <a:xfrm flipH="1">
              <a:off x="862554" y="4519948"/>
              <a:ext cx="135160" cy="226821"/>
            </a:xfrm>
            <a:custGeom>
              <a:avLst/>
              <a:gdLst/>
              <a:ahLst/>
              <a:cxnLst/>
              <a:rect l="l" t="t" r="r" b="b"/>
              <a:pathLst>
                <a:path w="2231" h="3744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206"/>
                    <a:pt x="62" y="412"/>
                    <a:pt x="107" y="617"/>
                  </a:cubicBezTo>
                  <a:cubicBezTo>
                    <a:pt x="191" y="1020"/>
                    <a:pt x="298" y="1416"/>
                    <a:pt x="427" y="1811"/>
                  </a:cubicBezTo>
                  <a:cubicBezTo>
                    <a:pt x="503" y="1926"/>
                    <a:pt x="587" y="2047"/>
                    <a:pt x="663" y="2169"/>
                  </a:cubicBezTo>
                  <a:cubicBezTo>
                    <a:pt x="815" y="2344"/>
                    <a:pt x="975" y="2511"/>
                    <a:pt x="1134" y="2686"/>
                  </a:cubicBezTo>
                  <a:cubicBezTo>
                    <a:pt x="1477" y="3059"/>
                    <a:pt x="1842" y="3417"/>
                    <a:pt x="2230" y="3744"/>
                  </a:cubicBezTo>
                  <a:cubicBezTo>
                    <a:pt x="2040" y="3409"/>
                    <a:pt x="1872" y="3067"/>
                    <a:pt x="1713" y="2717"/>
                  </a:cubicBezTo>
                  <a:cubicBezTo>
                    <a:pt x="1682" y="2686"/>
                    <a:pt x="1652" y="2648"/>
                    <a:pt x="1621" y="2610"/>
                  </a:cubicBezTo>
                  <a:cubicBezTo>
                    <a:pt x="1287" y="2230"/>
                    <a:pt x="998" y="1819"/>
                    <a:pt x="754" y="1378"/>
                  </a:cubicBezTo>
                  <a:cubicBezTo>
                    <a:pt x="457" y="952"/>
                    <a:pt x="206" y="4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9"/>
            <p:cNvSpPr/>
            <p:nvPr/>
          </p:nvSpPr>
          <p:spPr>
            <a:xfrm flipH="1">
              <a:off x="324211" y="5091976"/>
              <a:ext cx="197802" cy="87178"/>
            </a:xfrm>
            <a:custGeom>
              <a:avLst/>
              <a:gdLst/>
              <a:ahLst/>
              <a:cxnLst/>
              <a:rect l="l" t="t" r="r" b="b"/>
              <a:pathLst>
                <a:path w="3265" h="1439" extrusionOk="0">
                  <a:moveTo>
                    <a:pt x="0" y="0"/>
                  </a:moveTo>
                  <a:cubicBezTo>
                    <a:pt x="358" y="213"/>
                    <a:pt x="731" y="426"/>
                    <a:pt x="1119" y="632"/>
                  </a:cubicBezTo>
                  <a:cubicBezTo>
                    <a:pt x="1803" y="921"/>
                    <a:pt x="2519" y="1195"/>
                    <a:pt x="3264" y="1438"/>
                  </a:cubicBezTo>
                  <a:cubicBezTo>
                    <a:pt x="2131" y="1065"/>
                    <a:pt x="1043" y="578"/>
                    <a:pt x="0" y="0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9"/>
            <p:cNvSpPr/>
            <p:nvPr/>
          </p:nvSpPr>
          <p:spPr>
            <a:xfrm flipH="1">
              <a:off x="111754" y="3936470"/>
              <a:ext cx="867057" cy="1003913"/>
            </a:xfrm>
            <a:custGeom>
              <a:avLst/>
              <a:gdLst/>
              <a:ahLst/>
              <a:cxnLst/>
              <a:rect l="l" t="t" r="r" b="b"/>
              <a:pathLst>
                <a:path w="14312" h="16571" extrusionOk="0">
                  <a:moveTo>
                    <a:pt x="14258" y="0"/>
                  </a:moveTo>
                  <a:cubicBezTo>
                    <a:pt x="10371" y="647"/>
                    <a:pt x="6620" y="1149"/>
                    <a:pt x="3622" y="3637"/>
                  </a:cubicBezTo>
                  <a:cubicBezTo>
                    <a:pt x="997" y="5965"/>
                    <a:pt x="1" y="9145"/>
                    <a:pt x="1363" y="12256"/>
                  </a:cubicBezTo>
                  <a:cubicBezTo>
                    <a:pt x="2085" y="13862"/>
                    <a:pt x="3097" y="15322"/>
                    <a:pt x="4345" y="16570"/>
                  </a:cubicBezTo>
                  <a:cubicBezTo>
                    <a:pt x="2702" y="14767"/>
                    <a:pt x="2078" y="12751"/>
                    <a:pt x="2306" y="10978"/>
                  </a:cubicBezTo>
                  <a:cubicBezTo>
                    <a:pt x="2671" y="8262"/>
                    <a:pt x="4687" y="6239"/>
                    <a:pt x="6878" y="4595"/>
                  </a:cubicBezTo>
                  <a:cubicBezTo>
                    <a:pt x="9123" y="2921"/>
                    <a:pt x="11672" y="1575"/>
                    <a:pt x="14312" y="76"/>
                  </a:cubicBezTo>
                  <a:cubicBezTo>
                    <a:pt x="14304" y="46"/>
                    <a:pt x="14281" y="15"/>
                    <a:pt x="14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9"/>
            <p:cNvSpPr/>
            <p:nvPr/>
          </p:nvSpPr>
          <p:spPr>
            <a:xfrm flipH="1">
              <a:off x="267569" y="4028557"/>
              <a:ext cx="456307" cy="99658"/>
            </a:xfrm>
            <a:custGeom>
              <a:avLst/>
              <a:gdLst/>
              <a:ahLst/>
              <a:cxnLst/>
              <a:rect l="l" t="t" r="r" b="b"/>
              <a:pathLst>
                <a:path w="7532" h="1645" extrusionOk="0">
                  <a:moveTo>
                    <a:pt x="7369" y="1"/>
                  </a:moveTo>
                  <a:cubicBezTo>
                    <a:pt x="5682" y="1"/>
                    <a:pt x="4003" y="230"/>
                    <a:pt x="2381" y="702"/>
                  </a:cubicBezTo>
                  <a:cubicBezTo>
                    <a:pt x="1719" y="877"/>
                    <a:pt x="1058" y="1097"/>
                    <a:pt x="418" y="1356"/>
                  </a:cubicBezTo>
                  <a:cubicBezTo>
                    <a:pt x="274" y="1447"/>
                    <a:pt x="137" y="1538"/>
                    <a:pt x="0" y="1645"/>
                  </a:cubicBezTo>
                  <a:cubicBezTo>
                    <a:pt x="1963" y="998"/>
                    <a:pt x="3987" y="580"/>
                    <a:pt x="6033" y="397"/>
                  </a:cubicBezTo>
                  <a:cubicBezTo>
                    <a:pt x="6345" y="367"/>
                    <a:pt x="6657" y="344"/>
                    <a:pt x="6961" y="329"/>
                  </a:cubicBezTo>
                  <a:lnTo>
                    <a:pt x="7532" y="2"/>
                  </a:lnTo>
                  <a:cubicBezTo>
                    <a:pt x="7478" y="1"/>
                    <a:pt x="7423" y="1"/>
                    <a:pt x="7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9"/>
            <p:cNvSpPr/>
            <p:nvPr/>
          </p:nvSpPr>
          <p:spPr>
            <a:xfrm flipH="1">
              <a:off x="203468" y="3991541"/>
              <a:ext cx="113895" cy="9511"/>
            </a:xfrm>
            <a:custGeom>
              <a:avLst/>
              <a:gdLst/>
              <a:ahLst/>
              <a:cxnLst/>
              <a:rect l="l" t="t" r="r" b="b"/>
              <a:pathLst>
                <a:path w="1880" h="157" extrusionOk="0">
                  <a:moveTo>
                    <a:pt x="1095" y="0"/>
                  </a:moveTo>
                  <a:cubicBezTo>
                    <a:pt x="730" y="0"/>
                    <a:pt x="364" y="12"/>
                    <a:pt x="0" y="34"/>
                  </a:cubicBezTo>
                  <a:cubicBezTo>
                    <a:pt x="236" y="34"/>
                    <a:pt x="464" y="42"/>
                    <a:pt x="693" y="57"/>
                  </a:cubicBezTo>
                  <a:cubicBezTo>
                    <a:pt x="1012" y="80"/>
                    <a:pt x="1324" y="118"/>
                    <a:pt x="1628" y="156"/>
                  </a:cubicBezTo>
                  <a:lnTo>
                    <a:pt x="1880" y="19"/>
                  </a:lnTo>
                  <a:cubicBezTo>
                    <a:pt x="1619" y="6"/>
                    <a:pt x="1357" y="0"/>
                    <a:pt x="1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9"/>
            <p:cNvSpPr/>
            <p:nvPr/>
          </p:nvSpPr>
          <p:spPr>
            <a:xfrm flipH="1">
              <a:off x="748717" y="4192253"/>
              <a:ext cx="79787" cy="36955"/>
            </a:xfrm>
            <a:custGeom>
              <a:avLst/>
              <a:gdLst/>
              <a:ahLst/>
              <a:cxnLst/>
              <a:rect l="l" t="t" r="r" b="b"/>
              <a:pathLst>
                <a:path w="1317" h="610" extrusionOk="0">
                  <a:moveTo>
                    <a:pt x="1316" y="0"/>
                  </a:moveTo>
                  <a:lnTo>
                    <a:pt x="1316" y="0"/>
                  </a:lnTo>
                  <a:cubicBezTo>
                    <a:pt x="898" y="168"/>
                    <a:pt x="487" y="335"/>
                    <a:pt x="76" y="510"/>
                  </a:cubicBezTo>
                  <a:lnTo>
                    <a:pt x="0" y="609"/>
                  </a:lnTo>
                  <a:cubicBezTo>
                    <a:pt x="434" y="411"/>
                    <a:pt x="867" y="198"/>
                    <a:pt x="1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9"/>
            <p:cNvSpPr/>
            <p:nvPr/>
          </p:nvSpPr>
          <p:spPr>
            <a:xfrm flipH="1">
              <a:off x="172571" y="3968216"/>
              <a:ext cx="208888" cy="17145"/>
            </a:xfrm>
            <a:custGeom>
              <a:avLst/>
              <a:gdLst/>
              <a:ahLst/>
              <a:cxnLst/>
              <a:rect l="l" t="t" r="r" b="b"/>
              <a:pathLst>
                <a:path w="3448" h="283" extrusionOk="0">
                  <a:moveTo>
                    <a:pt x="1302" y="1"/>
                  </a:moveTo>
                  <a:cubicBezTo>
                    <a:pt x="868" y="92"/>
                    <a:pt x="434" y="184"/>
                    <a:pt x="1" y="282"/>
                  </a:cubicBezTo>
                  <a:cubicBezTo>
                    <a:pt x="723" y="196"/>
                    <a:pt x="1453" y="156"/>
                    <a:pt x="2183" y="156"/>
                  </a:cubicBezTo>
                  <a:cubicBezTo>
                    <a:pt x="2483" y="156"/>
                    <a:pt x="2783" y="163"/>
                    <a:pt x="3082" y="176"/>
                  </a:cubicBezTo>
                  <a:cubicBezTo>
                    <a:pt x="3158" y="184"/>
                    <a:pt x="3227" y="191"/>
                    <a:pt x="3303" y="191"/>
                  </a:cubicBezTo>
                  <a:lnTo>
                    <a:pt x="3447" y="107"/>
                  </a:lnTo>
                  <a:cubicBezTo>
                    <a:pt x="3021" y="54"/>
                    <a:pt x="2572" y="24"/>
                    <a:pt x="2116" y="9"/>
                  </a:cubicBezTo>
                  <a:cubicBezTo>
                    <a:pt x="1850" y="1"/>
                    <a:pt x="1576" y="1"/>
                    <a:pt x="1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9"/>
            <p:cNvSpPr/>
            <p:nvPr/>
          </p:nvSpPr>
          <p:spPr>
            <a:xfrm flipH="1">
              <a:off x="370804" y="4088534"/>
              <a:ext cx="499200" cy="199195"/>
            </a:xfrm>
            <a:custGeom>
              <a:avLst/>
              <a:gdLst/>
              <a:ahLst/>
              <a:cxnLst/>
              <a:rect l="l" t="t" r="r" b="b"/>
              <a:pathLst>
                <a:path w="8240" h="3288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7137" y="145"/>
                    <a:pt x="6003" y="457"/>
                    <a:pt x="4923" y="845"/>
                  </a:cubicBezTo>
                  <a:cubicBezTo>
                    <a:pt x="4154" y="1119"/>
                    <a:pt x="3409" y="1408"/>
                    <a:pt x="2671" y="1720"/>
                  </a:cubicBezTo>
                  <a:cubicBezTo>
                    <a:pt x="1940" y="2032"/>
                    <a:pt x="1218" y="2390"/>
                    <a:pt x="510" y="2724"/>
                  </a:cubicBezTo>
                  <a:lnTo>
                    <a:pt x="305" y="2816"/>
                  </a:lnTo>
                  <a:cubicBezTo>
                    <a:pt x="198" y="2975"/>
                    <a:pt x="99" y="3128"/>
                    <a:pt x="0" y="3287"/>
                  </a:cubicBezTo>
                  <a:cubicBezTo>
                    <a:pt x="571" y="2899"/>
                    <a:pt x="1172" y="2572"/>
                    <a:pt x="1803" y="2306"/>
                  </a:cubicBezTo>
                  <a:cubicBezTo>
                    <a:pt x="2519" y="2002"/>
                    <a:pt x="3249" y="1735"/>
                    <a:pt x="3987" y="1461"/>
                  </a:cubicBezTo>
                  <a:cubicBezTo>
                    <a:pt x="4877" y="1127"/>
                    <a:pt x="5782" y="807"/>
                    <a:pt x="6703" y="526"/>
                  </a:cubicBezTo>
                  <a:cubicBezTo>
                    <a:pt x="7129" y="389"/>
                    <a:pt x="7555" y="267"/>
                    <a:pt x="7989" y="153"/>
                  </a:cubicBezTo>
                  <a:lnTo>
                    <a:pt x="8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9"/>
            <p:cNvSpPr/>
            <p:nvPr/>
          </p:nvSpPr>
          <p:spPr>
            <a:xfrm flipH="1">
              <a:off x="700313" y="4335108"/>
              <a:ext cx="232394" cy="266018"/>
            </a:xfrm>
            <a:custGeom>
              <a:avLst/>
              <a:gdLst/>
              <a:ahLst/>
              <a:cxnLst/>
              <a:rect l="l" t="t" r="r" b="b"/>
              <a:pathLst>
                <a:path w="3836" h="4391" extrusionOk="0">
                  <a:moveTo>
                    <a:pt x="3835" y="1"/>
                  </a:moveTo>
                  <a:lnTo>
                    <a:pt x="3835" y="1"/>
                  </a:lnTo>
                  <a:cubicBezTo>
                    <a:pt x="3675" y="100"/>
                    <a:pt x="3516" y="199"/>
                    <a:pt x="3363" y="298"/>
                  </a:cubicBezTo>
                  <a:cubicBezTo>
                    <a:pt x="2382" y="906"/>
                    <a:pt x="1477" y="1629"/>
                    <a:pt x="655" y="2443"/>
                  </a:cubicBezTo>
                  <a:cubicBezTo>
                    <a:pt x="419" y="2679"/>
                    <a:pt x="206" y="2922"/>
                    <a:pt x="1" y="3189"/>
                  </a:cubicBezTo>
                  <a:cubicBezTo>
                    <a:pt x="23" y="3592"/>
                    <a:pt x="77" y="3995"/>
                    <a:pt x="168" y="4391"/>
                  </a:cubicBezTo>
                  <a:cubicBezTo>
                    <a:pt x="830" y="2679"/>
                    <a:pt x="2123" y="1340"/>
                    <a:pt x="3592" y="267"/>
                  </a:cubicBezTo>
                  <a:cubicBezTo>
                    <a:pt x="3675" y="176"/>
                    <a:pt x="3751" y="92"/>
                    <a:pt x="3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9"/>
            <p:cNvSpPr/>
            <p:nvPr/>
          </p:nvSpPr>
          <p:spPr>
            <a:xfrm flipH="1">
              <a:off x="148155" y="3952585"/>
              <a:ext cx="83483" cy="10663"/>
            </a:xfrm>
            <a:custGeom>
              <a:avLst/>
              <a:gdLst/>
              <a:ahLst/>
              <a:cxnLst/>
              <a:rect l="l" t="t" r="r" b="b"/>
              <a:pathLst>
                <a:path w="1378" h="176" extrusionOk="0">
                  <a:moveTo>
                    <a:pt x="236" y="0"/>
                  </a:moveTo>
                  <a:lnTo>
                    <a:pt x="0" y="46"/>
                  </a:lnTo>
                  <a:cubicBezTo>
                    <a:pt x="449" y="69"/>
                    <a:pt x="891" y="107"/>
                    <a:pt x="1324" y="175"/>
                  </a:cubicBezTo>
                  <a:lnTo>
                    <a:pt x="1377" y="145"/>
                  </a:lnTo>
                  <a:cubicBezTo>
                    <a:pt x="1005" y="92"/>
                    <a:pt x="624" y="46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9"/>
            <p:cNvSpPr/>
            <p:nvPr/>
          </p:nvSpPr>
          <p:spPr>
            <a:xfrm flipH="1">
              <a:off x="447743" y="4077932"/>
              <a:ext cx="349925" cy="115773"/>
            </a:xfrm>
            <a:custGeom>
              <a:avLst/>
              <a:gdLst/>
              <a:ahLst/>
              <a:cxnLst/>
              <a:rect l="l" t="t" r="r" b="b"/>
              <a:pathLst>
                <a:path w="5776" h="1911" extrusionOk="0">
                  <a:moveTo>
                    <a:pt x="5775" y="1"/>
                  </a:moveTo>
                  <a:lnTo>
                    <a:pt x="5775" y="1"/>
                  </a:lnTo>
                  <a:cubicBezTo>
                    <a:pt x="4094" y="259"/>
                    <a:pt x="2443" y="678"/>
                    <a:pt x="845" y="1256"/>
                  </a:cubicBezTo>
                  <a:lnTo>
                    <a:pt x="564" y="1362"/>
                  </a:lnTo>
                  <a:cubicBezTo>
                    <a:pt x="366" y="1537"/>
                    <a:pt x="183" y="1720"/>
                    <a:pt x="1" y="1910"/>
                  </a:cubicBezTo>
                  <a:cubicBezTo>
                    <a:pt x="465" y="1720"/>
                    <a:pt x="929" y="1537"/>
                    <a:pt x="1401" y="1370"/>
                  </a:cubicBezTo>
                  <a:cubicBezTo>
                    <a:pt x="2260" y="1051"/>
                    <a:pt x="3135" y="761"/>
                    <a:pt x="4025" y="488"/>
                  </a:cubicBezTo>
                  <a:cubicBezTo>
                    <a:pt x="4604" y="313"/>
                    <a:pt x="5189" y="145"/>
                    <a:pt x="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9"/>
            <p:cNvSpPr/>
            <p:nvPr/>
          </p:nvSpPr>
          <p:spPr>
            <a:xfrm flipH="1">
              <a:off x="541768" y="4194071"/>
              <a:ext cx="389545" cy="275711"/>
            </a:xfrm>
            <a:custGeom>
              <a:avLst/>
              <a:gdLst/>
              <a:ahLst/>
              <a:cxnLst/>
              <a:rect l="l" t="t" r="r" b="b"/>
              <a:pathLst>
                <a:path w="6430" h="4551" extrusionOk="0">
                  <a:moveTo>
                    <a:pt x="6429" y="1"/>
                  </a:moveTo>
                  <a:lnTo>
                    <a:pt x="6429" y="1"/>
                  </a:lnTo>
                  <a:cubicBezTo>
                    <a:pt x="5874" y="199"/>
                    <a:pt x="5326" y="412"/>
                    <a:pt x="4786" y="648"/>
                  </a:cubicBezTo>
                  <a:cubicBezTo>
                    <a:pt x="4154" y="914"/>
                    <a:pt x="3546" y="1226"/>
                    <a:pt x="2952" y="1576"/>
                  </a:cubicBezTo>
                  <a:cubicBezTo>
                    <a:pt x="2359" y="1933"/>
                    <a:pt x="1796" y="2329"/>
                    <a:pt x="1241" y="2717"/>
                  </a:cubicBezTo>
                  <a:cubicBezTo>
                    <a:pt x="891" y="2968"/>
                    <a:pt x="548" y="3211"/>
                    <a:pt x="206" y="3432"/>
                  </a:cubicBezTo>
                  <a:cubicBezTo>
                    <a:pt x="99" y="3797"/>
                    <a:pt x="31" y="4170"/>
                    <a:pt x="0" y="4550"/>
                  </a:cubicBezTo>
                  <a:cubicBezTo>
                    <a:pt x="609" y="3721"/>
                    <a:pt x="1339" y="2983"/>
                    <a:pt x="2176" y="2375"/>
                  </a:cubicBezTo>
                  <a:cubicBezTo>
                    <a:pt x="3447" y="1416"/>
                    <a:pt x="4885" y="670"/>
                    <a:pt x="6368" y="31"/>
                  </a:cubicBezTo>
                  <a:lnTo>
                    <a:pt x="6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9"/>
            <p:cNvSpPr/>
            <p:nvPr/>
          </p:nvSpPr>
          <p:spPr>
            <a:xfrm flipH="1">
              <a:off x="111744" y="3936470"/>
              <a:ext cx="52586" cy="12965"/>
            </a:xfrm>
            <a:custGeom>
              <a:avLst/>
              <a:gdLst/>
              <a:ahLst/>
              <a:cxnLst/>
              <a:rect l="l" t="t" r="r" b="b"/>
              <a:pathLst>
                <a:path w="868" h="214" extrusionOk="0">
                  <a:moveTo>
                    <a:pt x="814" y="0"/>
                  </a:moveTo>
                  <a:cubicBezTo>
                    <a:pt x="540" y="38"/>
                    <a:pt x="266" y="84"/>
                    <a:pt x="0" y="122"/>
                  </a:cubicBezTo>
                  <a:cubicBezTo>
                    <a:pt x="206" y="152"/>
                    <a:pt x="411" y="183"/>
                    <a:pt x="616" y="213"/>
                  </a:cubicBezTo>
                  <a:lnTo>
                    <a:pt x="868" y="76"/>
                  </a:lnTo>
                  <a:cubicBezTo>
                    <a:pt x="860" y="46"/>
                    <a:pt x="837" y="15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9"/>
            <p:cNvSpPr/>
            <p:nvPr/>
          </p:nvSpPr>
          <p:spPr>
            <a:xfrm flipH="1">
              <a:off x="240366" y="4008080"/>
              <a:ext cx="382154" cy="59310"/>
            </a:xfrm>
            <a:custGeom>
              <a:avLst/>
              <a:gdLst/>
              <a:ahLst/>
              <a:cxnLst/>
              <a:rect l="l" t="t" r="r" b="b"/>
              <a:pathLst>
                <a:path w="6308" h="979" extrusionOk="0">
                  <a:moveTo>
                    <a:pt x="4804" y="0"/>
                  </a:moveTo>
                  <a:cubicBezTo>
                    <a:pt x="4319" y="0"/>
                    <a:pt x="3834" y="25"/>
                    <a:pt x="3348" y="73"/>
                  </a:cubicBezTo>
                  <a:cubicBezTo>
                    <a:pt x="2801" y="127"/>
                    <a:pt x="2238" y="195"/>
                    <a:pt x="1675" y="286"/>
                  </a:cubicBezTo>
                  <a:cubicBezTo>
                    <a:pt x="1104" y="477"/>
                    <a:pt x="549" y="712"/>
                    <a:pt x="1" y="979"/>
                  </a:cubicBezTo>
                  <a:cubicBezTo>
                    <a:pt x="138" y="933"/>
                    <a:pt x="267" y="895"/>
                    <a:pt x="404" y="857"/>
                  </a:cubicBezTo>
                  <a:cubicBezTo>
                    <a:pt x="1271" y="606"/>
                    <a:pt x="2154" y="416"/>
                    <a:pt x="3052" y="286"/>
                  </a:cubicBezTo>
                  <a:cubicBezTo>
                    <a:pt x="3911" y="165"/>
                    <a:pt x="4779" y="104"/>
                    <a:pt x="5654" y="104"/>
                  </a:cubicBezTo>
                  <a:cubicBezTo>
                    <a:pt x="5851" y="104"/>
                    <a:pt x="6057" y="111"/>
                    <a:pt x="6255" y="119"/>
                  </a:cubicBezTo>
                  <a:lnTo>
                    <a:pt x="6308" y="81"/>
                  </a:lnTo>
                  <a:cubicBezTo>
                    <a:pt x="5808" y="27"/>
                    <a:pt x="5306" y="0"/>
                    <a:pt x="48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9"/>
            <p:cNvSpPr/>
            <p:nvPr/>
          </p:nvSpPr>
          <p:spPr>
            <a:xfrm flipH="1">
              <a:off x="825718" y="4508437"/>
              <a:ext cx="80696" cy="181687"/>
            </a:xfrm>
            <a:custGeom>
              <a:avLst/>
              <a:gdLst/>
              <a:ahLst/>
              <a:cxnLst/>
              <a:rect l="l" t="t" r="r" b="b"/>
              <a:pathLst>
                <a:path w="1332" h="2999" extrusionOk="0">
                  <a:moveTo>
                    <a:pt x="1332" y="1"/>
                  </a:moveTo>
                  <a:cubicBezTo>
                    <a:pt x="784" y="700"/>
                    <a:pt x="350" y="1476"/>
                    <a:pt x="46" y="2306"/>
                  </a:cubicBezTo>
                  <a:lnTo>
                    <a:pt x="0" y="2420"/>
                  </a:lnTo>
                  <a:cubicBezTo>
                    <a:pt x="54" y="2549"/>
                    <a:pt x="107" y="2686"/>
                    <a:pt x="168" y="2815"/>
                  </a:cubicBezTo>
                  <a:lnTo>
                    <a:pt x="244" y="2998"/>
                  </a:lnTo>
                  <a:cubicBezTo>
                    <a:pt x="267" y="2823"/>
                    <a:pt x="289" y="2640"/>
                    <a:pt x="320" y="2465"/>
                  </a:cubicBezTo>
                  <a:cubicBezTo>
                    <a:pt x="419" y="1933"/>
                    <a:pt x="578" y="1423"/>
                    <a:pt x="807" y="929"/>
                  </a:cubicBezTo>
                  <a:cubicBezTo>
                    <a:pt x="959" y="609"/>
                    <a:pt x="1134" y="297"/>
                    <a:pt x="1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9"/>
            <p:cNvSpPr/>
            <p:nvPr/>
          </p:nvSpPr>
          <p:spPr>
            <a:xfrm flipH="1">
              <a:off x="791124" y="4763311"/>
              <a:ext cx="30958" cy="91358"/>
            </a:xfrm>
            <a:custGeom>
              <a:avLst/>
              <a:gdLst/>
              <a:ahLst/>
              <a:cxnLst/>
              <a:rect l="l" t="t" r="r" b="b"/>
              <a:pathLst>
                <a:path w="511" h="1508" extrusionOk="0">
                  <a:moveTo>
                    <a:pt x="1" y="1"/>
                  </a:moveTo>
                  <a:cubicBezTo>
                    <a:pt x="1" y="290"/>
                    <a:pt x="16" y="579"/>
                    <a:pt x="39" y="868"/>
                  </a:cubicBezTo>
                  <a:cubicBezTo>
                    <a:pt x="191" y="1081"/>
                    <a:pt x="343" y="1294"/>
                    <a:pt x="510" y="1507"/>
                  </a:cubicBezTo>
                  <a:cubicBezTo>
                    <a:pt x="503" y="1393"/>
                    <a:pt x="503" y="1279"/>
                    <a:pt x="503" y="1165"/>
                  </a:cubicBezTo>
                  <a:cubicBezTo>
                    <a:pt x="297" y="792"/>
                    <a:pt x="130" y="40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9"/>
            <p:cNvSpPr/>
            <p:nvPr/>
          </p:nvSpPr>
          <p:spPr>
            <a:xfrm flipH="1">
              <a:off x="837713" y="4693701"/>
              <a:ext cx="10663" cy="87178"/>
            </a:xfrm>
            <a:custGeom>
              <a:avLst/>
              <a:gdLst/>
              <a:ahLst/>
              <a:cxnLst/>
              <a:rect l="l" t="t" r="r" b="b"/>
              <a:pathLst>
                <a:path w="176" h="1439" extrusionOk="0">
                  <a:moveTo>
                    <a:pt x="161" y="1"/>
                  </a:moveTo>
                  <a:cubicBezTo>
                    <a:pt x="85" y="298"/>
                    <a:pt x="39" y="610"/>
                    <a:pt x="16" y="921"/>
                  </a:cubicBezTo>
                  <a:cubicBezTo>
                    <a:pt x="1" y="1043"/>
                    <a:pt x="1" y="1157"/>
                    <a:pt x="1" y="1279"/>
                  </a:cubicBezTo>
                  <a:cubicBezTo>
                    <a:pt x="31" y="1332"/>
                    <a:pt x="62" y="1386"/>
                    <a:pt x="92" y="1439"/>
                  </a:cubicBezTo>
                  <a:cubicBezTo>
                    <a:pt x="85" y="975"/>
                    <a:pt x="107" y="518"/>
                    <a:pt x="176" y="69"/>
                  </a:cubicBezTo>
                  <a:cubicBezTo>
                    <a:pt x="168" y="47"/>
                    <a:pt x="161" y="24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9"/>
            <p:cNvSpPr/>
            <p:nvPr/>
          </p:nvSpPr>
          <p:spPr>
            <a:xfrm flipH="1">
              <a:off x="830807" y="4556359"/>
              <a:ext cx="42892" cy="181202"/>
            </a:xfrm>
            <a:custGeom>
              <a:avLst/>
              <a:gdLst/>
              <a:ahLst/>
              <a:cxnLst/>
              <a:rect l="l" t="t" r="r" b="b"/>
              <a:pathLst>
                <a:path w="708" h="2991" extrusionOk="0">
                  <a:moveTo>
                    <a:pt x="708" y="1"/>
                  </a:moveTo>
                  <a:cubicBezTo>
                    <a:pt x="685" y="46"/>
                    <a:pt x="655" y="100"/>
                    <a:pt x="632" y="145"/>
                  </a:cubicBezTo>
                  <a:cubicBezTo>
                    <a:pt x="229" y="982"/>
                    <a:pt x="16" y="1888"/>
                    <a:pt x="0" y="2808"/>
                  </a:cubicBezTo>
                  <a:cubicBezTo>
                    <a:pt x="38" y="2869"/>
                    <a:pt x="69" y="2930"/>
                    <a:pt x="99" y="2991"/>
                  </a:cubicBezTo>
                  <a:cubicBezTo>
                    <a:pt x="160" y="2405"/>
                    <a:pt x="305" y="1842"/>
                    <a:pt x="525" y="1302"/>
                  </a:cubicBezTo>
                  <a:cubicBezTo>
                    <a:pt x="533" y="1112"/>
                    <a:pt x="541" y="929"/>
                    <a:pt x="563" y="754"/>
                  </a:cubicBezTo>
                  <a:cubicBezTo>
                    <a:pt x="594" y="495"/>
                    <a:pt x="647" y="244"/>
                    <a:pt x="7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9"/>
            <p:cNvSpPr/>
            <p:nvPr/>
          </p:nvSpPr>
          <p:spPr>
            <a:xfrm flipH="1">
              <a:off x="715577" y="4874421"/>
              <a:ext cx="51677" cy="65974"/>
            </a:xfrm>
            <a:custGeom>
              <a:avLst/>
              <a:gdLst/>
              <a:ahLst/>
              <a:cxnLst/>
              <a:rect l="l" t="t" r="r" b="b"/>
              <a:pathLst>
                <a:path w="853" h="10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46"/>
                    <a:pt x="16" y="92"/>
                    <a:pt x="24" y="137"/>
                  </a:cubicBezTo>
                  <a:cubicBezTo>
                    <a:pt x="24" y="160"/>
                    <a:pt x="31" y="183"/>
                    <a:pt x="39" y="206"/>
                  </a:cubicBezTo>
                  <a:cubicBezTo>
                    <a:pt x="290" y="502"/>
                    <a:pt x="564" y="799"/>
                    <a:pt x="853" y="1088"/>
                  </a:cubicBezTo>
                  <a:cubicBezTo>
                    <a:pt x="541" y="746"/>
                    <a:pt x="260" y="381"/>
                    <a:pt x="1" y="0"/>
                  </a:cubicBezTo>
                  <a:close/>
                </a:path>
              </a:pathLst>
            </a:custGeom>
            <a:solidFill>
              <a:srgbClr val="758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9"/>
            <p:cNvSpPr/>
            <p:nvPr/>
          </p:nvSpPr>
          <p:spPr>
            <a:xfrm flipH="1">
              <a:off x="764408" y="4413927"/>
              <a:ext cx="63672" cy="65974"/>
            </a:xfrm>
            <a:custGeom>
              <a:avLst/>
              <a:gdLst/>
              <a:ahLst/>
              <a:cxnLst/>
              <a:rect l="l" t="t" r="r" b="b"/>
              <a:pathLst>
                <a:path w="1051" h="1089" extrusionOk="0">
                  <a:moveTo>
                    <a:pt x="1051" y="1"/>
                  </a:moveTo>
                  <a:cubicBezTo>
                    <a:pt x="670" y="336"/>
                    <a:pt x="320" y="701"/>
                    <a:pt x="1" y="1089"/>
                  </a:cubicBezTo>
                  <a:cubicBezTo>
                    <a:pt x="130" y="952"/>
                    <a:pt x="252" y="815"/>
                    <a:pt x="381" y="686"/>
                  </a:cubicBezTo>
                  <a:cubicBezTo>
                    <a:pt x="564" y="495"/>
                    <a:pt x="754" y="320"/>
                    <a:pt x="944" y="153"/>
                  </a:cubicBezTo>
                  <a:cubicBezTo>
                    <a:pt x="982" y="92"/>
                    <a:pt x="1013" y="47"/>
                    <a:pt x="1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9"/>
            <p:cNvSpPr/>
            <p:nvPr/>
          </p:nvSpPr>
          <p:spPr>
            <a:xfrm flipH="1">
              <a:off x="429812" y="4124036"/>
              <a:ext cx="480298" cy="248933"/>
            </a:xfrm>
            <a:custGeom>
              <a:avLst/>
              <a:gdLst/>
              <a:ahLst/>
              <a:cxnLst/>
              <a:rect l="l" t="t" r="r" b="b"/>
              <a:pathLst>
                <a:path w="7928" h="4109" extrusionOk="0">
                  <a:moveTo>
                    <a:pt x="7928" y="0"/>
                  </a:moveTo>
                  <a:lnTo>
                    <a:pt x="7928" y="0"/>
                  </a:lnTo>
                  <a:cubicBezTo>
                    <a:pt x="6992" y="290"/>
                    <a:pt x="6064" y="609"/>
                    <a:pt x="5159" y="951"/>
                  </a:cubicBezTo>
                  <a:cubicBezTo>
                    <a:pt x="4398" y="1241"/>
                    <a:pt x="3645" y="1530"/>
                    <a:pt x="2914" y="1842"/>
                  </a:cubicBezTo>
                  <a:cubicBezTo>
                    <a:pt x="2199" y="2123"/>
                    <a:pt x="1514" y="2481"/>
                    <a:pt x="883" y="2914"/>
                  </a:cubicBezTo>
                  <a:cubicBezTo>
                    <a:pt x="678" y="3059"/>
                    <a:pt x="480" y="3219"/>
                    <a:pt x="297" y="3386"/>
                  </a:cubicBezTo>
                  <a:cubicBezTo>
                    <a:pt x="183" y="3622"/>
                    <a:pt x="84" y="3858"/>
                    <a:pt x="0" y="4109"/>
                  </a:cubicBezTo>
                  <a:cubicBezTo>
                    <a:pt x="769" y="3614"/>
                    <a:pt x="1545" y="3028"/>
                    <a:pt x="2344" y="2549"/>
                  </a:cubicBezTo>
                  <a:cubicBezTo>
                    <a:pt x="3569" y="1826"/>
                    <a:pt x="4892" y="1286"/>
                    <a:pt x="6239" y="837"/>
                  </a:cubicBezTo>
                  <a:cubicBezTo>
                    <a:pt x="6505" y="754"/>
                    <a:pt x="6772" y="670"/>
                    <a:pt x="7038" y="571"/>
                  </a:cubicBezTo>
                  <a:cubicBezTo>
                    <a:pt x="7335" y="381"/>
                    <a:pt x="7631" y="191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9"/>
            <p:cNvSpPr/>
            <p:nvPr/>
          </p:nvSpPr>
          <p:spPr>
            <a:xfrm flipH="1">
              <a:off x="577754" y="4226361"/>
              <a:ext cx="324965" cy="237423"/>
            </a:xfrm>
            <a:custGeom>
              <a:avLst/>
              <a:gdLst/>
              <a:ahLst/>
              <a:cxnLst/>
              <a:rect l="l" t="t" r="r" b="b"/>
              <a:pathLst>
                <a:path w="5364" h="3919" extrusionOk="0">
                  <a:moveTo>
                    <a:pt x="5364" y="0"/>
                  </a:moveTo>
                  <a:lnTo>
                    <a:pt x="5364" y="0"/>
                  </a:lnTo>
                  <a:cubicBezTo>
                    <a:pt x="4953" y="191"/>
                    <a:pt x="4557" y="396"/>
                    <a:pt x="4162" y="609"/>
                  </a:cubicBezTo>
                  <a:cubicBezTo>
                    <a:pt x="2747" y="1370"/>
                    <a:pt x="1408" y="2283"/>
                    <a:pt x="358" y="3477"/>
                  </a:cubicBezTo>
                  <a:cubicBezTo>
                    <a:pt x="236" y="3622"/>
                    <a:pt x="114" y="3766"/>
                    <a:pt x="0" y="3919"/>
                  </a:cubicBezTo>
                  <a:cubicBezTo>
                    <a:pt x="350" y="3584"/>
                    <a:pt x="715" y="3264"/>
                    <a:pt x="1103" y="2968"/>
                  </a:cubicBezTo>
                  <a:cubicBezTo>
                    <a:pt x="2016" y="2245"/>
                    <a:pt x="3005" y="1621"/>
                    <a:pt x="4048" y="1104"/>
                  </a:cubicBezTo>
                  <a:cubicBezTo>
                    <a:pt x="4466" y="716"/>
                    <a:pt x="4900" y="358"/>
                    <a:pt x="5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3" name="Google Shape;4603;p19"/>
          <p:cNvGrpSpPr/>
          <p:nvPr/>
        </p:nvGrpSpPr>
        <p:grpSpPr>
          <a:xfrm rot="4273357" flipH="1">
            <a:off x="-924966" y="-51673"/>
            <a:ext cx="1698594" cy="1621819"/>
            <a:chOff x="418224" y="3824252"/>
            <a:chExt cx="1698551" cy="1621779"/>
          </a:xfrm>
        </p:grpSpPr>
        <p:sp>
          <p:nvSpPr>
            <p:cNvPr id="4604" name="Google Shape;4604;p19"/>
            <p:cNvSpPr/>
            <p:nvPr/>
          </p:nvSpPr>
          <p:spPr>
            <a:xfrm rot="-3242227">
              <a:off x="921524" y="3911624"/>
              <a:ext cx="702934" cy="1574953"/>
            </a:xfrm>
            <a:custGeom>
              <a:avLst/>
              <a:gdLst/>
              <a:ahLst/>
              <a:cxnLst/>
              <a:rect l="l" t="t" r="r" b="b"/>
              <a:pathLst>
                <a:path w="11603" h="25997" extrusionOk="0">
                  <a:moveTo>
                    <a:pt x="3196" y="1"/>
                  </a:moveTo>
                  <a:cubicBezTo>
                    <a:pt x="3143" y="1"/>
                    <a:pt x="3097" y="1"/>
                    <a:pt x="3044" y="8"/>
                  </a:cubicBezTo>
                  <a:cubicBezTo>
                    <a:pt x="2953" y="16"/>
                    <a:pt x="2861" y="24"/>
                    <a:pt x="2778" y="39"/>
                  </a:cubicBezTo>
                  <a:lnTo>
                    <a:pt x="2724" y="46"/>
                  </a:lnTo>
                  <a:lnTo>
                    <a:pt x="2664" y="54"/>
                  </a:lnTo>
                  <a:lnTo>
                    <a:pt x="2648" y="54"/>
                  </a:lnTo>
                  <a:cubicBezTo>
                    <a:pt x="2565" y="69"/>
                    <a:pt x="2489" y="84"/>
                    <a:pt x="2405" y="107"/>
                  </a:cubicBezTo>
                  <a:lnTo>
                    <a:pt x="2291" y="138"/>
                  </a:lnTo>
                  <a:cubicBezTo>
                    <a:pt x="2230" y="153"/>
                    <a:pt x="2169" y="168"/>
                    <a:pt x="2108" y="191"/>
                  </a:cubicBezTo>
                  <a:cubicBezTo>
                    <a:pt x="2063" y="206"/>
                    <a:pt x="2009" y="221"/>
                    <a:pt x="1971" y="237"/>
                  </a:cubicBezTo>
                  <a:cubicBezTo>
                    <a:pt x="1880" y="267"/>
                    <a:pt x="1781" y="305"/>
                    <a:pt x="1697" y="351"/>
                  </a:cubicBezTo>
                  <a:cubicBezTo>
                    <a:pt x="1636" y="381"/>
                    <a:pt x="1576" y="412"/>
                    <a:pt x="1515" y="442"/>
                  </a:cubicBezTo>
                  <a:lnTo>
                    <a:pt x="1446" y="480"/>
                  </a:lnTo>
                  <a:lnTo>
                    <a:pt x="1401" y="503"/>
                  </a:lnTo>
                  <a:cubicBezTo>
                    <a:pt x="1256" y="587"/>
                    <a:pt x="1112" y="678"/>
                    <a:pt x="975" y="784"/>
                  </a:cubicBezTo>
                  <a:cubicBezTo>
                    <a:pt x="952" y="807"/>
                    <a:pt x="929" y="830"/>
                    <a:pt x="906" y="845"/>
                  </a:cubicBezTo>
                  <a:lnTo>
                    <a:pt x="845" y="898"/>
                  </a:lnTo>
                  <a:cubicBezTo>
                    <a:pt x="800" y="936"/>
                    <a:pt x="746" y="982"/>
                    <a:pt x="701" y="1028"/>
                  </a:cubicBezTo>
                  <a:cubicBezTo>
                    <a:pt x="640" y="1089"/>
                    <a:pt x="579" y="1150"/>
                    <a:pt x="518" y="1218"/>
                  </a:cubicBezTo>
                  <a:lnTo>
                    <a:pt x="518" y="1226"/>
                  </a:lnTo>
                  <a:cubicBezTo>
                    <a:pt x="503" y="1233"/>
                    <a:pt x="495" y="1248"/>
                    <a:pt x="488" y="1256"/>
                  </a:cubicBezTo>
                  <a:cubicBezTo>
                    <a:pt x="442" y="1309"/>
                    <a:pt x="396" y="1363"/>
                    <a:pt x="358" y="1423"/>
                  </a:cubicBezTo>
                  <a:lnTo>
                    <a:pt x="335" y="1454"/>
                  </a:lnTo>
                  <a:cubicBezTo>
                    <a:pt x="297" y="1507"/>
                    <a:pt x="252" y="1568"/>
                    <a:pt x="214" y="1629"/>
                  </a:cubicBezTo>
                  <a:lnTo>
                    <a:pt x="206" y="1652"/>
                  </a:lnTo>
                  <a:cubicBezTo>
                    <a:pt x="168" y="1720"/>
                    <a:pt x="130" y="1789"/>
                    <a:pt x="92" y="1857"/>
                  </a:cubicBezTo>
                  <a:cubicBezTo>
                    <a:pt x="92" y="1857"/>
                    <a:pt x="92" y="1865"/>
                    <a:pt x="92" y="1865"/>
                  </a:cubicBezTo>
                  <a:cubicBezTo>
                    <a:pt x="62" y="1941"/>
                    <a:pt x="31" y="2017"/>
                    <a:pt x="1" y="2093"/>
                  </a:cubicBezTo>
                  <a:cubicBezTo>
                    <a:pt x="24" y="2070"/>
                    <a:pt x="46" y="2055"/>
                    <a:pt x="69" y="2032"/>
                  </a:cubicBezTo>
                  <a:cubicBezTo>
                    <a:pt x="100" y="2017"/>
                    <a:pt x="145" y="1986"/>
                    <a:pt x="176" y="1964"/>
                  </a:cubicBezTo>
                  <a:lnTo>
                    <a:pt x="206" y="1948"/>
                  </a:lnTo>
                  <a:cubicBezTo>
                    <a:pt x="237" y="1933"/>
                    <a:pt x="267" y="1918"/>
                    <a:pt x="305" y="1903"/>
                  </a:cubicBezTo>
                  <a:lnTo>
                    <a:pt x="328" y="1887"/>
                  </a:lnTo>
                  <a:cubicBezTo>
                    <a:pt x="366" y="1872"/>
                    <a:pt x="404" y="1865"/>
                    <a:pt x="442" y="1849"/>
                  </a:cubicBezTo>
                  <a:lnTo>
                    <a:pt x="480" y="1842"/>
                  </a:lnTo>
                  <a:cubicBezTo>
                    <a:pt x="503" y="1834"/>
                    <a:pt x="533" y="1827"/>
                    <a:pt x="564" y="1819"/>
                  </a:cubicBezTo>
                  <a:lnTo>
                    <a:pt x="602" y="1811"/>
                  </a:lnTo>
                  <a:cubicBezTo>
                    <a:pt x="647" y="1804"/>
                    <a:pt x="685" y="1796"/>
                    <a:pt x="723" y="1796"/>
                  </a:cubicBezTo>
                  <a:lnTo>
                    <a:pt x="762" y="1796"/>
                  </a:lnTo>
                  <a:cubicBezTo>
                    <a:pt x="803" y="1792"/>
                    <a:pt x="844" y="1790"/>
                    <a:pt x="885" y="1790"/>
                  </a:cubicBezTo>
                  <a:cubicBezTo>
                    <a:pt x="1004" y="1790"/>
                    <a:pt x="1122" y="1806"/>
                    <a:pt x="1241" y="1834"/>
                  </a:cubicBezTo>
                  <a:lnTo>
                    <a:pt x="1340" y="1857"/>
                  </a:lnTo>
                  <a:cubicBezTo>
                    <a:pt x="1500" y="1903"/>
                    <a:pt x="1652" y="1964"/>
                    <a:pt x="1796" y="2047"/>
                  </a:cubicBezTo>
                  <a:cubicBezTo>
                    <a:pt x="1827" y="2062"/>
                    <a:pt x="1849" y="2078"/>
                    <a:pt x="1880" y="2101"/>
                  </a:cubicBezTo>
                  <a:cubicBezTo>
                    <a:pt x="1903" y="2116"/>
                    <a:pt x="1941" y="2131"/>
                    <a:pt x="1964" y="2154"/>
                  </a:cubicBezTo>
                  <a:cubicBezTo>
                    <a:pt x="1994" y="2177"/>
                    <a:pt x="2002" y="2184"/>
                    <a:pt x="2017" y="2192"/>
                  </a:cubicBezTo>
                  <a:cubicBezTo>
                    <a:pt x="2040" y="2207"/>
                    <a:pt x="2063" y="2222"/>
                    <a:pt x="2078" y="2237"/>
                  </a:cubicBezTo>
                  <a:cubicBezTo>
                    <a:pt x="2093" y="2253"/>
                    <a:pt x="2108" y="2268"/>
                    <a:pt x="2131" y="2283"/>
                  </a:cubicBezTo>
                  <a:cubicBezTo>
                    <a:pt x="2146" y="2298"/>
                    <a:pt x="2177" y="2329"/>
                    <a:pt x="2199" y="2352"/>
                  </a:cubicBezTo>
                  <a:cubicBezTo>
                    <a:pt x="2253" y="2405"/>
                    <a:pt x="2306" y="2458"/>
                    <a:pt x="2352" y="2519"/>
                  </a:cubicBezTo>
                  <a:cubicBezTo>
                    <a:pt x="2359" y="2527"/>
                    <a:pt x="2367" y="2534"/>
                    <a:pt x="2374" y="2542"/>
                  </a:cubicBezTo>
                  <a:cubicBezTo>
                    <a:pt x="2428" y="2610"/>
                    <a:pt x="2481" y="2679"/>
                    <a:pt x="2534" y="2755"/>
                  </a:cubicBezTo>
                  <a:cubicBezTo>
                    <a:pt x="2610" y="2869"/>
                    <a:pt x="2686" y="2983"/>
                    <a:pt x="2747" y="3112"/>
                  </a:cubicBezTo>
                  <a:cubicBezTo>
                    <a:pt x="2785" y="3188"/>
                    <a:pt x="2823" y="3265"/>
                    <a:pt x="2861" y="3341"/>
                  </a:cubicBezTo>
                  <a:lnTo>
                    <a:pt x="2892" y="3417"/>
                  </a:lnTo>
                  <a:cubicBezTo>
                    <a:pt x="2930" y="3493"/>
                    <a:pt x="2960" y="3569"/>
                    <a:pt x="2991" y="3653"/>
                  </a:cubicBezTo>
                  <a:cubicBezTo>
                    <a:pt x="3029" y="3744"/>
                    <a:pt x="3059" y="3843"/>
                    <a:pt x="3097" y="3942"/>
                  </a:cubicBezTo>
                  <a:cubicBezTo>
                    <a:pt x="3128" y="4041"/>
                    <a:pt x="3166" y="4139"/>
                    <a:pt x="3188" y="4238"/>
                  </a:cubicBezTo>
                  <a:cubicBezTo>
                    <a:pt x="3219" y="4337"/>
                    <a:pt x="3249" y="4413"/>
                    <a:pt x="3280" y="4505"/>
                  </a:cubicBezTo>
                  <a:cubicBezTo>
                    <a:pt x="3325" y="4664"/>
                    <a:pt x="3379" y="4824"/>
                    <a:pt x="3440" y="4976"/>
                  </a:cubicBezTo>
                  <a:cubicBezTo>
                    <a:pt x="3440" y="4992"/>
                    <a:pt x="3447" y="4999"/>
                    <a:pt x="3447" y="5007"/>
                  </a:cubicBezTo>
                  <a:cubicBezTo>
                    <a:pt x="3470" y="5075"/>
                    <a:pt x="3493" y="5144"/>
                    <a:pt x="3516" y="5205"/>
                  </a:cubicBezTo>
                  <a:cubicBezTo>
                    <a:pt x="3569" y="5342"/>
                    <a:pt x="3630" y="5471"/>
                    <a:pt x="3691" y="5600"/>
                  </a:cubicBezTo>
                  <a:cubicBezTo>
                    <a:pt x="3751" y="5730"/>
                    <a:pt x="3820" y="5866"/>
                    <a:pt x="3896" y="5988"/>
                  </a:cubicBezTo>
                  <a:cubicBezTo>
                    <a:pt x="4010" y="6178"/>
                    <a:pt x="4147" y="6361"/>
                    <a:pt x="4307" y="6521"/>
                  </a:cubicBezTo>
                  <a:cubicBezTo>
                    <a:pt x="4337" y="6551"/>
                    <a:pt x="4375" y="6589"/>
                    <a:pt x="4413" y="6620"/>
                  </a:cubicBezTo>
                  <a:cubicBezTo>
                    <a:pt x="4451" y="6650"/>
                    <a:pt x="4497" y="6688"/>
                    <a:pt x="4543" y="6726"/>
                  </a:cubicBezTo>
                  <a:cubicBezTo>
                    <a:pt x="4748" y="6886"/>
                    <a:pt x="4976" y="7015"/>
                    <a:pt x="5212" y="7122"/>
                  </a:cubicBezTo>
                  <a:lnTo>
                    <a:pt x="5227" y="7122"/>
                  </a:lnTo>
                  <a:cubicBezTo>
                    <a:pt x="5319" y="7160"/>
                    <a:pt x="5410" y="7198"/>
                    <a:pt x="5501" y="7236"/>
                  </a:cubicBezTo>
                  <a:lnTo>
                    <a:pt x="5547" y="7251"/>
                  </a:lnTo>
                  <a:cubicBezTo>
                    <a:pt x="5646" y="7289"/>
                    <a:pt x="5737" y="7327"/>
                    <a:pt x="5836" y="7358"/>
                  </a:cubicBezTo>
                  <a:cubicBezTo>
                    <a:pt x="6072" y="7449"/>
                    <a:pt x="6308" y="7525"/>
                    <a:pt x="6536" y="7624"/>
                  </a:cubicBezTo>
                  <a:lnTo>
                    <a:pt x="6681" y="7677"/>
                  </a:lnTo>
                  <a:cubicBezTo>
                    <a:pt x="6894" y="7768"/>
                    <a:pt x="7099" y="7875"/>
                    <a:pt x="7289" y="7997"/>
                  </a:cubicBezTo>
                  <a:cubicBezTo>
                    <a:pt x="7419" y="8080"/>
                    <a:pt x="7540" y="8179"/>
                    <a:pt x="7662" y="8286"/>
                  </a:cubicBezTo>
                  <a:cubicBezTo>
                    <a:pt x="7723" y="8339"/>
                    <a:pt x="7784" y="8400"/>
                    <a:pt x="7845" y="8461"/>
                  </a:cubicBezTo>
                  <a:cubicBezTo>
                    <a:pt x="7936" y="8552"/>
                    <a:pt x="8027" y="8659"/>
                    <a:pt x="8103" y="8757"/>
                  </a:cubicBezTo>
                  <a:cubicBezTo>
                    <a:pt x="8187" y="8864"/>
                    <a:pt x="8263" y="8971"/>
                    <a:pt x="8332" y="9077"/>
                  </a:cubicBezTo>
                  <a:cubicBezTo>
                    <a:pt x="8392" y="9168"/>
                    <a:pt x="8446" y="9260"/>
                    <a:pt x="8499" y="9351"/>
                  </a:cubicBezTo>
                  <a:cubicBezTo>
                    <a:pt x="8545" y="9427"/>
                    <a:pt x="8583" y="9511"/>
                    <a:pt x="8621" y="9587"/>
                  </a:cubicBezTo>
                  <a:cubicBezTo>
                    <a:pt x="8689" y="9708"/>
                    <a:pt x="8742" y="9838"/>
                    <a:pt x="8796" y="9960"/>
                  </a:cubicBezTo>
                  <a:cubicBezTo>
                    <a:pt x="8841" y="10058"/>
                    <a:pt x="8879" y="10150"/>
                    <a:pt x="8910" y="10241"/>
                  </a:cubicBezTo>
                  <a:cubicBezTo>
                    <a:pt x="8917" y="10256"/>
                    <a:pt x="8925" y="10264"/>
                    <a:pt x="8925" y="10279"/>
                  </a:cubicBezTo>
                  <a:cubicBezTo>
                    <a:pt x="8948" y="10340"/>
                    <a:pt x="8971" y="10393"/>
                    <a:pt x="8993" y="10454"/>
                  </a:cubicBezTo>
                  <a:lnTo>
                    <a:pt x="9123" y="10865"/>
                  </a:lnTo>
                  <a:cubicBezTo>
                    <a:pt x="9496" y="12052"/>
                    <a:pt x="9868" y="13246"/>
                    <a:pt x="10195" y="14448"/>
                  </a:cubicBezTo>
                  <a:cubicBezTo>
                    <a:pt x="10523" y="15658"/>
                    <a:pt x="10797" y="16875"/>
                    <a:pt x="11002" y="18108"/>
                  </a:cubicBezTo>
                  <a:cubicBezTo>
                    <a:pt x="11200" y="19317"/>
                    <a:pt x="11299" y="20535"/>
                    <a:pt x="11299" y="21760"/>
                  </a:cubicBezTo>
                  <a:cubicBezTo>
                    <a:pt x="11299" y="22977"/>
                    <a:pt x="11154" y="24202"/>
                    <a:pt x="10888" y="25389"/>
                  </a:cubicBezTo>
                  <a:cubicBezTo>
                    <a:pt x="10850" y="25541"/>
                    <a:pt x="10819" y="25693"/>
                    <a:pt x="10789" y="25845"/>
                  </a:cubicBezTo>
                  <a:cubicBezTo>
                    <a:pt x="10766" y="25934"/>
                    <a:pt x="10840" y="25997"/>
                    <a:pt x="10913" y="25997"/>
                  </a:cubicBezTo>
                  <a:cubicBezTo>
                    <a:pt x="10959" y="25997"/>
                    <a:pt x="11004" y="25972"/>
                    <a:pt x="11025" y="25913"/>
                  </a:cubicBezTo>
                  <a:cubicBezTo>
                    <a:pt x="11124" y="25624"/>
                    <a:pt x="11200" y="25328"/>
                    <a:pt x="11253" y="25031"/>
                  </a:cubicBezTo>
                  <a:cubicBezTo>
                    <a:pt x="11321" y="24727"/>
                    <a:pt x="11367" y="24415"/>
                    <a:pt x="11413" y="24110"/>
                  </a:cubicBezTo>
                  <a:cubicBezTo>
                    <a:pt x="11496" y="23502"/>
                    <a:pt x="11550" y="22893"/>
                    <a:pt x="11565" y="22284"/>
                  </a:cubicBezTo>
                  <a:cubicBezTo>
                    <a:pt x="11603" y="21052"/>
                    <a:pt x="11527" y="19812"/>
                    <a:pt x="11352" y="18595"/>
                  </a:cubicBezTo>
                  <a:cubicBezTo>
                    <a:pt x="11162" y="17354"/>
                    <a:pt x="10911" y="16122"/>
                    <a:pt x="10584" y="14905"/>
                  </a:cubicBezTo>
                  <a:cubicBezTo>
                    <a:pt x="10462" y="14433"/>
                    <a:pt x="10325" y="13954"/>
                    <a:pt x="10188" y="13482"/>
                  </a:cubicBezTo>
                  <a:lnTo>
                    <a:pt x="10188" y="13482"/>
                  </a:lnTo>
                  <a:cubicBezTo>
                    <a:pt x="10196" y="13483"/>
                    <a:pt x="10204" y="13484"/>
                    <a:pt x="10212" y="13484"/>
                  </a:cubicBezTo>
                  <a:cubicBezTo>
                    <a:pt x="10305" y="13484"/>
                    <a:pt x="10413" y="13401"/>
                    <a:pt x="10545" y="13170"/>
                  </a:cubicBezTo>
                  <a:cubicBezTo>
                    <a:pt x="10584" y="13102"/>
                    <a:pt x="10622" y="13033"/>
                    <a:pt x="10652" y="12965"/>
                  </a:cubicBezTo>
                  <a:lnTo>
                    <a:pt x="10667" y="12934"/>
                  </a:lnTo>
                  <a:cubicBezTo>
                    <a:pt x="10698" y="12873"/>
                    <a:pt x="10728" y="12813"/>
                    <a:pt x="10751" y="12744"/>
                  </a:cubicBezTo>
                  <a:cubicBezTo>
                    <a:pt x="10751" y="12736"/>
                    <a:pt x="10751" y="12736"/>
                    <a:pt x="10751" y="12736"/>
                  </a:cubicBezTo>
                  <a:cubicBezTo>
                    <a:pt x="11185" y="11732"/>
                    <a:pt x="11314" y="10561"/>
                    <a:pt x="11367" y="9503"/>
                  </a:cubicBezTo>
                  <a:cubicBezTo>
                    <a:pt x="11375" y="9313"/>
                    <a:pt x="11382" y="9123"/>
                    <a:pt x="11382" y="8932"/>
                  </a:cubicBezTo>
                  <a:cubicBezTo>
                    <a:pt x="11390" y="8651"/>
                    <a:pt x="11367" y="8377"/>
                    <a:pt x="11337" y="8103"/>
                  </a:cubicBezTo>
                  <a:lnTo>
                    <a:pt x="11337" y="8080"/>
                  </a:lnTo>
                  <a:cubicBezTo>
                    <a:pt x="11329" y="8004"/>
                    <a:pt x="11314" y="7921"/>
                    <a:pt x="11299" y="7837"/>
                  </a:cubicBezTo>
                  <a:cubicBezTo>
                    <a:pt x="11283" y="7776"/>
                    <a:pt x="11276" y="7708"/>
                    <a:pt x="11261" y="7647"/>
                  </a:cubicBezTo>
                  <a:cubicBezTo>
                    <a:pt x="11169" y="7297"/>
                    <a:pt x="11048" y="6947"/>
                    <a:pt x="10888" y="6620"/>
                  </a:cubicBezTo>
                  <a:cubicBezTo>
                    <a:pt x="10857" y="6544"/>
                    <a:pt x="10819" y="6467"/>
                    <a:pt x="10781" y="6391"/>
                  </a:cubicBezTo>
                  <a:cubicBezTo>
                    <a:pt x="10743" y="6315"/>
                    <a:pt x="10705" y="6247"/>
                    <a:pt x="10667" y="6171"/>
                  </a:cubicBezTo>
                  <a:lnTo>
                    <a:pt x="10667" y="6163"/>
                  </a:lnTo>
                  <a:cubicBezTo>
                    <a:pt x="10332" y="5593"/>
                    <a:pt x="9960" y="5037"/>
                    <a:pt x="9556" y="4505"/>
                  </a:cubicBezTo>
                  <a:lnTo>
                    <a:pt x="9503" y="4429"/>
                  </a:lnTo>
                  <a:cubicBezTo>
                    <a:pt x="9283" y="4132"/>
                    <a:pt x="9062" y="3835"/>
                    <a:pt x="8834" y="3546"/>
                  </a:cubicBezTo>
                  <a:cubicBezTo>
                    <a:pt x="8552" y="3173"/>
                    <a:pt x="8248" y="2800"/>
                    <a:pt x="7936" y="2450"/>
                  </a:cubicBezTo>
                  <a:cubicBezTo>
                    <a:pt x="7829" y="2344"/>
                    <a:pt x="7730" y="2230"/>
                    <a:pt x="7624" y="2123"/>
                  </a:cubicBezTo>
                  <a:cubicBezTo>
                    <a:pt x="7502" y="1994"/>
                    <a:pt x="7381" y="1880"/>
                    <a:pt x="7251" y="1758"/>
                  </a:cubicBezTo>
                  <a:cubicBezTo>
                    <a:pt x="7137" y="1652"/>
                    <a:pt x="7023" y="1553"/>
                    <a:pt x="6901" y="1446"/>
                  </a:cubicBezTo>
                  <a:cubicBezTo>
                    <a:pt x="6818" y="1385"/>
                    <a:pt x="6734" y="1317"/>
                    <a:pt x="6650" y="1256"/>
                  </a:cubicBezTo>
                  <a:lnTo>
                    <a:pt x="6589" y="1203"/>
                  </a:lnTo>
                  <a:cubicBezTo>
                    <a:pt x="6521" y="1157"/>
                    <a:pt x="6445" y="1104"/>
                    <a:pt x="6376" y="1051"/>
                  </a:cubicBezTo>
                  <a:lnTo>
                    <a:pt x="6346" y="1028"/>
                  </a:lnTo>
                  <a:cubicBezTo>
                    <a:pt x="6186" y="921"/>
                    <a:pt x="6034" y="822"/>
                    <a:pt x="5867" y="731"/>
                  </a:cubicBezTo>
                  <a:lnTo>
                    <a:pt x="5859" y="731"/>
                  </a:lnTo>
                  <a:lnTo>
                    <a:pt x="5745" y="663"/>
                  </a:lnTo>
                  <a:lnTo>
                    <a:pt x="5646" y="617"/>
                  </a:lnTo>
                  <a:lnTo>
                    <a:pt x="5517" y="548"/>
                  </a:lnTo>
                  <a:lnTo>
                    <a:pt x="5448" y="518"/>
                  </a:lnTo>
                  <a:cubicBezTo>
                    <a:pt x="5349" y="472"/>
                    <a:pt x="5258" y="427"/>
                    <a:pt x="5159" y="389"/>
                  </a:cubicBezTo>
                  <a:cubicBezTo>
                    <a:pt x="5091" y="358"/>
                    <a:pt x="5022" y="328"/>
                    <a:pt x="4954" y="305"/>
                  </a:cubicBezTo>
                  <a:cubicBezTo>
                    <a:pt x="4916" y="290"/>
                    <a:pt x="4885" y="282"/>
                    <a:pt x="4855" y="267"/>
                  </a:cubicBezTo>
                  <a:lnTo>
                    <a:pt x="4771" y="237"/>
                  </a:lnTo>
                  <a:cubicBezTo>
                    <a:pt x="4687" y="214"/>
                    <a:pt x="4604" y="191"/>
                    <a:pt x="4520" y="168"/>
                  </a:cubicBezTo>
                  <a:lnTo>
                    <a:pt x="4489" y="160"/>
                  </a:lnTo>
                  <a:lnTo>
                    <a:pt x="4375" y="130"/>
                  </a:lnTo>
                  <a:lnTo>
                    <a:pt x="4307" y="107"/>
                  </a:lnTo>
                  <a:cubicBezTo>
                    <a:pt x="4208" y="92"/>
                    <a:pt x="4117" y="69"/>
                    <a:pt x="4018" y="54"/>
                  </a:cubicBezTo>
                  <a:lnTo>
                    <a:pt x="3987" y="54"/>
                  </a:lnTo>
                  <a:lnTo>
                    <a:pt x="3896" y="39"/>
                  </a:lnTo>
                  <a:lnTo>
                    <a:pt x="3759" y="24"/>
                  </a:lnTo>
                  <a:cubicBezTo>
                    <a:pt x="3729" y="24"/>
                    <a:pt x="3706" y="16"/>
                    <a:pt x="3675" y="16"/>
                  </a:cubicBezTo>
                  <a:lnTo>
                    <a:pt x="3660" y="16"/>
                  </a:lnTo>
                  <a:cubicBezTo>
                    <a:pt x="3569" y="8"/>
                    <a:pt x="3485" y="8"/>
                    <a:pt x="3394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9"/>
            <p:cNvSpPr/>
            <p:nvPr/>
          </p:nvSpPr>
          <p:spPr>
            <a:xfrm rot="-3242227">
              <a:off x="601974" y="4096162"/>
              <a:ext cx="542997" cy="554871"/>
            </a:xfrm>
            <a:custGeom>
              <a:avLst/>
              <a:gdLst/>
              <a:ahLst/>
              <a:cxnLst/>
              <a:rect l="l" t="t" r="r" b="b"/>
              <a:pathLst>
                <a:path w="8963" h="9159" extrusionOk="0">
                  <a:moveTo>
                    <a:pt x="1666" y="1"/>
                  </a:moveTo>
                  <a:cubicBezTo>
                    <a:pt x="1073" y="1"/>
                    <a:pt x="477" y="212"/>
                    <a:pt x="0" y="638"/>
                  </a:cubicBezTo>
                  <a:cubicBezTo>
                    <a:pt x="230" y="465"/>
                    <a:pt x="507" y="388"/>
                    <a:pt x="793" y="388"/>
                  </a:cubicBezTo>
                  <a:cubicBezTo>
                    <a:pt x="1275" y="388"/>
                    <a:pt x="1782" y="606"/>
                    <a:pt x="2130" y="950"/>
                  </a:cubicBezTo>
                  <a:cubicBezTo>
                    <a:pt x="2709" y="1520"/>
                    <a:pt x="2960" y="2334"/>
                    <a:pt x="3211" y="3110"/>
                  </a:cubicBezTo>
                  <a:cubicBezTo>
                    <a:pt x="3454" y="3879"/>
                    <a:pt x="3736" y="4693"/>
                    <a:pt x="4344" y="5225"/>
                  </a:cubicBezTo>
                  <a:cubicBezTo>
                    <a:pt x="5143" y="5940"/>
                    <a:pt x="6330" y="6024"/>
                    <a:pt x="7220" y="6610"/>
                  </a:cubicBezTo>
                  <a:cubicBezTo>
                    <a:pt x="8103" y="7181"/>
                    <a:pt x="8605" y="8170"/>
                    <a:pt x="8962" y="9159"/>
                  </a:cubicBezTo>
                  <a:cubicBezTo>
                    <a:pt x="8651" y="7820"/>
                    <a:pt x="8567" y="6366"/>
                    <a:pt x="7669" y="5469"/>
                  </a:cubicBezTo>
                  <a:cubicBezTo>
                    <a:pt x="6193" y="3871"/>
                    <a:pt x="5022" y="2205"/>
                    <a:pt x="3424" y="729"/>
                  </a:cubicBezTo>
                  <a:cubicBezTo>
                    <a:pt x="2939" y="244"/>
                    <a:pt x="2304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9"/>
            <p:cNvSpPr/>
            <p:nvPr/>
          </p:nvSpPr>
          <p:spPr>
            <a:xfrm rot="-3242227">
              <a:off x="556637" y="4307627"/>
              <a:ext cx="97355" cy="42953"/>
            </a:xfrm>
            <a:custGeom>
              <a:avLst/>
              <a:gdLst/>
              <a:ahLst/>
              <a:cxnLst/>
              <a:rect l="l" t="t" r="r" b="b"/>
              <a:pathLst>
                <a:path w="1607" h="709" extrusionOk="0">
                  <a:moveTo>
                    <a:pt x="990" y="1"/>
                  </a:moveTo>
                  <a:cubicBezTo>
                    <a:pt x="655" y="122"/>
                    <a:pt x="328" y="267"/>
                    <a:pt x="1" y="411"/>
                  </a:cubicBezTo>
                  <a:cubicBezTo>
                    <a:pt x="153" y="488"/>
                    <a:pt x="290" y="586"/>
                    <a:pt x="419" y="708"/>
                  </a:cubicBezTo>
                  <a:lnTo>
                    <a:pt x="1089" y="526"/>
                  </a:lnTo>
                  <a:lnTo>
                    <a:pt x="1606" y="389"/>
                  </a:lnTo>
                  <a:cubicBezTo>
                    <a:pt x="1424" y="229"/>
                    <a:pt x="1218" y="100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9"/>
            <p:cNvSpPr/>
            <p:nvPr/>
          </p:nvSpPr>
          <p:spPr>
            <a:xfrm rot="-3242227">
              <a:off x="723263" y="4317150"/>
              <a:ext cx="143822" cy="12965"/>
            </a:xfrm>
            <a:custGeom>
              <a:avLst/>
              <a:gdLst/>
              <a:ahLst/>
              <a:cxnLst/>
              <a:rect l="l" t="t" r="r" b="b"/>
              <a:pathLst>
                <a:path w="2374" h="214" extrusionOk="0">
                  <a:moveTo>
                    <a:pt x="2290" y="1"/>
                  </a:moveTo>
                  <a:cubicBezTo>
                    <a:pt x="2016" y="16"/>
                    <a:pt x="1735" y="24"/>
                    <a:pt x="1461" y="39"/>
                  </a:cubicBezTo>
                  <a:cubicBezTo>
                    <a:pt x="1012" y="69"/>
                    <a:pt x="563" y="100"/>
                    <a:pt x="114" y="138"/>
                  </a:cubicBezTo>
                  <a:lnTo>
                    <a:pt x="0" y="145"/>
                  </a:lnTo>
                  <a:lnTo>
                    <a:pt x="8" y="168"/>
                  </a:lnTo>
                  <a:lnTo>
                    <a:pt x="23" y="214"/>
                  </a:lnTo>
                  <a:cubicBezTo>
                    <a:pt x="350" y="184"/>
                    <a:pt x="677" y="153"/>
                    <a:pt x="1012" y="138"/>
                  </a:cubicBezTo>
                  <a:cubicBezTo>
                    <a:pt x="1461" y="115"/>
                    <a:pt x="1917" y="107"/>
                    <a:pt x="2374" y="92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9"/>
            <p:cNvSpPr/>
            <p:nvPr/>
          </p:nvSpPr>
          <p:spPr>
            <a:xfrm rot="-3242227">
              <a:off x="659737" y="4310526"/>
              <a:ext cx="107897" cy="13873"/>
            </a:xfrm>
            <a:custGeom>
              <a:avLst/>
              <a:gdLst/>
              <a:ahLst/>
              <a:cxnLst/>
              <a:rect l="l" t="t" r="r" b="b"/>
              <a:pathLst>
                <a:path w="1781" h="229" extrusionOk="0">
                  <a:moveTo>
                    <a:pt x="1689" y="0"/>
                  </a:moveTo>
                  <a:lnTo>
                    <a:pt x="1408" y="23"/>
                  </a:lnTo>
                  <a:cubicBezTo>
                    <a:pt x="1218" y="39"/>
                    <a:pt x="1027" y="54"/>
                    <a:pt x="837" y="77"/>
                  </a:cubicBezTo>
                  <a:cubicBezTo>
                    <a:pt x="609" y="107"/>
                    <a:pt x="366" y="115"/>
                    <a:pt x="130" y="145"/>
                  </a:cubicBezTo>
                  <a:lnTo>
                    <a:pt x="0" y="160"/>
                  </a:lnTo>
                  <a:cubicBezTo>
                    <a:pt x="8" y="183"/>
                    <a:pt x="23" y="206"/>
                    <a:pt x="31" y="229"/>
                  </a:cubicBezTo>
                  <a:cubicBezTo>
                    <a:pt x="335" y="191"/>
                    <a:pt x="632" y="168"/>
                    <a:pt x="936" y="145"/>
                  </a:cubicBezTo>
                  <a:cubicBezTo>
                    <a:pt x="1218" y="137"/>
                    <a:pt x="1499" y="115"/>
                    <a:pt x="1781" y="99"/>
                  </a:cubicBezTo>
                  <a:lnTo>
                    <a:pt x="1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9"/>
            <p:cNvSpPr/>
            <p:nvPr/>
          </p:nvSpPr>
          <p:spPr>
            <a:xfrm rot="-3242227">
              <a:off x="602066" y="4311034"/>
              <a:ext cx="77969" cy="20780"/>
            </a:xfrm>
            <a:custGeom>
              <a:avLst/>
              <a:gdLst/>
              <a:ahLst/>
              <a:cxnLst/>
              <a:rect l="l" t="t" r="r" b="b"/>
              <a:pathLst>
                <a:path w="1287" h="343" extrusionOk="0">
                  <a:moveTo>
                    <a:pt x="1210" y="0"/>
                  </a:moveTo>
                  <a:cubicBezTo>
                    <a:pt x="959" y="69"/>
                    <a:pt x="708" y="137"/>
                    <a:pt x="450" y="206"/>
                  </a:cubicBezTo>
                  <a:lnTo>
                    <a:pt x="1" y="328"/>
                  </a:lnTo>
                  <a:lnTo>
                    <a:pt x="16" y="343"/>
                  </a:lnTo>
                  <a:cubicBezTo>
                    <a:pt x="434" y="244"/>
                    <a:pt x="860" y="145"/>
                    <a:pt x="1286" y="77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9"/>
            <p:cNvSpPr/>
            <p:nvPr/>
          </p:nvSpPr>
          <p:spPr>
            <a:xfrm rot="-3242227">
              <a:off x="622718" y="4296149"/>
              <a:ext cx="109290" cy="38348"/>
            </a:xfrm>
            <a:custGeom>
              <a:avLst/>
              <a:gdLst/>
              <a:ahLst/>
              <a:cxnLst/>
              <a:rect l="l" t="t" r="r" b="b"/>
              <a:pathLst>
                <a:path w="1804" h="633" extrusionOk="0">
                  <a:moveTo>
                    <a:pt x="1332" y="1"/>
                  </a:moveTo>
                  <a:cubicBezTo>
                    <a:pt x="883" y="69"/>
                    <a:pt x="442" y="176"/>
                    <a:pt x="1" y="282"/>
                  </a:cubicBezTo>
                  <a:cubicBezTo>
                    <a:pt x="77" y="397"/>
                    <a:pt x="145" y="511"/>
                    <a:pt x="214" y="632"/>
                  </a:cubicBezTo>
                  <a:cubicBezTo>
                    <a:pt x="328" y="625"/>
                    <a:pt x="442" y="610"/>
                    <a:pt x="548" y="594"/>
                  </a:cubicBezTo>
                  <a:cubicBezTo>
                    <a:pt x="967" y="556"/>
                    <a:pt x="1385" y="511"/>
                    <a:pt x="1804" y="480"/>
                  </a:cubicBezTo>
                  <a:cubicBezTo>
                    <a:pt x="1652" y="320"/>
                    <a:pt x="1492" y="161"/>
                    <a:pt x="1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9"/>
            <p:cNvSpPr/>
            <p:nvPr/>
          </p:nvSpPr>
          <p:spPr>
            <a:xfrm rot="-3242227">
              <a:off x="1184544" y="4287400"/>
              <a:ext cx="21749" cy="21749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1" y="1"/>
                  </a:moveTo>
                  <a:cubicBezTo>
                    <a:pt x="47" y="77"/>
                    <a:pt x="85" y="161"/>
                    <a:pt x="130" y="237"/>
                  </a:cubicBezTo>
                  <a:cubicBezTo>
                    <a:pt x="206" y="275"/>
                    <a:pt x="282" y="313"/>
                    <a:pt x="359" y="358"/>
                  </a:cubicBezTo>
                  <a:cubicBezTo>
                    <a:pt x="343" y="259"/>
                    <a:pt x="320" y="153"/>
                    <a:pt x="305" y="54"/>
                  </a:cubicBezTo>
                  <a:cubicBezTo>
                    <a:pt x="199" y="31"/>
                    <a:pt x="100" y="16"/>
                    <a:pt x="1" y="1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9"/>
            <p:cNvSpPr/>
            <p:nvPr/>
          </p:nvSpPr>
          <p:spPr>
            <a:xfrm rot="-3242227">
              <a:off x="1009439" y="4284565"/>
              <a:ext cx="114803" cy="20780"/>
            </a:xfrm>
            <a:custGeom>
              <a:avLst/>
              <a:gdLst/>
              <a:ahLst/>
              <a:cxnLst/>
              <a:rect l="l" t="t" r="r" b="b"/>
              <a:pathLst>
                <a:path w="1895" h="343" extrusionOk="0">
                  <a:moveTo>
                    <a:pt x="0" y="1"/>
                  </a:moveTo>
                  <a:cubicBezTo>
                    <a:pt x="69" y="23"/>
                    <a:pt x="130" y="54"/>
                    <a:pt x="198" y="84"/>
                  </a:cubicBezTo>
                  <a:cubicBezTo>
                    <a:pt x="769" y="153"/>
                    <a:pt x="1332" y="229"/>
                    <a:pt x="1895" y="343"/>
                  </a:cubicBezTo>
                  <a:cubicBezTo>
                    <a:pt x="1864" y="259"/>
                    <a:pt x="1826" y="183"/>
                    <a:pt x="1796" y="107"/>
                  </a:cubicBezTo>
                  <a:cubicBezTo>
                    <a:pt x="1195" y="69"/>
                    <a:pt x="594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9"/>
            <p:cNvSpPr/>
            <p:nvPr/>
          </p:nvSpPr>
          <p:spPr>
            <a:xfrm rot="-3242227">
              <a:off x="1024122" y="4253037"/>
              <a:ext cx="14297" cy="1454"/>
            </a:xfrm>
            <a:custGeom>
              <a:avLst/>
              <a:gdLst/>
              <a:ahLst/>
              <a:cxnLst/>
              <a:rect l="l" t="t" r="r" b="b"/>
              <a:pathLst>
                <a:path w="236" h="24" extrusionOk="0">
                  <a:moveTo>
                    <a:pt x="0" y="0"/>
                  </a:moveTo>
                  <a:lnTo>
                    <a:pt x="236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9"/>
            <p:cNvSpPr/>
            <p:nvPr/>
          </p:nvSpPr>
          <p:spPr>
            <a:xfrm rot="-3242227">
              <a:off x="924123" y="4302703"/>
              <a:ext cx="180292" cy="23264"/>
            </a:xfrm>
            <a:custGeom>
              <a:avLst/>
              <a:gdLst/>
              <a:ahLst/>
              <a:cxnLst/>
              <a:rect l="l" t="t" r="r" b="b"/>
              <a:pathLst>
                <a:path w="2976" h="384" extrusionOk="0">
                  <a:moveTo>
                    <a:pt x="990" y="1"/>
                  </a:moveTo>
                  <a:cubicBezTo>
                    <a:pt x="660" y="1"/>
                    <a:pt x="331" y="12"/>
                    <a:pt x="1" y="33"/>
                  </a:cubicBezTo>
                  <a:cubicBezTo>
                    <a:pt x="199" y="125"/>
                    <a:pt x="412" y="208"/>
                    <a:pt x="617" y="284"/>
                  </a:cubicBezTo>
                  <a:lnTo>
                    <a:pt x="716" y="284"/>
                  </a:lnTo>
                  <a:cubicBezTo>
                    <a:pt x="759" y="284"/>
                    <a:pt x="803" y="284"/>
                    <a:pt x="846" y="284"/>
                  </a:cubicBezTo>
                  <a:cubicBezTo>
                    <a:pt x="1556" y="284"/>
                    <a:pt x="2266" y="340"/>
                    <a:pt x="2976" y="383"/>
                  </a:cubicBezTo>
                  <a:cubicBezTo>
                    <a:pt x="2922" y="292"/>
                    <a:pt x="2869" y="208"/>
                    <a:pt x="2808" y="117"/>
                  </a:cubicBezTo>
                  <a:cubicBezTo>
                    <a:pt x="2202" y="38"/>
                    <a:pt x="1596" y="1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9"/>
            <p:cNvSpPr/>
            <p:nvPr/>
          </p:nvSpPr>
          <p:spPr>
            <a:xfrm rot="-3242227">
              <a:off x="685267" y="4295467"/>
              <a:ext cx="143882" cy="43377"/>
            </a:xfrm>
            <a:custGeom>
              <a:avLst/>
              <a:gdLst/>
              <a:ahLst/>
              <a:cxnLst/>
              <a:rect l="l" t="t" r="r" b="b"/>
              <a:pathLst>
                <a:path w="2375" h="716" extrusionOk="0">
                  <a:moveTo>
                    <a:pt x="1773" y="0"/>
                  </a:moveTo>
                  <a:cubicBezTo>
                    <a:pt x="1363" y="23"/>
                    <a:pt x="952" y="38"/>
                    <a:pt x="541" y="76"/>
                  </a:cubicBezTo>
                  <a:cubicBezTo>
                    <a:pt x="358" y="84"/>
                    <a:pt x="176" y="107"/>
                    <a:pt x="1" y="130"/>
                  </a:cubicBezTo>
                  <a:cubicBezTo>
                    <a:pt x="69" y="320"/>
                    <a:pt x="138" y="518"/>
                    <a:pt x="206" y="715"/>
                  </a:cubicBezTo>
                  <a:lnTo>
                    <a:pt x="488" y="700"/>
                  </a:lnTo>
                  <a:cubicBezTo>
                    <a:pt x="929" y="670"/>
                    <a:pt x="1370" y="632"/>
                    <a:pt x="1819" y="609"/>
                  </a:cubicBezTo>
                  <a:lnTo>
                    <a:pt x="2374" y="578"/>
                  </a:lnTo>
                  <a:cubicBezTo>
                    <a:pt x="2207" y="388"/>
                    <a:pt x="2032" y="19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9"/>
            <p:cNvSpPr/>
            <p:nvPr/>
          </p:nvSpPr>
          <p:spPr>
            <a:xfrm rot="-3242227">
              <a:off x="1095085" y="4274901"/>
              <a:ext cx="59007" cy="23082"/>
            </a:xfrm>
            <a:custGeom>
              <a:avLst/>
              <a:gdLst/>
              <a:ahLst/>
              <a:cxnLst/>
              <a:rect l="l" t="t" r="r" b="b"/>
              <a:pathLst>
                <a:path w="974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53"/>
                    <a:pt x="122" y="114"/>
                    <a:pt x="183" y="175"/>
                  </a:cubicBezTo>
                  <a:cubicBezTo>
                    <a:pt x="426" y="213"/>
                    <a:pt x="670" y="274"/>
                    <a:pt x="905" y="350"/>
                  </a:cubicBezTo>
                  <a:cubicBezTo>
                    <a:pt x="928" y="358"/>
                    <a:pt x="951" y="365"/>
                    <a:pt x="974" y="380"/>
                  </a:cubicBezTo>
                  <a:cubicBezTo>
                    <a:pt x="951" y="282"/>
                    <a:pt x="928" y="198"/>
                    <a:pt x="905" y="107"/>
                  </a:cubicBezTo>
                  <a:cubicBezTo>
                    <a:pt x="601" y="53"/>
                    <a:pt x="304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9"/>
            <p:cNvSpPr/>
            <p:nvPr/>
          </p:nvSpPr>
          <p:spPr>
            <a:xfrm rot="-3242227">
              <a:off x="1138351" y="4278335"/>
              <a:ext cx="39197" cy="23082"/>
            </a:xfrm>
            <a:custGeom>
              <a:avLst/>
              <a:gdLst/>
              <a:ahLst/>
              <a:cxnLst/>
              <a:rect l="l" t="t" r="r" b="b"/>
              <a:pathLst>
                <a:path w="647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99"/>
                    <a:pt x="160" y="206"/>
                    <a:pt x="229" y="312"/>
                  </a:cubicBezTo>
                  <a:cubicBezTo>
                    <a:pt x="373" y="335"/>
                    <a:pt x="510" y="358"/>
                    <a:pt x="647" y="381"/>
                  </a:cubicBezTo>
                  <a:cubicBezTo>
                    <a:pt x="632" y="320"/>
                    <a:pt x="617" y="251"/>
                    <a:pt x="601" y="191"/>
                  </a:cubicBezTo>
                  <a:cubicBezTo>
                    <a:pt x="411" y="114"/>
                    <a:pt x="206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9"/>
            <p:cNvSpPr/>
            <p:nvPr/>
          </p:nvSpPr>
          <p:spPr>
            <a:xfrm rot="-3242227">
              <a:off x="1232474" y="4294448"/>
              <a:ext cx="13873" cy="35562"/>
            </a:xfrm>
            <a:custGeom>
              <a:avLst/>
              <a:gdLst/>
              <a:ahLst/>
              <a:cxnLst/>
              <a:rect l="l" t="t" r="r" b="b"/>
              <a:pathLst>
                <a:path w="229" h="587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91"/>
                    <a:pt x="160" y="388"/>
                    <a:pt x="228" y="586"/>
                  </a:cubicBezTo>
                  <a:cubicBezTo>
                    <a:pt x="190" y="419"/>
                    <a:pt x="152" y="251"/>
                    <a:pt x="122" y="84"/>
                  </a:cubicBezTo>
                  <a:cubicBezTo>
                    <a:pt x="84" y="54"/>
                    <a:pt x="38" y="23"/>
                    <a:pt x="0" y="0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9"/>
            <p:cNvSpPr/>
            <p:nvPr/>
          </p:nvSpPr>
          <p:spPr>
            <a:xfrm rot="-3242227">
              <a:off x="791555" y="4313807"/>
              <a:ext cx="190894" cy="32169"/>
            </a:xfrm>
            <a:custGeom>
              <a:avLst/>
              <a:gdLst/>
              <a:ahLst/>
              <a:cxnLst/>
              <a:rect l="l" t="t" r="r" b="b"/>
              <a:pathLst>
                <a:path w="3151" h="531" extrusionOk="0">
                  <a:moveTo>
                    <a:pt x="2160" y="1"/>
                  </a:moveTo>
                  <a:cubicBezTo>
                    <a:pt x="1550" y="1"/>
                    <a:pt x="939" y="32"/>
                    <a:pt x="328" y="104"/>
                  </a:cubicBezTo>
                  <a:lnTo>
                    <a:pt x="1" y="142"/>
                  </a:lnTo>
                  <a:cubicBezTo>
                    <a:pt x="62" y="272"/>
                    <a:pt x="130" y="401"/>
                    <a:pt x="206" y="530"/>
                  </a:cubicBezTo>
                  <a:cubicBezTo>
                    <a:pt x="906" y="470"/>
                    <a:pt x="1614" y="439"/>
                    <a:pt x="2313" y="416"/>
                  </a:cubicBezTo>
                  <a:lnTo>
                    <a:pt x="3150" y="386"/>
                  </a:lnTo>
                  <a:cubicBezTo>
                    <a:pt x="3044" y="264"/>
                    <a:pt x="2945" y="142"/>
                    <a:pt x="2838" y="13"/>
                  </a:cubicBezTo>
                  <a:cubicBezTo>
                    <a:pt x="2612" y="5"/>
                    <a:pt x="2386" y="1"/>
                    <a:pt x="2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9"/>
            <p:cNvSpPr/>
            <p:nvPr/>
          </p:nvSpPr>
          <p:spPr>
            <a:xfrm rot="-3242227">
              <a:off x="847317" y="4317510"/>
              <a:ext cx="202405" cy="22415"/>
            </a:xfrm>
            <a:custGeom>
              <a:avLst/>
              <a:gdLst/>
              <a:ahLst/>
              <a:cxnLst/>
              <a:rect l="l" t="t" r="r" b="b"/>
              <a:pathLst>
                <a:path w="3341" h="370" extrusionOk="0">
                  <a:moveTo>
                    <a:pt x="1608" y="1"/>
                  </a:moveTo>
                  <a:cubicBezTo>
                    <a:pt x="1135" y="1"/>
                    <a:pt x="661" y="21"/>
                    <a:pt x="191" y="50"/>
                  </a:cubicBezTo>
                  <a:lnTo>
                    <a:pt x="1" y="58"/>
                  </a:lnTo>
                  <a:cubicBezTo>
                    <a:pt x="62" y="134"/>
                    <a:pt x="130" y="202"/>
                    <a:pt x="206" y="271"/>
                  </a:cubicBezTo>
                  <a:cubicBezTo>
                    <a:pt x="252" y="301"/>
                    <a:pt x="290" y="339"/>
                    <a:pt x="336" y="370"/>
                  </a:cubicBezTo>
                  <a:cubicBezTo>
                    <a:pt x="960" y="317"/>
                    <a:pt x="1583" y="294"/>
                    <a:pt x="2215" y="294"/>
                  </a:cubicBezTo>
                  <a:cubicBezTo>
                    <a:pt x="2595" y="294"/>
                    <a:pt x="2968" y="294"/>
                    <a:pt x="3341" y="301"/>
                  </a:cubicBezTo>
                  <a:lnTo>
                    <a:pt x="3151" y="88"/>
                  </a:lnTo>
                  <a:cubicBezTo>
                    <a:pt x="2639" y="25"/>
                    <a:pt x="2124" y="1"/>
                    <a:pt x="1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9"/>
            <p:cNvSpPr/>
            <p:nvPr/>
          </p:nvSpPr>
          <p:spPr>
            <a:xfrm rot="-3242227">
              <a:off x="745732" y="4309769"/>
              <a:ext cx="169630" cy="32351"/>
            </a:xfrm>
            <a:custGeom>
              <a:avLst/>
              <a:gdLst/>
              <a:ahLst/>
              <a:cxnLst/>
              <a:rect l="l" t="t" r="r" b="b"/>
              <a:pathLst>
                <a:path w="2800" h="534" extrusionOk="0">
                  <a:moveTo>
                    <a:pt x="2480" y="1"/>
                  </a:moveTo>
                  <a:lnTo>
                    <a:pt x="2191" y="8"/>
                  </a:lnTo>
                  <a:cubicBezTo>
                    <a:pt x="1955" y="16"/>
                    <a:pt x="1720" y="23"/>
                    <a:pt x="1484" y="31"/>
                  </a:cubicBezTo>
                  <a:cubicBezTo>
                    <a:pt x="1210" y="39"/>
                    <a:pt x="936" y="39"/>
                    <a:pt x="662" y="62"/>
                  </a:cubicBezTo>
                  <a:cubicBezTo>
                    <a:pt x="441" y="69"/>
                    <a:pt x="221" y="92"/>
                    <a:pt x="0" y="115"/>
                  </a:cubicBezTo>
                  <a:cubicBezTo>
                    <a:pt x="46" y="252"/>
                    <a:pt x="99" y="396"/>
                    <a:pt x="152" y="533"/>
                  </a:cubicBezTo>
                  <a:cubicBezTo>
                    <a:pt x="419" y="510"/>
                    <a:pt x="685" y="480"/>
                    <a:pt x="959" y="465"/>
                  </a:cubicBezTo>
                  <a:cubicBezTo>
                    <a:pt x="1453" y="419"/>
                    <a:pt x="1948" y="381"/>
                    <a:pt x="2442" y="381"/>
                  </a:cubicBezTo>
                  <a:lnTo>
                    <a:pt x="2800" y="381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9"/>
            <p:cNvSpPr/>
            <p:nvPr/>
          </p:nvSpPr>
          <p:spPr>
            <a:xfrm rot="-3242227">
              <a:off x="931221" y="4271526"/>
              <a:ext cx="52101" cy="5149"/>
            </a:xfrm>
            <a:custGeom>
              <a:avLst/>
              <a:gdLst/>
              <a:ahLst/>
              <a:cxnLst/>
              <a:rect l="l" t="t" r="r" b="b"/>
              <a:pathLst>
                <a:path w="860" h="85" extrusionOk="0">
                  <a:moveTo>
                    <a:pt x="784" y="1"/>
                  </a:moveTo>
                  <a:lnTo>
                    <a:pt x="0" y="31"/>
                  </a:lnTo>
                  <a:lnTo>
                    <a:pt x="23" y="31"/>
                  </a:lnTo>
                  <a:cubicBezTo>
                    <a:pt x="304" y="39"/>
                    <a:pt x="578" y="62"/>
                    <a:pt x="860" y="84"/>
                  </a:cubicBezTo>
                  <a:lnTo>
                    <a:pt x="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9"/>
            <p:cNvSpPr/>
            <p:nvPr/>
          </p:nvSpPr>
          <p:spPr>
            <a:xfrm rot="-3242227">
              <a:off x="606301" y="3935402"/>
              <a:ext cx="691423" cy="817313"/>
            </a:xfrm>
            <a:custGeom>
              <a:avLst/>
              <a:gdLst/>
              <a:ahLst/>
              <a:cxnLst/>
              <a:rect l="l" t="t" r="r" b="b"/>
              <a:pathLst>
                <a:path w="11413" h="13491" extrusionOk="0">
                  <a:moveTo>
                    <a:pt x="3300" y="1"/>
                  </a:moveTo>
                  <a:cubicBezTo>
                    <a:pt x="3268" y="1"/>
                    <a:pt x="3236" y="1"/>
                    <a:pt x="3204" y="2"/>
                  </a:cubicBezTo>
                  <a:cubicBezTo>
                    <a:pt x="1850" y="32"/>
                    <a:pt x="472" y="823"/>
                    <a:pt x="1" y="2094"/>
                  </a:cubicBezTo>
                  <a:cubicBezTo>
                    <a:pt x="31" y="2071"/>
                    <a:pt x="54" y="2056"/>
                    <a:pt x="77" y="2033"/>
                  </a:cubicBezTo>
                  <a:cubicBezTo>
                    <a:pt x="548" y="1609"/>
                    <a:pt x="1140" y="1400"/>
                    <a:pt x="1731" y="1400"/>
                  </a:cubicBezTo>
                  <a:cubicBezTo>
                    <a:pt x="2372" y="1400"/>
                    <a:pt x="3010" y="1646"/>
                    <a:pt x="3493" y="2132"/>
                  </a:cubicBezTo>
                  <a:cubicBezTo>
                    <a:pt x="5098" y="3608"/>
                    <a:pt x="6270" y="5266"/>
                    <a:pt x="7746" y="6872"/>
                  </a:cubicBezTo>
                  <a:cubicBezTo>
                    <a:pt x="8643" y="7769"/>
                    <a:pt x="8727" y="9223"/>
                    <a:pt x="9031" y="10562"/>
                  </a:cubicBezTo>
                  <a:cubicBezTo>
                    <a:pt x="9054" y="10622"/>
                    <a:pt x="9077" y="10683"/>
                    <a:pt x="9092" y="10737"/>
                  </a:cubicBezTo>
                  <a:cubicBezTo>
                    <a:pt x="9206" y="11071"/>
                    <a:pt x="9313" y="11414"/>
                    <a:pt x="9419" y="11748"/>
                  </a:cubicBezTo>
                  <a:cubicBezTo>
                    <a:pt x="9450" y="11832"/>
                    <a:pt x="9488" y="11908"/>
                    <a:pt x="9534" y="11984"/>
                  </a:cubicBezTo>
                  <a:cubicBezTo>
                    <a:pt x="9785" y="12456"/>
                    <a:pt x="9982" y="12951"/>
                    <a:pt x="10127" y="13460"/>
                  </a:cubicBezTo>
                  <a:cubicBezTo>
                    <a:pt x="10156" y="13480"/>
                    <a:pt x="10186" y="13490"/>
                    <a:pt x="10218" y="13490"/>
                  </a:cubicBezTo>
                  <a:cubicBezTo>
                    <a:pt x="10310" y="13490"/>
                    <a:pt x="10415" y="13400"/>
                    <a:pt x="10545" y="13179"/>
                  </a:cubicBezTo>
                  <a:cubicBezTo>
                    <a:pt x="11154" y="12098"/>
                    <a:pt x="11314" y="10729"/>
                    <a:pt x="11375" y="9512"/>
                  </a:cubicBezTo>
                  <a:cubicBezTo>
                    <a:pt x="11413" y="8956"/>
                    <a:pt x="11390" y="8401"/>
                    <a:pt x="11306" y="7853"/>
                  </a:cubicBezTo>
                  <a:cubicBezTo>
                    <a:pt x="11063" y="6605"/>
                    <a:pt x="10302" y="5533"/>
                    <a:pt x="9549" y="4513"/>
                  </a:cubicBezTo>
                  <a:cubicBezTo>
                    <a:pt x="8750" y="3418"/>
                    <a:pt x="7936" y="2322"/>
                    <a:pt x="6901" y="1455"/>
                  </a:cubicBezTo>
                  <a:cubicBezTo>
                    <a:pt x="5884" y="608"/>
                    <a:pt x="4619" y="1"/>
                    <a:pt x="3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9"/>
            <p:cNvSpPr/>
            <p:nvPr/>
          </p:nvSpPr>
          <p:spPr>
            <a:xfrm rot="-3242227">
              <a:off x="551951" y="4200577"/>
              <a:ext cx="42468" cy="83482"/>
            </a:xfrm>
            <a:custGeom>
              <a:avLst/>
              <a:gdLst/>
              <a:ahLst/>
              <a:cxnLst/>
              <a:rect l="l" t="t" r="r" b="b"/>
              <a:pathLst>
                <a:path w="701" h="1378" extrusionOk="0">
                  <a:moveTo>
                    <a:pt x="153" y="0"/>
                  </a:moveTo>
                  <a:cubicBezTo>
                    <a:pt x="100" y="0"/>
                    <a:pt x="54" y="0"/>
                    <a:pt x="1" y="8"/>
                  </a:cubicBezTo>
                  <a:cubicBezTo>
                    <a:pt x="260" y="449"/>
                    <a:pt x="495" y="906"/>
                    <a:pt x="701" y="1377"/>
                  </a:cubicBezTo>
                  <a:cubicBezTo>
                    <a:pt x="655" y="1149"/>
                    <a:pt x="610" y="921"/>
                    <a:pt x="541" y="693"/>
                  </a:cubicBezTo>
                  <a:cubicBezTo>
                    <a:pt x="480" y="464"/>
                    <a:pt x="419" y="23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9"/>
            <p:cNvSpPr/>
            <p:nvPr/>
          </p:nvSpPr>
          <p:spPr>
            <a:xfrm rot="-3242227">
              <a:off x="590866" y="4162687"/>
              <a:ext cx="14358" cy="42044"/>
            </a:xfrm>
            <a:custGeom>
              <a:avLst/>
              <a:gdLst/>
              <a:ahLst/>
              <a:cxnLst/>
              <a:rect l="l" t="t" r="r" b="b"/>
              <a:pathLst>
                <a:path w="237" h="69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229"/>
                    <a:pt x="168" y="457"/>
                    <a:pt x="236" y="693"/>
                  </a:cubicBezTo>
                  <a:cubicBezTo>
                    <a:pt x="229" y="480"/>
                    <a:pt x="221" y="267"/>
                    <a:pt x="221" y="62"/>
                  </a:cubicBezTo>
                  <a:cubicBezTo>
                    <a:pt x="145" y="39"/>
                    <a:pt x="76" y="2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9"/>
            <p:cNvSpPr/>
            <p:nvPr/>
          </p:nvSpPr>
          <p:spPr>
            <a:xfrm rot="-3242227">
              <a:off x="827250" y="4046771"/>
              <a:ext cx="64581" cy="253112"/>
            </a:xfrm>
            <a:custGeom>
              <a:avLst/>
              <a:gdLst/>
              <a:ahLst/>
              <a:cxnLst/>
              <a:rect l="l" t="t" r="r" b="b"/>
              <a:pathLst>
                <a:path w="1066" h="4178" extrusionOk="0">
                  <a:moveTo>
                    <a:pt x="693" y="1"/>
                  </a:moveTo>
                  <a:cubicBezTo>
                    <a:pt x="625" y="336"/>
                    <a:pt x="579" y="670"/>
                    <a:pt x="533" y="1005"/>
                  </a:cubicBezTo>
                  <a:cubicBezTo>
                    <a:pt x="480" y="1401"/>
                    <a:pt x="396" y="1789"/>
                    <a:pt x="320" y="2177"/>
                  </a:cubicBezTo>
                  <a:cubicBezTo>
                    <a:pt x="214" y="2702"/>
                    <a:pt x="115" y="3227"/>
                    <a:pt x="1" y="3752"/>
                  </a:cubicBezTo>
                  <a:cubicBezTo>
                    <a:pt x="123" y="3896"/>
                    <a:pt x="244" y="4041"/>
                    <a:pt x="366" y="4178"/>
                  </a:cubicBezTo>
                  <a:cubicBezTo>
                    <a:pt x="381" y="4124"/>
                    <a:pt x="389" y="4071"/>
                    <a:pt x="404" y="4018"/>
                  </a:cubicBezTo>
                  <a:cubicBezTo>
                    <a:pt x="503" y="3645"/>
                    <a:pt x="610" y="3272"/>
                    <a:pt x="708" y="2892"/>
                  </a:cubicBezTo>
                  <a:cubicBezTo>
                    <a:pt x="716" y="2801"/>
                    <a:pt x="731" y="2702"/>
                    <a:pt x="739" y="2610"/>
                  </a:cubicBezTo>
                  <a:cubicBezTo>
                    <a:pt x="792" y="2169"/>
                    <a:pt x="861" y="1735"/>
                    <a:pt x="929" y="1302"/>
                  </a:cubicBezTo>
                  <a:cubicBezTo>
                    <a:pt x="982" y="990"/>
                    <a:pt x="1028" y="678"/>
                    <a:pt x="1066" y="366"/>
                  </a:cubicBezTo>
                  <a:cubicBezTo>
                    <a:pt x="944" y="237"/>
                    <a:pt x="823" y="115"/>
                    <a:pt x="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9"/>
            <p:cNvSpPr/>
            <p:nvPr/>
          </p:nvSpPr>
          <p:spPr>
            <a:xfrm rot="-3242227">
              <a:off x="661367" y="4110092"/>
              <a:ext cx="25384" cy="71911"/>
            </a:xfrm>
            <a:custGeom>
              <a:avLst/>
              <a:gdLst/>
              <a:ahLst/>
              <a:cxnLst/>
              <a:rect l="l" t="t" r="r" b="b"/>
              <a:pathLst>
                <a:path w="419" h="1187" extrusionOk="0">
                  <a:moveTo>
                    <a:pt x="0" y="0"/>
                  </a:moveTo>
                  <a:lnTo>
                    <a:pt x="0" y="0"/>
                  </a:lnTo>
                  <a:cubicBezTo>
                    <a:pt x="91" y="396"/>
                    <a:pt x="167" y="791"/>
                    <a:pt x="228" y="1187"/>
                  </a:cubicBezTo>
                  <a:cubicBezTo>
                    <a:pt x="289" y="867"/>
                    <a:pt x="350" y="540"/>
                    <a:pt x="419" y="221"/>
                  </a:cubicBezTo>
                  <a:cubicBezTo>
                    <a:pt x="282" y="145"/>
                    <a:pt x="137" y="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9"/>
            <p:cNvSpPr/>
            <p:nvPr/>
          </p:nvSpPr>
          <p:spPr>
            <a:xfrm rot="-3242227">
              <a:off x="962677" y="4049477"/>
              <a:ext cx="76152" cy="211674"/>
            </a:xfrm>
            <a:custGeom>
              <a:avLst/>
              <a:gdLst/>
              <a:ahLst/>
              <a:cxnLst/>
              <a:rect l="l" t="t" r="r" b="b"/>
              <a:pathLst>
                <a:path w="1257" h="3494" extrusionOk="0">
                  <a:moveTo>
                    <a:pt x="959" y="1"/>
                  </a:moveTo>
                  <a:cubicBezTo>
                    <a:pt x="899" y="343"/>
                    <a:pt x="830" y="686"/>
                    <a:pt x="754" y="1028"/>
                  </a:cubicBezTo>
                  <a:cubicBezTo>
                    <a:pt x="701" y="1310"/>
                    <a:pt x="640" y="1583"/>
                    <a:pt x="571" y="1857"/>
                  </a:cubicBezTo>
                  <a:cubicBezTo>
                    <a:pt x="495" y="2146"/>
                    <a:pt x="404" y="2420"/>
                    <a:pt x="305" y="2694"/>
                  </a:cubicBezTo>
                  <a:cubicBezTo>
                    <a:pt x="206" y="2953"/>
                    <a:pt x="100" y="3204"/>
                    <a:pt x="1" y="3455"/>
                  </a:cubicBezTo>
                  <a:lnTo>
                    <a:pt x="24" y="3493"/>
                  </a:lnTo>
                  <a:cubicBezTo>
                    <a:pt x="69" y="3379"/>
                    <a:pt x="115" y="3265"/>
                    <a:pt x="176" y="3151"/>
                  </a:cubicBezTo>
                  <a:cubicBezTo>
                    <a:pt x="282" y="2884"/>
                    <a:pt x="419" y="2626"/>
                    <a:pt x="511" y="2359"/>
                  </a:cubicBezTo>
                  <a:cubicBezTo>
                    <a:pt x="632" y="2032"/>
                    <a:pt x="739" y="1698"/>
                    <a:pt x="853" y="1363"/>
                  </a:cubicBezTo>
                  <a:cubicBezTo>
                    <a:pt x="967" y="1036"/>
                    <a:pt x="1104" y="709"/>
                    <a:pt x="1256" y="397"/>
                  </a:cubicBezTo>
                  <a:cubicBezTo>
                    <a:pt x="1157" y="260"/>
                    <a:pt x="1058" y="130"/>
                    <a:pt x="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9"/>
            <p:cNvSpPr/>
            <p:nvPr/>
          </p:nvSpPr>
          <p:spPr>
            <a:xfrm rot="-3242227">
              <a:off x="497879" y="4287394"/>
              <a:ext cx="65974" cy="64156"/>
            </a:xfrm>
            <a:custGeom>
              <a:avLst/>
              <a:gdLst/>
              <a:ahLst/>
              <a:cxnLst/>
              <a:rect l="l" t="t" r="r" b="b"/>
              <a:pathLst>
                <a:path w="1089" h="1059" extrusionOk="0">
                  <a:moveTo>
                    <a:pt x="289" y="1"/>
                  </a:moveTo>
                  <a:cubicBezTo>
                    <a:pt x="198" y="46"/>
                    <a:pt x="92" y="100"/>
                    <a:pt x="0" y="153"/>
                  </a:cubicBezTo>
                  <a:cubicBezTo>
                    <a:pt x="381" y="427"/>
                    <a:pt x="746" y="731"/>
                    <a:pt x="1088" y="1058"/>
                  </a:cubicBezTo>
                  <a:lnTo>
                    <a:pt x="1043" y="990"/>
                  </a:lnTo>
                  <a:cubicBezTo>
                    <a:pt x="799" y="655"/>
                    <a:pt x="548" y="328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9"/>
            <p:cNvSpPr/>
            <p:nvPr/>
          </p:nvSpPr>
          <p:spPr>
            <a:xfrm rot="-3242227">
              <a:off x="937317" y="4048474"/>
              <a:ext cx="62339" cy="224941"/>
            </a:xfrm>
            <a:custGeom>
              <a:avLst/>
              <a:gdLst/>
              <a:ahLst/>
              <a:cxnLst/>
              <a:rect l="l" t="t" r="r" b="b"/>
              <a:pathLst>
                <a:path w="1029" h="3713" extrusionOk="0">
                  <a:moveTo>
                    <a:pt x="853" y="0"/>
                  </a:moveTo>
                  <a:lnTo>
                    <a:pt x="777" y="502"/>
                  </a:lnTo>
                  <a:cubicBezTo>
                    <a:pt x="709" y="951"/>
                    <a:pt x="610" y="1392"/>
                    <a:pt x="496" y="1834"/>
                  </a:cubicBezTo>
                  <a:cubicBezTo>
                    <a:pt x="343" y="2427"/>
                    <a:pt x="168" y="3013"/>
                    <a:pt x="1" y="3606"/>
                  </a:cubicBezTo>
                  <a:cubicBezTo>
                    <a:pt x="31" y="3637"/>
                    <a:pt x="69" y="3675"/>
                    <a:pt x="92" y="3713"/>
                  </a:cubicBezTo>
                  <a:cubicBezTo>
                    <a:pt x="199" y="3454"/>
                    <a:pt x="305" y="3195"/>
                    <a:pt x="397" y="2929"/>
                  </a:cubicBezTo>
                  <a:cubicBezTo>
                    <a:pt x="572" y="2389"/>
                    <a:pt x="716" y="1826"/>
                    <a:pt x="823" y="1263"/>
                  </a:cubicBezTo>
                  <a:cubicBezTo>
                    <a:pt x="899" y="921"/>
                    <a:pt x="967" y="571"/>
                    <a:pt x="1028" y="221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9"/>
            <p:cNvSpPr/>
            <p:nvPr/>
          </p:nvSpPr>
          <p:spPr>
            <a:xfrm rot="-3242227">
              <a:off x="684867" y="4091859"/>
              <a:ext cx="46588" cy="234210"/>
            </a:xfrm>
            <a:custGeom>
              <a:avLst/>
              <a:gdLst/>
              <a:ahLst/>
              <a:cxnLst/>
              <a:rect l="l" t="t" r="r" b="b"/>
              <a:pathLst>
                <a:path w="769" h="3866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715"/>
                    <a:pt x="69" y="1431"/>
                    <a:pt x="137" y="2146"/>
                  </a:cubicBezTo>
                  <a:cubicBezTo>
                    <a:pt x="221" y="2610"/>
                    <a:pt x="289" y="3074"/>
                    <a:pt x="328" y="3546"/>
                  </a:cubicBezTo>
                  <a:cubicBezTo>
                    <a:pt x="426" y="3652"/>
                    <a:pt x="518" y="3759"/>
                    <a:pt x="609" y="3865"/>
                  </a:cubicBezTo>
                  <a:cubicBezTo>
                    <a:pt x="647" y="3371"/>
                    <a:pt x="700" y="2876"/>
                    <a:pt x="769" y="2382"/>
                  </a:cubicBezTo>
                  <a:cubicBezTo>
                    <a:pt x="738" y="2032"/>
                    <a:pt x="700" y="1689"/>
                    <a:pt x="647" y="1347"/>
                  </a:cubicBezTo>
                  <a:cubicBezTo>
                    <a:pt x="586" y="944"/>
                    <a:pt x="503" y="540"/>
                    <a:pt x="396" y="152"/>
                  </a:cubicBezTo>
                  <a:cubicBezTo>
                    <a:pt x="267" y="99"/>
                    <a:pt x="137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9"/>
            <p:cNvSpPr/>
            <p:nvPr/>
          </p:nvSpPr>
          <p:spPr>
            <a:xfrm rot="-3242227">
              <a:off x="759387" y="4074446"/>
              <a:ext cx="19871" cy="239299"/>
            </a:xfrm>
            <a:custGeom>
              <a:avLst/>
              <a:gdLst/>
              <a:ahLst/>
              <a:cxnLst/>
              <a:rect l="l" t="t" r="r" b="b"/>
              <a:pathLst>
                <a:path w="328" h="3950" extrusionOk="0">
                  <a:moveTo>
                    <a:pt x="312" y="1"/>
                  </a:moveTo>
                  <a:cubicBezTo>
                    <a:pt x="289" y="122"/>
                    <a:pt x="267" y="244"/>
                    <a:pt x="244" y="366"/>
                  </a:cubicBezTo>
                  <a:cubicBezTo>
                    <a:pt x="145" y="830"/>
                    <a:pt x="69" y="1294"/>
                    <a:pt x="0" y="1766"/>
                  </a:cubicBezTo>
                  <a:cubicBezTo>
                    <a:pt x="15" y="1979"/>
                    <a:pt x="31" y="2192"/>
                    <a:pt x="38" y="2405"/>
                  </a:cubicBezTo>
                  <a:cubicBezTo>
                    <a:pt x="46" y="2846"/>
                    <a:pt x="46" y="3295"/>
                    <a:pt x="15" y="3736"/>
                  </a:cubicBezTo>
                  <a:lnTo>
                    <a:pt x="198" y="3949"/>
                  </a:lnTo>
                  <a:cubicBezTo>
                    <a:pt x="274" y="2633"/>
                    <a:pt x="327" y="1317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9"/>
            <p:cNvSpPr/>
            <p:nvPr/>
          </p:nvSpPr>
          <p:spPr>
            <a:xfrm rot="-3242227">
              <a:off x="1356911" y="4255499"/>
              <a:ext cx="73365" cy="94084"/>
            </a:xfrm>
            <a:custGeom>
              <a:avLst/>
              <a:gdLst/>
              <a:ahLst/>
              <a:cxnLst/>
              <a:rect l="l" t="t" r="r" b="b"/>
              <a:pathLst>
                <a:path w="1211" h="1553" extrusionOk="0">
                  <a:moveTo>
                    <a:pt x="1211" y="1"/>
                  </a:moveTo>
                  <a:cubicBezTo>
                    <a:pt x="792" y="473"/>
                    <a:pt x="381" y="929"/>
                    <a:pt x="1" y="1431"/>
                  </a:cubicBezTo>
                  <a:lnTo>
                    <a:pt x="46" y="1553"/>
                  </a:lnTo>
                  <a:cubicBezTo>
                    <a:pt x="442" y="1135"/>
                    <a:pt x="800" y="686"/>
                    <a:pt x="1157" y="244"/>
                  </a:cubicBezTo>
                  <a:cubicBezTo>
                    <a:pt x="1172" y="168"/>
                    <a:pt x="1195" y="85"/>
                    <a:pt x="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9"/>
            <p:cNvSpPr/>
            <p:nvPr/>
          </p:nvSpPr>
          <p:spPr>
            <a:xfrm rot="-3242227">
              <a:off x="619127" y="4135482"/>
              <a:ext cx="66398" cy="206585"/>
            </a:xfrm>
            <a:custGeom>
              <a:avLst/>
              <a:gdLst/>
              <a:ahLst/>
              <a:cxnLst/>
              <a:rect l="l" t="t" r="r" b="b"/>
              <a:pathLst>
                <a:path w="1096" h="3410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60"/>
                    <a:pt x="137" y="518"/>
                    <a:pt x="206" y="777"/>
                  </a:cubicBezTo>
                  <a:cubicBezTo>
                    <a:pt x="297" y="1135"/>
                    <a:pt x="365" y="1500"/>
                    <a:pt x="426" y="1865"/>
                  </a:cubicBezTo>
                  <a:cubicBezTo>
                    <a:pt x="472" y="2108"/>
                    <a:pt x="518" y="2359"/>
                    <a:pt x="563" y="2611"/>
                  </a:cubicBezTo>
                  <a:cubicBezTo>
                    <a:pt x="594" y="2717"/>
                    <a:pt x="632" y="2824"/>
                    <a:pt x="655" y="2938"/>
                  </a:cubicBezTo>
                  <a:cubicBezTo>
                    <a:pt x="807" y="3090"/>
                    <a:pt x="951" y="3250"/>
                    <a:pt x="1096" y="3409"/>
                  </a:cubicBezTo>
                  <a:cubicBezTo>
                    <a:pt x="1065" y="3067"/>
                    <a:pt x="1035" y="2732"/>
                    <a:pt x="997" y="2390"/>
                  </a:cubicBezTo>
                  <a:cubicBezTo>
                    <a:pt x="906" y="1850"/>
                    <a:pt x="776" y="1317"/>
                    <a:pt x="616" y="800"/>
                  </a:cubicBezTo>
                  <a:cubicBezTo>
                    <a:pt x="540" y="549"/>
                    <a:pt x="457" y="298"/>
                    <a:pt x="358" y="47"/>
                  </a:cubicBezTo>
                  <a:cubicBezTo>
                    <a:pt x="236" y="31"/>
                    <a:pt x="122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9"/>
            <p:cNvSpPr/>
            <p:nvPr/>
          </p:nvSpPr>
          <p:spPr>
            <a:xfrm rot="-3242227">
              <a:off x="560462" y="4191938"/>
              <a:ext cx="77969" cy="153091"/>
            </a:xfrm>
            <a:custGeom>
              <a:avLst/>
              <a:gdLst/>
              <a:ahLst/>
              <a:cxnLst/>
              <a:rect l="l" t="t" r="r" b="b"/>
              <a:pathLst>
                <a:path w="1287" h="2527" extrusionOk="0">
                  <a:moveTo>
                    <a:pt x="123" y="1"/>
                  </a:moveTo>
                  <a:lnTo>
                    <a:pt x="1" y="24"/>
                  </a:lnTo>
                  <a:cubicBezTo>
                    <a:pt x="214" y="716"/>
                    <a:pt x="518" y="1378"/>
                    <a:pt x="792" y="2055"/>
                  </a:cubicBezTo>
                  <a:lnTo>
                    <a:pt x="838" y="2093"/>
                  </a:lnTo>
                  <a:cubicBezTo>
                    <a:pt x="990" y="2238"/>
                    <a:pt x="1142" y="2382"/>
                    <a:pt x="1287" y="2527"/>
                  </a:cubicBezTo>
                  <a:cubicBezTo>
                    <a:pt x="1104" y="1979"/>
                    <a:pt x="883" y="1446"/>
                    <a:pt x="625" y="929"/>
                  </a:cubicBezTo>
                  <a:cubicBezTo>
                    <a:pt x="465" y="609"/>
                    <a:pt x="298" y="298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9"/>
            <p:cNvSpPr/>
            <p:nvPr/>
          </p:nvSpPr>
          <p:spPr>
            <a:xfrm rot="-3242227">
              <a:off x="520764" y="4244320"/>
              <a:ext cx="64156" cy="99112"/>
            </a:xfrm>
            <a:custGeom>
              <a:avLst/>
              <a:gdLst/>
              <a:ahLst/>
              <a:cxnLst/>
              <a:rect l="l" t="t" r="r" b="b"/>
              <a:pathLst>
                <a:path w="1059" h="1636" extrusionOk="0">
                  <a:moveTo>
                    <a:pt x="427" y="0"/>
                  </a:moveTo>
                  <a:cubicBezTo>
                    <a:pt x="282" y="38"/>
                    <a:pt x="138" y="76"/>
                    <a:pt x="1" y="130"/>
                  </a:cubicBezTo>
                  <a:cubicBezTo>
                    <a:pt x="237" y="449"/>
                    <a:pt x="457" y="769"/>
                    <a:pt x="678" y="1103"/>
                  </a:cubicBezTo>
                  <a:cubicBezTo>
                    <a:pt x="807" y="1278"/>
                    <a:pt x="929" y="1453"/>
                    <a:pt x="1058" y="1636"/>
                  </a:cubicBezTo>
                  <a:cubicBezTo>
                    <a:pt x="823" y="1103"/>
                    <a:pt x="609" y="556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9"/>
            <p:cNvSpPr/>
            <p:nvPr/>
          </p:nvSpPr>
          <p:spPr>
            <a:xfrm rot="-3242227">
              <a:off x="1162576" y="4099108"/>
              <a:ext cx="118014" cy="225002"/>
            </a:xfrm>
            <a:custGeom>
              <a:avLst/>
              <a:gdLst/>
              <a:ahLst/>
              <a:cxnLst/>
              <a:rect l="l" t="t" r="r" b="b"/>
              <a:pathLst>
                <a:path w="1948" h="3714" extrusionOk="0">
                  <a:moveTo>
                    <a:pt x="1948" y="1"/>
                  </a:moveTo>
                  <a:cubicBezTo>
                    <a:pt x="1438" y="868"/>
                    <a:pt x="997" y="1766"/>
                    <a:pt x="525" y="2648"/>
                  </a:cubicBezTo>
                  <a:cubicBezTo>
                    <a:pt x="358" y="2968"/>
                    <a:pt x="183" y="3280"/>
                    <a:pt x="0" y="3584"/>
                  </a:cubicBezTo>
                  <a:cubicBezTo>
                    <a:pt x="15" y="3630"/>
                    <a:pt x="23" y="3675"/>
                    <a:pt x="38" y="3713"/>
                  </a:cubicBezTo>
                  <a:cubicBezTo>
                    <a:pt x="145" y="3561"/>
                    <a:pt x="251" y="3416"/>
                    <a:pt x="358" y="3264"/>
                  </a:cubicBezTo>
                  <a:cubicBezTo>
                    <a:pt x="738" y="2572"/>
                    <a:pt x="1081" y="1849"/>
                    <a:pt x="1415" y="1134"/>
                  </a:cubicBezTo>
                  <a:cubicBezTo>
                    <a:pt x="1598" y="754"/>
                    <a:pt x="1773" y="381"/>
                    <a:pt x="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9"/>
            <p:cNvSpPr/>
            <p:nvPr/>
          </p:nvSpPr>
          <p:spPr>
            <a:xfrm rot="-3242227">
              <a:off x="1121588" y="4130352"/>
              <a:ext cx="75182" cy="180716"/>
            </a:xfrm>
            <a:custGeom>
              <a:avLst/>
              <a:gdLst/>
              <a:ahLst/>
              <a:cxnLst/>
              <a:rect l="l" t="t" r="r" b="b"/>
              <a:pathLst>
                <a:path w="1241" h="2983" extrusionOk="0">
                  <a:moveTo>
                    <a:pt x="1240" y="0"/>
                  </a:moveTo>
                  <a:lnTo>
                    <a:pt x="1240" y="0"/>
                  </a:lnTo>
                  <a:cubicBezTo>
                    <a:pt x="852" y="776"/>
                    <a:pt x="442" y="1537"/>
                    <a:pt x="0" y="2283"/>
                  </a:cubicBezTo>
                  <a:cubicBezTo>
                    <a:pt x="46" y="2511"/>
                    <a:pt x="99" y="2747"/>
                    <a:pt x="137" y="2982"/>
                  </a:cubicBezTo>
                  <a:cubicBezTo>
                    <a:pt x="419" y="2260"/>
                    <a:pt x="693" y="1537"/>
                    <a:pt x="951" y="807"/>
                  </a:cubicBezTo>
                  <a:cubicBezTo>
                    <a:pt x="1043" y="533"/>
                    <a:pt x="1142" y="266"/>
                    <a:pt x="1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9"/>
            <p:cNvSpPr/>
            <p:nvPr/>
          </p:nvSpPr>
          <p:spPr>
            <a:xfrm rot="-3242227">
              <a:off x="896756" y="4061293"/>
              <a:ext cx="21749" cy="116681"/>
            </a:xfrm>
            <a:custGeom>
              <a:avLst/>
              <a:gdLst/>
              <a:ahLst/>
              <a:cxnLst/>
              <a:rect l="l" t="t" r="r" b="b"/>
              <a:pathLst>
                <a:path w="359" h="1926" extrusionOk="0">
                  <a:moveTo>
                    <a:pt x="305" y="1"/>
                  </a:moveTo>
                  <a:cubicBezTo>
                    <a:pt x="237" y="647"/>
                    <a:pt x="122" y="1286"/>
                    <a:pt x="1" y="1925"/>
                  </a:cubicBezTo>
                  <a:lnTo>
                    <a:pt x="16" y="1880"/>
                  </a:lnTo>
                  <a:cubicBezTo>
                    <a:pt x="122" y="1454"/>
                    <a:pt x="206" y="1012"/>
                    <a:pt x="275" y="579"/>
                  </a:cubicBezTo>
                  <a:cubicBezTo>
                    <a:pt x="305" y="404"/>
                    <a:pt x="328" y="236"/>
                    <a:pt x="358" y="61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9"/>
            <p:cNvSpPr/>
            <p:nvPr/>
          </p:nvSpPr>
          <p:spPr>
            <a:xfrm rot="-3242227">
              <a:off x="783270" y="4043045"/>
              <a:ext cx="50768" cy="257232"/>
            </a:xfrm>
            <a:custGeom>
              <a:avLst/>
              <a:gdLst/>
              <a:ahLst/>
              <a:cxnLst/>
              <a:rect l="l" t="t" r="r" b="b"/>
              <a:pathLst>
                <a:path w="838" h="4246" extrusionOk="0">
                  <a:moveTo>
                    <a:pt x="145" y="0"/>
                  </a:moveTo>
                  <a:cubicBezTo>
                    <a:pt x="137" y="160"/>
                    <a:pt x="137" y="320"/>
                    <a:pt x="137" y="487"/>
                  </a:cubicBezTo>
                  <a:cubicBezTo>
                    <a:pt x="130" y="1674"/>
                    <a:pt x="76" y="2869"/>
                    <a:pt x="0" y="4063"/>
                  </a:cubicBezTo>
                  <a:lnTo>
                    <a:pt x="152" y="4246"/>
                  </a:lnTo>
                  <a:cubicBezTo>
                    <a:pt x="274" y="3690"/>
                    <a:pt x="373" y="3135"/>
                    <a:pt x="487" y="2580"/>
                  </a:cubicBezTo>
                  <a:cubicBezTo>
                    <a:pt x="563" y="2214"/>
                    <a:pt x="624" y="1849"/>
                    <a:pt x="677" y="1476"/>
                  </a:cubicBezTo>
                  <a:cubicBezTo>
                    <a:pt x="723" y="1164"/>
                    <a:pt x="776" y="853"/>
                    <a:pt x="837" y="541"/>
                  </a:cubicBezTo>
                  <a:lnTo>
                    <a:pt x="700" y="419"/>
                  </a:lnTo>
                  <a:cubicBezTo>
                    <a:pt x="518" y="274"/>
                    <a:pt x="335" y="137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9"/>
            <p:cNvSpPr/>
            <p:nvPr/>
          </p:nvSpPr>
          <p:spPr>
            <a:xfrm rot="-3242227">
              <a:off x="1398180" y="4292207"/>
              <a:ext cx="51677" cy="72153"/>
            </a:xfrm>
            <a:custGeom>
              <a:avLst/>
              <a:gdLst/>
              <a:ahLst/>
              <a:cxnLst/>
              <a:rect l="l" t="t" r="r" b="b"/>
              <a:pathLst>
                <a:path w="853" h="1191" extrusionOk="0">
                  <a:moveTo>
                    <a:pt x="852" y="1"/>
                  </a:moveTo>
                  <a:cubicBezTo>
                    <a:pt x="586" y="336"/>
                    <a:pt x="305" y="663"/>
                    <a:pt x="0" y="975"/>
                  </a:cubicBezTo>
                  <a:cubicBezTo>
                    <a:pt x="23" y="1036"/>
                    <a:pt x="38" y="1096"/>
                    <a:pt x="61" y="1165"/>
                  </a:cubicBezTo>
                  <a:cubicBezTo>
                    <a:pt x="89" y="1181"/>
                    <a:pt x="117" y="1190"/>
                    <a:pt x="146" y="1190"/>
                  </a:cubicBezTo>
                  <a:cubicBezTo>
                    <a:pt x="240" y="1190"/>
                    <a:pt x="345" y="1101"/>
                    <a:pt x="472" y="876"/>
                  </a:cubicBezTo>
                  <a:cubicBezTo>
                    <a:pt x="624" y="602"/>
                    <a:pt x="753" y="305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9"/>
            <p:cNvSpPr/>
            <p:nvPr/>
          </p:nvSpPr>
          <p:spPr>
            <a:xfrm rot="-3242227">
              <a:off x="1044959" y="4053283"/>
              <a:ext cx="98264" cy="222215"/>
            </a:xfrm>
            <a:custGeom>
              <a:avLst/>
              <a:gdLst/>
              <a:ahLst/>
              <a:cxnLst/>
              <a:rect l="l" t="t" r="r" b="b"/>
              <a:pathLst>
                <a:path w="1622" h="3668" extrusionOk="0">
                  <a:moveTo>
                    <a:pt x="1271" y="1"/>
                  </a:moveTo>
                  <a:lnTo>
                    <a:pt x="1264" y="31"/>
                  </a:lnTo>
                  <a:cubicBezTo>
                    <a:pt x="1104" y="541"/>
                    <a:pt x="921" y="1043"/>
                    <a:pt x="739" y="1545"/>
                  </a:cubicBezTo>
                  <a:cubicBezTo>
                    <a:pt x="556" y="2047"/>
                    <a:pt x="397" y="2542"/>
                    <a:pt x="222" y="3036"/>
                  </a:cubicBezTo>
                  <a:cubicBezTo>
                    <a:pt x="153" y="3249"/>
                    <a:pt x="77" y="3462"/>
                    <a:pt x="1" y="3668"/>
                  </a:cubicBezTo>
                  <a:cubicBezTo>
                    <a:pt x="587" y="2641"/>
                    <a:pt x="1135" y="1591"/>
                    <a:pt x="1621" y="510"/>
                  </a:cubicBezTo>
                  <a:cubicBezTo>
                    <a:pt x="1507" y="343"/>
                    <a:pt x="1393" y="168"/>
                    <a:pt x="1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9"/>
            <p:cNvSpPr/>
            <p:nvPr/>
          </p:nvSpPr>
          <p:spPr>
            <a:xfrm rot="-3242227">
              <a:off x="1307273" y="4212317"/>
              <a:ext cx="98688" cy="134129"/>
            </a:xfrm>
            <a:custGeom>
              <a:avLst/>
              <a:gdLst/>
              <a:ahLst/>
              <a:cxnLst/>
              <a:rect l="l" t="t" r="r" b="b"/>
              <a:pathLst>
                <a:path w="1629" h="2214" extrusionOk="0">
                  <a:moveTo>
                    <a:pt x="1628" y="0"/>
                  </a:moveTo>
                  <a:lnTo>
                    <a:pt x="1628" y="0"/>
                  </a:lnTo>
                  <a:cubicBezTo>
                    <a:pt x="1552" y="84"/>
                    <a:pt x="1476" y="167"/>
                    <a:pt x="1400" y="244"/>
                  </a:cubicBezTo>
                  <a:cubicBezTo>
                    <a:pt x="1294" y="365"/>
                    <a:pt x="1195" y="495"/>
                    <a:pt x="1088" y="616"/>
                  </a:cubicBezTo>
                  <a:cubicBezTo>
                    <a:pt x="959" y="768"/>
                    <a:pt x="822" y="905"/>
                    <a:pt x="693" y="1058"/>
                  </a:cubicBezTo>
                  <a:cubicBezTo>
                    <a:pt x="457" y="1324"/>
                    <a:pt x="228" y="1598"/>
                    <a:pt x="0" y="1872"/>
                  </a:cubicBezTo>
                  <a:cubicBezTo>
                    <a:pt x="53" y="1986"/>
                    <a:pt x="107" y="2100"/>
                    <a:pt x="152" y="2214"/>
                  </a:cubicBezTo>
                  <a:cubicBezTo>
                    <a:pt x="594" y="1659"/>
                    <a:pt x="1081" y="1134"/>
                    <a:pt x="1545" y="593"/>
                  </a:cubicBezTo>
                  <a:cubicBezTo>
                    <a:pt x="1575" y="396"/>
                    <a:pt x="1605" y="198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9"/>
            <p:cNvSpPr/>
            <p:nvPr/>
          </p:nvSpPr>
          <p:spPr>
            <a:xfrm rot="-3242227">
              <a:off x="1114510" y="4050111"/>
              <a:ext cx="123103" cy="273407"/>
            </a:xfrm>
            <a:custGeom>
              <a:avLst/>
              <a:gdLst/>
              <a:ahLst/>
              <a:cxnLst/>
              <a:rect l="l" t="t" r="r" b="b"/>
              <a:pathLst>
                <a:path w="2032" h="4513" extrusionOk="0">
                  <a:moveTo>
                    <a:pt x="1567" y="1"/>
                  </a:moveTo>
                  <a:lnTo>
                    <a:pt x="1430" y="404"/>
                  </a:lnTo>
                  <a:cubicBezTo>
                    <a:pt x="1080" y="1439"/>
                    <a:pt x="723" y="2466"/>
                    <a:pt x="327" y="3478"/>
                  </a:cubicBezTo>
                  <a:cubicBezTo>
                    <a:pt x="221" y="3752"/>
                    <a:pt x="107" y="4018"/>
                    <a:pt x="0" y="4292"/>
                  </a:cubicBezTo>
                  <a:cubicBezTo>
                    <a:pt x="15" y="4368"/>
                    <a:pt x="30" y="4436"/>
                    <a:pt x="46" y="4512"/>
                  </a:cubicBezTo>
                  <a:cubicBezTo>
                    <a:pt x="487" y="3752"/>
                    <a:pt x="883" y="2953"/>
                    <a:pt x="1301" y="2169"/>
                  </a:cubicBezTo>
                  <a:cubicBezTo>
                    <a:pt x="1537" y="1743"/>
                    <a:pt x="1773" y="1317"/>
                    <a:pt x="2031" y="899"/>
                  </a:cubicBezTo>
                  <a:cubicBezTo>
                    <a:pt x="1894" y="587"/>
                    <a:pt x="1742" y="290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9"/>
            <p:cNvSpPr/>
            <p:nvPr/>
          </p:nvSpPr>
          <p:spPr>
            <a:xfrm rot="-3242227">
              <a:off x="1006425" y="4051349"/>
              <a:ext cx="92267" cy="236997"/>
            </a:xfrm>
            <a:custGeom>
              <a:avLst/>
              <a:gdLst/>
              <a:ahLst/>
              <a:cxnLst/>
              <a:rect l="l" t="t" r="r" b="b"/>
              <a:pathLst>
                <a:path w="1523" h="3912" extrusionOk="0">
                  <a:moveTo>
                    <a:pt x="1249" y="1"/>
                  </a:moveTo>
                  <a:cubicBezTo>
                    <a:pt x="1096" y="328"/>
                    <a:pt x="959" y="670"/>
                    <a:pt x="845" y="1020"/>
                  </a:cubicBezTo>
                  <a:cubicBezTo>
                    <a:pt x="724" y="1370"/>
                    <a:pt x="617" y="1720"/>
                    <a:pt x="465" y="2063"/>
                  </a:cubicBezTo>
                  <a:cubicBezTo>
                    <a:pt x="305" y="2420"/>
                    <a:pt x="153" y="2785"/>
                    <a:pt x="1" y="3143"/>
                  </a:cubicBezTo>
                  <a:cubicBezTo>
                    <a:pt x="123" y="3386"/>
                    <a:pt x="221" y="3645"/>
                    <a:pt x="298" y="3911"/>
                  </a:cubicBezTo>
                  <a:cubicBezTo>
                    <a:pt x="541" y="3249"/>
                    <a:pt x="754" y="2580"/>
                    <a:pt x="990" y="1926"/>
                  </a:cubicBezTo>
                  <a:cubicBezTo>
                    <a:pt x="1172" y="1416"/>
                    <a:pt x="1370" y="899"/>
                    <a:pt x="1522" y="381"/>
                  </a:cubicBezTo>
                  <a:cubicBezTo>
                    <a:pt x="1446" y="275"/>
                    <a:pt x="1378" y="176"/>
                    <a:pt x="1302" y="69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9"/>
            <p:cNvSpPr/>
            <p:nvPr/>
          </p:nvSpPr>
          <p:spPr>
            <a:xfrm rot="-3242227">
              <a:off x="886274" y="4041904"/>
              <a:ext cx="57674" cy="251719"/>
            </a:xfrm>
            <a:custGeom>
              <a:avLst/>
              <a:gdLst/>
              <a:ahLst/>
              <a:cxnLst/>
              <a:rect l="l" t="t" r="r" b="b"/>
              <a:pathLst>
                <a:path w="952" h="4155" extrusionOk="0">
                  <a:moveTo>
                    <a:pt x="700" y="1"/>
                  </a:moveTo>
                  <a:cubicBezTo>
                    <a:pt x="563" y="708"/>
                    <a:pt x="487" y="1423"/>
                    <a:pt x="312" y="2123"/>
                  </a:cubicBezTo>
                  <a:cubicBezTo>
                    <a:pt x="297" y="2161"/>
                    <a:pt x="289" y="2207"/>
                    <a:pt x="274" y="2245"/>
                  </a:cubicBezTo>
                  <a:cubicBezTo>
                    <a:pt x="213" y="2785"/>
                    <a:pt x="122" y="3318"/>
                    <a:pt x="0" y="3843"/>
                  </a:cubicBezTo>
                  <a:cubicBezTo>
                    <a:pt x="92" y="3942"/>
                    <a:pt x="183" y="4048"/>
                    <a:pt x="282" y="4155"/>
                  </a:cubicBezTo>
                  <a:lnTo>
                    <a:pt x="328" y="3926"/>
                  </a:lnTo>
                  <a:cubicBezTo>
                    <a:pt x="571" y="2717"/>
                    <a:pt x="830" y="1507"/>
                    <a:pt x="951" y="275"/>
                  </a:cubicBezTo>
                  <a:cubicBezTo>
                    <a:pt x="868" y="183"/>
                    <a:pt x="784" y="84"/>
                    <a:pt x="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9"/>
            <p:cNvSpPr/>
            <p:nvPr/>
          </p:nvSpPr>
          <p:spPr>
            <a:xfrm rot="-3242227">
              <a:off x="1219572" y="4148670"/>
              <a:ext cx="127768" cy="179808"/>
            </a:xfrm>
            <a:custGeom>
              <a:avLst/>
              <a:gdLst/>
              <a:ahLst/>
              <a:cxnLst/>
              <a:rect l="l" t="t" r="r" b="b"/>
              <a:pathLst>
                <a:path w="2109" h="2968" extrusionOk="0">
                  <a:moveTo>
                    <a:pt x="2108" y="0"/>
                  </a:moveTo>
                  <a:cubicBezTo>
                    <a:pt x="1507" y="571"/>
                    <a:pt x="960" y="1187"/>
                    <a:pt x="465" y="1857"/>
                  </a:cubicBezTo>
                  <a:lnTo>
                    <a:pt x="404" y="1948"/>
                  </a:lnTo>
                  <a:cubicBezTo>
                    <a:pt x="275" y="2184"/>
                    <a:pt x="138" y="2412"/>
                    <a:pt x="1" y="2640"/>
                  </a:cubicBezTo>
                  <a:cubicBezTo>
                    <a:pt x="31" y="2754"/>
                    <a:pt x="69" y="2861"/>
                    <a:pt x="100" y="2967"/>
                  </a:cubicBezTo>
                  <a:cubicBezTo>
                    <a:pt x="549" y="2305"/>
                    <a:pt x="1028" y="1659"/>
                    <a:pt x="1515" y="1027"/>
                  </a:cubicBezTo>
                  <a:cubicBezTo>
                    <a:pt x="1713" y="776"/>
                    <a:pt x="1911" y="525"/>
                    <a:pt x="2108" y="274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9"/>
            <p:cNvSpPr/>
            <p:nvPr/>
          </p:nvSpPr>
          <p:spPr>
            <a:xfrm rot="-3242227">
              <a:off x="1256588" y="4171056"/>
              <a:ext cx="114379" cy="163693"/>
            </a:xfrm>
            <a:custGeom>
              <a:avLst/>
              <a:gdLst/>
              <a:ahLst/>
              <a:cxnLst/>
              <a:rect l="l" t="t" r="r" b="b"/>
              <a:pathLst>
                <a:path w="1888" h="2702" extrusionOk="0">
                  <a:moveTo>
                    <a:pt x="1888" y="0"/>
                  </a:moveTo>
                  <a:cubicBezTo>
                    <a:pt x="1416" y="594"/>
                    <a:pt x="952" y="1195"/>
                    <a:pt x="518" y="1811"/>
                  </a:cubicBezTo>
                  <a:cubicBezTo>
                    <a:pt x="343" y="2062"/>
                    <a:pt x="168" y="2313"/>
                    <a:pt x="1" y="2572"/>
                  </a:cubicBezTo>
                  <a:cubicBezTo>
                    <a:pt x="16" y="2595"/>
                    <a:pt x="24" y="2617"/>
                    <a:pt x="39" y="2648"/>
                  </a:cubicBezTo>
                  <a:lnTo>
                    <a:pt x="69" y="2701"/>
                  </a:lnTo>
                  <a:cubicBezTo>
                    <a:pt x="328" y="2397"/>
                    <a:pt x="587" y="2085"/>
                    <a:pt x="861" y="1788"/>
                  </a:cubicBezTo>
                  <a:cubicBezTo>
                    <a:pt x="1097" y="1530"/>
                    <a:pt x="1310" y="1263"/>
                    <a:pt x="1538" y="1012"/>
                  </a:cubicBezTo>
                  <a:cubicBezTo>
                    <a:pt x="1644" y="898"/>
                    <a:pt x="1743" y="784"/>
                    <a:pt x="1850" y="677"/>
                  </a:cubicBezTo>
                  <a:cubicBezTo>
                    <a:pt x="1865" y="502"/>
                    <a:pt x="1873" y="335"/>
                    <a:pt x="1880" y="168"/>
                  </a:cubicBezTo>
                  <a:cubicBezTo>
                    <a:pt x="1880" y="114"/>
                    <a:pt x="1888" y="61"/>
                    <a:pt x="1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9"/>
            <p:cNvSpPr/>
            <p:nvPr/>
          </p:nvSpPr>
          <p:spPr>
            <a:xfrm rot="-3242227">
              <a:off x="1185256" y="4094719"/>
              <a:ext cx="67367" cy="121709"/>
            </a:xfrm>
            <a:custGeom>
              <a:avLst/>
              <a:gdLst/>
              <a:ahLst/>
              <a:cxnLst/>
              <a:rect l="l" t="t" r="r" b="b"/>
              <a:pathLst>
                <a:path w="1112" h="2009" extrusionOk="0">
                  <a:moveTo>
                    <a:pt x="951" y="0"/>
                  </a:moveTo>
                  <a:cubicBezTo>
                    <a:pt x="639" y="670"/>
                    <a:pt x="328" y="1347"/>
                    <a:pt x="0" y="2009"/>
                  </a:cubicBezTo>
                  <a:cubicBezTo>
                    <a:pt x="107" y="1880"/>
                    <a:pt x="221" y="1758"/>
                    <a:pt x="328" y="1644"/>
                  </a:cubicBezTo>
                  <a:cubicBezTo>
                    <a:pt x="579" y="1377"/>
                    <a:pt x="837" y="1111"/>
                    <a:pt x="1111" y="868"/>
                  </a:cubicBezTo>
                  <a:cubicBezTo>
                    <a:pt x="1096" y="700"/>
                    <a:pt x="1073" y="541"/>
                    <a:pt x="1043" y="373"/>
                  </a:cubicBezTo>
                  <a:cubicBezTo>
                    <a:pt x="1020" y="251"/>
                    <a:pt x="989" y="122"/>
                    <a:pt x="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9"/>
            <p:cNvSpPr/>
            <p:nvPr/>
          </p:nvSpPr>
          <p:spPr>
            <a:xfrm rot="-3242227">
              <a:off x="1362159" y="4301387"/>
              <a:ext cx="43437" cy="103777"/>
            </a:xfrm>
            <a:custGeom>
              <a:avLst/>
              <a:gdLst/>
              <a:ahLst/>
              <a:cxnLst/>
              <a:rect l="l" t="t" r="r" b="b"/>
              <a:pathLst>
                <a:path w="717" h="1713" extrusionOk="0">
                  <a:moveTo>
                    <a:pt x="1" y="0"/>
                  </a:moveTo>
                  <a:cubicBezTo>
                    <a:pt x="85" y="267"/>
                    <a:pt x="168" y="533"/>
                    <a:pt x="267" y="792"/>
                  </a:cubicBezTo>
                  <a:cubicBezTo>
                    <a:pt x="389" y="1119"/>
                    <a:pt x="518" y="1598"/>
                    <a:pt x="716" y="1712"/>
                  </a:cubicBezTo>
                  <a:cubicBezTo>
                    <a:pt x="571" y="1203"/>
                    <a:pt x="366" y="708"/>
                    <a:pt x="115" y="236"/>
                  </a:cubicBezTo>
                  <a:cubicBezTo>
                    <a:pt x="77" y="168"/>
                    <a:pt x="39" y="84"/>
                    <a:pt x="1" y="0"/>
                  </a:cubicBezTo>
                  <a:close/>
                </a:path>
              </a:pathLst>
            </a:custGeom>
            <a:solidFill>
              <a:srgbClr val="ADB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9"/>
            <p:cNvSpPr/>
            <p:nvPr/>
          </p:nvSpPr>
          <p:spPr>
            <a:xfrm rot="-3242227">
              <a:off x="1471829" y="3922426"/>
              <a:ext cx="217550" cy="1141488"/>
            </a:xfrm>
            <a:custGeom>
              <a:avLst/>
              <a:gdLst/>
              <a:ahLst/>
              <a:cxnLst/>
              <a:rect l="l" t="t" r="r" b="b"/>
              <a:pathLst>
                <a:path w="3591" h="18842" extrusionOk="0">
                  <a:moveTo>
                    <a:pt x="1" y="0"/>
                  </a:moveTo>
                  <a:cubicBezTo>
                    <a:pt x="0" y="0"/>
                    <a:pt x="4" y="16"/>
                    <a:pt x="15" y="46"/>
                  </a:cubicBezTo>
                  <a:cubicBezTo>
                    <a:pt x="8" y="16"/>
                    <a:pt x="2" y="0"/>
                    <a:pt x="1" y="0"/>
                  </a:cubicBezTo>
                  <a:close/>
                  <a:moveTo>
                    <a:pt x="15" y="46"/>
                  </a:moveTo>
                  <a:cubicBezTo>
                    <a:pt x="198" y="662"/>
                    <a:pt x="365" y="1279"/>
                    <a:pt x="548" y="1887"/>
                  </a:cubicBezTo>
                  <a:cubicBezTo>
                    <a:pt x="730" y="2496"/>
                    <a:pt x="928" y="3105"/>
                    <a:pt x="1111" y="3713"/>
                  </a:cubicBezTo>
                  <a:cubicBezTo>
                    <a:pt x="1484" y="4900"/>
                    <a:pt x="1856" y="6087"/>
                    <a:pt x="2184" y="7297"/>
                  </a:cubicBezTo>
                  <a:cubicBezTo>
                    <a:pt x="2518" y="8499"/>
                    <a:pt x="2785" y="9723"/>
                    <a:pt x="2990" y="10956"/>
                  </a:cubicBezTo>
                  <a:cubicBezTo>
                    <a:pt x="3188" y="12158"/>
                    <a:pt x="3294" y="13383"/>
                    <a:pt x="3287" y="14600"/>
                  </a:cubicBezTo>
                  <a:cubicBezTo>
                    <a:pt x="3287" y="15825"/>
                    <a:pt x="3150" y="17042"/>
                    <a:pt x="2876" y="18237"/>
                  </a:cubicBezTo>
                  <a:cubicBezTo>
                    <a:pt x="2838" y="18389"/>
                    <a:pt x="2807" y="18533"/>
                    <a:pt x="2785" y="18686"/>
                  </a:cubicBezTo>
                  <a:cubicBezTo>
                    <a:pt x="2756" y="18779"/>
                    <a:pt x="2829" y="18841"/>
                    <a:pt x="2902" y="18841"/>
                  </a:cubicBezTo>
                  <a:cubicBezTo>
                    <a:pt x="2947" y="18841"/>
                    <a:pt x="2992" y="18817"/>
                    <a:pt x="3013" y="18762"/>
                  </a:cubicBezTo>
                  <a:cubicBezTo>
                    <a:pt x="3112" y="18473"/>
                    <a:pt x="3188" y="18176"/>
                    <a:pt x="3241" y="17879"/>
                  </a:cubicBezTo>
                  <a:cubicBezTo>
                    <a:pt x="3310" y="17567"/>
                    <a:pt x="3355" y="17263"/>
                    <a:pt x="3401" y="16951"/>
                  </a:cubicBezTo>
                  <a:cubicBezTo>
                    <a:pt x="3484" y="16350"/>
                    <a:pt x="3538" y="15741"/>
                    <a:pt x="3561" y="15125"/>
                  </a:cubicBezTo>
                  <a:cubicBezTo>
                    <a:pt x="3591" y="13893"/>
                    <a:pt x="3515" y="12660"/>
                    <a:pt x="3332" y="11443"/>
                  </a:cubicBezTo>
                  <a:cubicBezTo>
                    <a:pt x="3150" y="10195"/>
                    <a:pt x="2899" y="8963"/>
                    <a:pt x="2572" y="7745"/>
                  </a:cubicBezTo>
                  <a:cubicBezTo>
                    <a:pt x="2252" y="6528"/>
                    <a:pt x="1879" y="5326"/>
                    <a:pt x="1499" y="4124"/>
                  </a:cubicBezTo>
                  <a:cubicBezTo>
                    <a:pt x="1309" y="3523"/>
                    <a:pt x="1103" y="2922"/>
                    <a:pt x="905" y="2321"/>
                  </a:cubicBezTo>
                  <a:cubicBezTo>
                    <a:pt x="708" y="1705"/>
                    <a:pt x="479" y="1096"/>
                    <a:pt x="266" y="480"/>
                  </a:cubicBezTo>
                  <a:cubicBezTo>
                    <a:pt x="213" y="328"/>
                    <a:pt x="68" y="191"/>
                    <a:pt x="15" y="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2" name="Google Shape;4652;p19"/>
          <p:cNvGrpSpPr/>
          <p:nvPr/>
        </p:nvGrpSpPr>
        <p:grpSpPr>
          <a:xfrm rot="-8878912" flipH="1">
            <a:off x="608980" y="-515925"/>
            <a:ext cx="934821" cy="1326607"/>
            <a:chOff x="111744" y="3876977"/>
            <a:chExt cx="934800" cy="1326576"/>
          </a:xfrm>
        </p:grpSpPr>
        <p:sp>
          <p:nvSpPr>
            <p:cNvPr id="4653" name="Google Shape;4653;p19"/>
            <p:cNvSpPr/>
            <p:nvPr/>
          </p:nvSpPr>
          <p:spPr>
            <a:xfrm flipH="1">
              <a:off x="450040" y="4022620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9"/>
            <p:cNvSpPr/>
            <p:nvPr/>
          </p:nvSpPr>
          <p:spPr>
            <a:xfrm flipH="1">
              <a:off x="483724" y="4218546"/>
              <a:ext cx="61" cy="12965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213"/>
                  </a:moveTo>
                  <a:lnTo>
                    <a:pt x="1" y="0"/>
                  </a:lnTo>
                  <a:cubicBezTo>
                    <a:pt x="1" y="69"/>
                    <a:pt x="1" y="145"/>
                    <a:pt x="1" y="213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9"/>
            <p:cNvSpPr/>
            <p:nvPr/>
          </p:nvSpPr>
          <p:spPr>
            <a:xfrm flipH="1">
              <a:off x="151861" y="3951010"/>
              <a:ext cx="894682" cy="1252543"/>
            </a:xfrm>
            <a:custGeom>
              <a:avLst/>
              <a:gdLst/>
              <a:ahLst/>
              <a:cxnLst/>
              <a:rect l="l" t="t" r="r" b="b"/>
              <a:pathLst>
                <a:path w="14768" h="20675" extrusionOk="0">
                  <a:moveTo>
                    <a:pt x="12531" y="1343"/>
                  </a:moveTo>
                  <a:cubicBezTo>
                    <a:pt x="12295" y="1388"/>
                    <a:pt x="12059" y="1434"/>
                    <a:pt x="11816" y="1472"/>
                  </a:cubicBezTo>
                  <a:cubicBezTo>
                    <a:pt x="12059" y="1426"/>
                    <a:pt x="12295" y="1388"/>
                    <a:pt x="12531" y="1343"/>
                  </a:cubicBezTo>
                  <a:close/>
                  <a:moveTo>
                    <a:pt x="3158" y="5527"/>
                  </a:moveTo>
                  <a:cubicBezTo>
                    <a:pt x="3066" y="5633"/>
                    <a:pt x="2983" y="5732"/>
                    <a:pt x="2899" y="5839"/>
                  </a:cubicBezTo>
                  <a:cubicBezTo>
                    <a:pt x="2983" y="5732"/>
                    <a:pt x="3066" y="5626"/>
                    <a:pt x="3158" y="5527"/>
                  </a:cubicBezTo>
                  <a:close/>
                  <a:moveTo>
                    <a:pt x="10841" y="1"/>
                  </a:moveTo>
                  <a:cubicBezTo>
                    <a:pt x="10585" y="1"/>
                    <a:pt x="10321" y="12"/>
                    <a:pt x="10051" y="34"/>
                  </a:cubicBezTo>
                  <a:lnTo>
                    <a:pt x="10058" y="34"/>
                  </a:lnTo>
                  <a:cubicBezTo>
                    <a:pt x="9952" y="42"/>
                    <a:pt x="9845" y="49"/>
                    <a:pt x="9731" y="57"/>
                  </a:cubicBezTo>
                  <a:lnTo>
                    <a:pt x="9723" y="57"/>
                  </a:lnTo>
                  <a:cubicBezTo>
                    <a:pt x="9503" y="80"/>
                    <a:pt x="9275" y="110"/>
                    <a:pt x="9046" y="156"/>
                  </a:cubicBezTo>
                  <a:lnTo>
                    <a:pt x="9062" y="148"/>
                  </a:lnTo>
                  <a:lnTo>
                    <a:pt x="9062" y="148"/>
                  </a:lnTo>
                  <a:cubicBezTo>
                    <a:pt x="8841" y="178"/>
                    <a:pt x="8613" y="224"/>
                    <a:pt x="8392" y="277"/>
                  </a:cubicBezTo>
                  <a:lnTo>
                    <a:pt x="8377" y="285"/>
                  </a:lnTo>
                  <a:cubicBezTo>
                    <a:pt x="6779" y="643"/>
                    <a:pt x="5121" y="1335"/>
                    <a:pt x="3774" y="2385"/>
                  </a:cubicBezTo>
                  <a:cubicBezTo>
                    <a:pt x="2785" y="3115"/>
                    <a:pt x="1948" y="4028"/>
                    <a:pt x="1301" y="5078"/>
                  </a:cubicBezTo>
                  <a:lnTo>
                    <a:pt x="1301" y="5093"/>
                  </a:lnTo>
                  <a:cubicBezTo>
                    <a:pt x="1248" y="5177"/>
                    <a:pt x="1203" y="5261"/>
                    <a:pt x="1149" y="5344"/>
                  </a:cubicBezTo>
                  <a:lnTo>
                    <a:pt x="1126" y="5390"/>
                  </a:lnTo>
                  <a:cubicBezTo>
                    <a:pt x="1126" y="5390"/>
                    <a:pt x="1126" y="5398"/>
                    <a:pt x="1126" y="5398"/>
                  </a:cubicBezTo>
                  <a:cubicBezTo>
                    <a:pt x="738" y="6097"/>
                    <a:pt x="449" y="6851"/>
                    <a:pt x="267" y="7627"/>
                  </a:cubicBezTo>
                  <a:cubicBezTo>
                    <a:pt x="259" y="7672"/>
                    <a:pt x="252" y="7718"/>
                    <a:pt x="244" y="7764"/>
                  </a:cubicBezTo>
                  <a:cubicBezTo>
                    <a:pt x="0" y="8905"/>
                    <a:pt x="0" y="10092"/>
                    <a:pt x="244" y="11233"/>
                  </a:cubicBezTo>
                  <a:cubicBezTo>
                    <a:pt x="510" y="12503"/>
                    <a:pt x="1012" y="13721"/>
                    <a:pt x="1720" y="14809"/>
                  </a:cubicBezTo>
                  <a:cubicBezTo>
                    <a:pt x="1743" y="14847"/>
                    <a:pt x="1766" y="14877"/>
                    <a:pt x="1788" y="14915"/>
                  </a:cubicBezTo>
                  <a:cubicBezTo>
                    <a:pt x="1811" y="14946"/>
                    <a:pt x="1834" y="14984"/>
                    <a:pt x="1857" y="15022"/>
                  </a:cubicBezTo>
                  <a:cubicBezTo>
                    <a:pt x="1910" y="15090"/>
                    <a:pt x="1956" y="15166"/>
                    <a:pt x="2009" y="15235"/>
                  </a:cubicBezTo>
                  <a:cubicBezTo>
                    <a:pt x="2024" y="15257"/>
                    <a:pt x="2032" y="15273"/>
                    <a:pt x="2047" y="15296"/>
                  </a:cubicBezTo>
                  <a:cubicBezTo>
                    <a:pt x="2062" y="15311"/>
                    <a:pt x="2070" y="15334"/>
                    <a:pt x="2085" y="15349"/>
                  </a:cubicBezTo>
                  <a:cubicBezTo>
                    <a:pt x="2306" y="15653"/>
                    <a:pt x="2542" y="15950"/>
                    <a:pt x="2793" y="16239"/>
                  </a:cubicBezTo>
                  <a:cubicBezTo>
                    <a:pt x="2914" y="16383"/>
                    <a:pt x="3036" y="16520"/>
                    <a:pt x="3173" y="16657"/>
                  </a:cubicBezTo>
                  <a:lnTo>
                    <a:pt x="3181" y="16657"/>
                  </a:lnTo>
                  <a:cubicBezTo>
                    <a:pt x="3386" y="16886"/>
                    <a:pt x="3614" y="17106"/>
                    <a:pt x="3842" y="17327"/>
                  </a:cubicBezTo>
                  <a:lnTo>
                    <a:pt x="3911" y="17388"/>
                  </a:lnTo>
                  <a:lnTo>
                    <a:pt x="3987" y="17456"/>
                  </a:lnTo>
                  <a:cubicBezTo>
                    <a:pt x="4017" y="17479"/>
                    <a:pt x="4048" y="17509"/>
                    <a:pt x="4071" y="17532"/>
                  </a:cubicBezTo>
                  <a:lnTo>
                    <a:pt x="4078" y="17532"/>
                  </a:lnTo>
                  <a:cubicBezTo>
                    <a:pt x="5433" y="18750"/>
                    <a:pt x="7122" y="19815"/>
                    <a:pt x="9122" y="20674"/>
                  </a:cubicBezTo>
                  <a:cubicBezTo>
                    <a:pt x="8734" y="20477"/>
                    <a:pt x="8362" y="20264"/>
                    <a:pt x="8004" y="20043"/>
                  </a:cubicBezTo>
                  <a:cubicBezTo>
                    <a:pt x="7905" y="19990"/>
                    <a:pt x="7814" y="19936"/>
                    <a:pt x="7715" y="19883"/>
                  </a:cubicBezTo>
                  <a:lnTo>
                    <a:pt x="7685" y="19860"/>
                  </a:lnTo>
                  <a:cubicBezTo>
                    <a:pt x="7601" y="19807"/>
                    <a:pt x="7517" y="19754"/>
                    <a:pt x="7433" y="19701"/>
                  </a:cubicBezTo>
                  <a:cubicBezTo>
                    <a:pt x="7213" y="19571"/>
                    <a:pt x="7007" y="19427"/>
                    <a:pt x="6802" y="19290"/>
                  </a:cubicBezTo>
                  <a:cubicBezTo>
                    <a:pt x="6703" y="19214"/>
                    <a:pt x="6597" y="19145"/>
                    <a:pt x="6498" y="19069"/>
                  </a:cubicBezTo>
                  <a:cubicBezTo>
                    <a:pt x="6216" y="18856"/>
                    <a:pt x="5950" y="18643"/>
                    <a:pt x="5699" y="18422"/>
                  </a:cubicBezTo>
                  <a:cubicBezTo>
                    <a:pt x="5531" y="18270"/>
                    <a:pt x="5364" y="18126"/>
                    <a:pt x="5212" y="17966"/>
                  </a:cubicBezTo>
                  <a:cubicBezTo>
                    <a:pt x="5067" y="17829"/>
                    <a:pt x="4930" y="17684"/>
                    <a:pt x="4801" y="17547"/>
                  </a:cubicBezTo>
                  <a:cubicBezTo>
                    <a:pt x="4497" y="17205"/>
                    <a:pt x="4215" y="16840"/>
                    <a:pt x="3957" y="16460"/>
                  </a:cubicBezTo>
                  <a:lnTo>
                    <a:pt x="3957" y="16467"/>
                  </a:lnTo>
                  <a:cubicBezTo>
                    <a:pt x="3804" y="16247"/>
                    <a:pt x="3668" y="16018"/>
                    <a:pt x="3553" y="15798"/>
                  </a:cubicBezTo>
                  <a:lnTo>
                    <a:pt x="3553" y="15790"/>
                  </a:lnTo>
                  <a:cubicBezTo>
                    <a:pt x="3348" y="15417"/>
                    <a:pt x="3181" y="15029"/>
                    <a:pt x="3044" y="14626"/>
                  </a:cubicBezTo>
                  <a:cubicBezTo>
                    <a:pt x="2930" y="14276"/>
                    <a:pt x="2838" y="13918"/>
                    <a:pt x="2785" y="13553"/>
                  </a:cubicBezTo>
                  <a:cubicBezTo>
                    <a:pt x="2785" y="13546"/>
                    <a:pt x="2785" y="13546"/>
                    <a:pt x="2785" y="13546"/>
                  </a:cubicBezTo>
                  <a:lnTo>
                    <a:pt x="2777" y="13470"/>
                  </a:lnTo>
                  <a:lnTo>
                    <a:pt x="2777" y="13477"/>
                  </a:lnTo>
                  <a:cubicBezTo>
                    <a:pt x="2732" y="13158"/>
                    <a:pt x="2709" y="12831"/>
                    <a:pt x="2717" y="12511"/>
                  </a:cubicBezTo>
                  <a:lnTo>
                    <a:pt x="2717" y="12503"/>
                  </a:lnTo>
                  <a:cubicBezTo>
                    <a:pt x="2724" y="12321"/>
                    <a:pt x="2739" y="12138"/>
                    <a:pt x="2762" y="11956"/>
                  </a:cubicBezTo>
                  <a:cubicBezTo>
                    <a:pt x="2914" y="10898"/>
                    <a:pt x="3302" y="9894"/>
                    <a:pt x="3903" y="9011"/>
                  </a:cubicBezTo>
                  <a:cubicBezTo>
                    <a:pt x="3934" y="8958"/>
                    <a:pt x="3964" y="8905"/>
                    <a:pt x="4002" y="8859"/>
                  </a:cubicBezTo>
                  <a:cubicBezTo>
                    <a:pt x="4246" y="8494"/>
                    <a:pt x="4520" y="8152"/>
                    <a:pt x="4809" y="7824"/>
                  </a:cubicBezTo>
                  <a:cubicBezTo>
                    <a:pt x="4892" y="7741"/>
                    <a:pt x="4968" y="7649"/>
                    <a:pt x="5052" y="7566"/>
                  </a:cubicBezTo>
                  <a:cubicBezTo>
                    <a:pt x="5752" y="6835"/>
                    <a:pt x="6521" y="6166"/>
                    <a:pt x="7335" y="5565"/>
                  </a:cubicBezTo>
                  <a:cubicBezTo>
                    <a:pt x="7753" y="5245"/>
                    <a:pt x="8187" y="4949"/>
                    <a:pt x="8628" y="4660"/>
                  </a:cubicBezTo>
                  <a:cubicBezTo>
                    <a:pt x="8871" y="4492"/>
                    <a:pt x="9115" y="4332"/>
                    <a:pt x="9366" y="4180"/>
                  </a:cubicBezTo>
                  <a:cubicBezTo>
                    <a:pt x="10142" y="3686"/>
                    <a:pt x="10948" y="3214"/>
                    <a:pt x="11770" y="2742"/>
                  </a:cubicBezTo>
                  <a:lnTo>
                    <a:pt x="11991" y="2613"/>
                  </a:lnTo>
                  <a:lnTo>
                    <a:pt x="12592" y="2278"/>
                  </a:lnTo>
                  <a:lnTo>
                    <a:pt x="12645" y="2248"/>
                  </a:lnTo>
                  <a:lnTo>
                    <a:pt x="12995" y="2050"/>
                  </a:lnTo>
                  <a:lnTo>
                    <a:pt x="13246" y="1905"/>
                  </a:lnTo>
                  <a:lnTo>
                    <a:pt x="13619" y="1700"/>
                  </a:lnTo>
                  <a:lnTo>
                    <a:pt x="13763" y="1616"/>
                  </a:lnTo>
                  <a:lnTo>
                    <a:pt x="14517" y="1198"/>
                  </a:lnTo>
                  <a:lnTo>
                    <a:pt x="14768" y="1053"/>
                  </a:lnTo>
                  <a:cubicBezTo>
                    <a:pt x="14752" y="1023"/>
                    <a:pt x="14730" y="993"/>
                    <a:pt x="14699" y="977"/>
                  </a:cubicBezTo>
                  <a:cubicBezTo>
                    <a:pt x="14631" y="924"/>
                    <a:pt x="14547" y="901"/>
                    <a:pt x="14456" y="894"/>
                  </a:cubicBezTo>
                  <a:cubicBezTo>
                    <a:pt x="14387" y="886"/>
                    <a:pt x="14326" y="878"/>
                    <a:pt x="14265" y="863"/>
                  </a:cubicBezTo>
                  <a:lnTo>
                    <a:pt x="14258" y="863"/>
                  </a:lnTo>
                  <a:cubicBezTo>
                    <a:pt x="14197" y="856"/>
                    <a:pt x="14144" y="840"/>
                    <a:pt x="14091" y="825"/>
                  </a:cubicBezTo>
                  <a:lnTo>
                    <a:pt x="14060" y="818"/>
                  </a:lnTo>
                  <a:cubicBezTo>
                    <a:pt x="14014" y="802"/>
                    <a:pt x="13976" y="795"/>
                    <a:pt x="13938" y="779"/>
                  </a:cubicBezTo>
                  <a:cubicBezTo>
                    <a:pt x="13916" y="772"/>
                    <a:pt x="13900" y="764"/>
                    <a:pt x="13885" y="757"/>
                  </a:cubicBezTo>
                  <a:cubicBezTo>
                    <a:pt x="13855" y="741"/>
                    <a:pt x="13817" y="734"/>
                    <a:pt x="13794" y="719"/>
                  </a:cubicBezTo>
                  <a:cubicBezTo>
                    <a:pt x="13695" y="681"/>
                    <a:pt x="13604" y="635"/>
                    <a:pt x="13512" y="589"/>
                  </a:cubicBezTo>
                  <a:lnTo>
                    <a:pt x="13497" y="582"/>
                  </a:lnTo>
                  <a:cubicBezTo>
                    <a:pt x="13421" y="544"/>
                    <a:pt x="13345" y="506"/>
                    <a:pt x="13269" y="468"/>
                  </a:cubicBezTo>
                  <a:cubicBezTo>
                    <a:pt x="12666" y="160"/>
                    <a:pt x="11815" y="1"/>
                    <a:pt x="10841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9"/>
            <p:cNvSpPr/>
            <p:nvPr/>
          </p:nvSpPr>
          <p:spPr>
            <a:xfrm flipH="1">
              <a:off x="114966" y="3877159"/>
              <a:ext cx="917764" cy="1253088"/>
            </a:xfrm>
            <a:custGeom>
              <a:avLst/>
              <a:gdLst/>
              <a:ahLst/>
              <a:cxnLst/>
              <a:rect l="l" t="t" r="r" b="b"/>
              <a:pathLst>
                <a:path w="15149" h="20684" extrusionOk="0">
                  <a:moveTo>
                    <a:pt x="11259" y="0"/>
                  </a:moveTo>
                  <a:cubicBezTo>
                    <a:pt x="9076" y="0"/>
                    <a:pt x="6273" y="781"/>
                    <a:pt x="4216" y="2386"/>
                  </a:cubicBezTo>
                  <a:cubicBezTo>
                    <a:pt x="1203" y="4631"/>
                    <a:pt x="1" y="8077"/>
                    <a:pt x="685" y="11227"/>
                  </a:cubicBezTo>
                  <a:cubicBezTo>
                    <a:pt x="1416" y="14932"/>
                    <a:pt x="4474" y="18500"/>
                    <a:pt x="9549" y="20684"/>
                  </a:cubicBezTo>
                  <a:cubicBezTo>
                    <a:pt x="9161" y="20478"/>
                    <a:pt x="8788" y="20265"/>
                    <a:pt x="8438" y="20052"/>
                  </a:cubicBezTo>
                  <a:cubicBezTo>
                    <a:pt x="7244" y="19390"/>
                    <a:pt x="6163" y="18546"/>
                    <a:pt x="5235" y="17549"/>
                  </a:cubicBezTo>
                  <a:cubicBezTo>
                    <a:pt x="3987" y="16301"/>
                    <a:pt x="2975" y="14841"/>
                    <a:pt x="2253" y="13235"/>
                  </a:cubicBezTo>
                  <a:cubicBezTo>
                    <a:pt x="891" y="10124"/>
                    <a:pt x="1887" y="6944"/>
                    <a:pt x="4512" y="4616"/>
                  </a:cubicBezTo>
                  <a:cubicBezTo>
                    <a:pt x="7510" y="2128"/>
                    <a:pt x="11261" y="1626"/>
                    <a:pt x="15148" y="979"/>
                  </a:cubicBezTo>
                  <a:cubicBezTo>
                    <a:pt x="15072" y="926"/>
                    <a:pt x="14988" y="903"/>
                    <a:pt x="14905" y="895"/>
                  </a:cubicBezTo>
                  <a:cubicBezTo>
                    <a:pt x="14387" y="842"/>
                    <a:pt x="14068" y="637"/>
                    <a:pt x="13703" y="469"/>
                  </a:cubicBezTo>
                  <a:cubicBezTo>
                    <a:pt x="13096" y="158"/>
                    <a:pt x="12240" y="0"/>
                    <a:pt x="11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9"/>
            <p:cNvSpPr/>
            <p:nvPr/>
          </p:nvSpPr>
          <p:spPr>
            <a:xfrm flipH="1">
              <a:off x="917441" y="4339289"/>
              <a:ext cx="83907" cy="281648"/>
            </a:xfrm>
            <a:custGeom>
              <a:avLst/>
              <a:gdLst/>
              <a:ahLst/>
              <a:cxnLst/>
              <a:rect l="l" t="t" r="r" b="b"/>
              <a:pathLst>
                <a:path w="1385" h="4649" extrusionOk="0">
                  <a:moveTo>
                    <a:pt x="190" y="0"/>
                  </a:moveTo>
                  <a:cubicBezTo>
                    <a:pt x="91" y="442"/>
                    <a:pt x="23" y="891"/>
                    <a:pt x="0" y="1347"/>
                  </a:cubicBezTo>
                  <a:cubicBezTo>
                    <a:pt x="213" y="2298"/>
                    <a:pt x="540" y="3219"/>
                    <a:pt x="989" y="4093"/>
                  </a:cubicBezTo>
                  <a:cubicBezTo>
                    <a:pt x="997" y="4109"/>
                    <a:pt x="1012" y="4132"/>
                    <a:pt x="1020" y="4147"/>
                  </a:cubicBezTo>
                  <a:cubicBezTo>
                    <a:pt x="1134" y="4322"/>
                    <a:pt x="1255" y="4489"/>
                    <a:pt x="1385" y="4649"/>
                  </a:cubicBezTo>
                  <a:cubicBezTo>
                    <a:pt x="1347" y="4497"/>
                    <a:pt x="1309" y="4345"/>
                    <a:pt x="1271" y="4192"/>
                  </a:cubicBezTo>
                  <a:cubicBezTo>
                    <a:pt x="1065" y="3934"/>
                    <a:pt x="905" y="3645"/>
                    <a:pt x="799" y="3333"/>
                  </a:cubicBezTo>
                  <a:cubicBezTo>
                    <a:pt x="639" y="2891"/>
                    <a:pt x="533" y="2435"/>
                    <a:pt x="479" y="1963"/>
                  </a:cubicBezTo>
                  <a:cubicBezTo>
                    <a:pt x="472" y="1887"/>
                    <a:pt x="464" y="1803"/>
                    <a:pt x="457" y="1727"/>
                  </a:cubicBezTo>
                  <a:cubicBezTo>
                    <a:pt x="297" y="1164"/>
                    <a:pt x="213" y="586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9"/>
            <p:cNvSpPr/>
            <p:nvPr/>
          </p:nvSpPr>
          <p:spPr>
            <a:xfrm flipH="1">
              <a:off x="827536" y="4063635"/>
              <a:ext cx="131464" cy="428258"/>
            </a:xfrm>
            <a:custGeom>
              <a:avLst/>
              <a:gdLst/>
              <a:ahLst/>
              <a:cxnLst/>
              <a:rect l="l" t="t" r="r" b="b"/>
              <a:pathLst>
                <a:path w="2170" h="7069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1446" y="670"/>
                    <a:pt x="830" y="1446"/>
                    <a:pt x="343" y="2314"/>
                  </a:cubicBezTo>
                  <a:cubicBezTo>
                    <a:pt x="123" y="3166"/>
                    <a:pt x="9" y="4041"/>
                    <a:pt x="1" y="4923"/>
                  </a:cubicBezTo>
                  <a:cubicBezTo>
                    <a:pt x="1" y="5357"/>
                    <a:pt x="9" y="5783"/>
                    <a:pt x="47" y="6209"/>
                  </a:cubicBezTo>
                  <a:cubicBezTo>
                    <a:pt x="123" y="6498"/>
                    <a:pt x="214" y="6780"/>
                    <a:pt x="321" y="7069"/>
                  </a:cubicBezTo>
                  <a:cubicBezTo>
                    <a:pt x="275" y="6764"/>
                    <a:pt x="244" y="6452"/>
                    <a:pt x="229" y="6148"/>
                  </a:cubicBezTo>
                  <a:cubicBezTo>
                    <a:pt x="161" y="5098"/>
                    <a:pt x="275" y="4048"/>
                    <a:pt x="579" y="3044"/>
                  </a:cubicBezTo>
                  <a:cubicBezTo>
                    <a:pt x="922" y="1994"/>
                    <a:pt x="1431" y="1005"/>
                    <a:pt x="2086" y="115"/>
                  </a:cubicBezTo>
                  <a:cubicBezTo>
                    <a:pt x="2116" y="77"/>
                    <a:pt x="2139" y="39"/>
                    <a:pt x="2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9"/>
            <p:cNvSpPr/>
            <p:nvPr/>
          </p:nvSpPr>
          <p:spPr>
            <a:xfrm flipH="1">
              <a:off x="699404" y="3970579"/>
              <a:ext cx="231425" cy="468303"/>
            </a:xfrm>
            <a:custGeom>
              <a:avLst/>
              <a:gdLst/>
              <a:ahLst/>
              <a:cxnLst/>
              <a:rect l="l" t="t" r="r" b="b"/>
              <a:pathLst>
                <a:path w="3820" h="7730" extrusionOk="0">
                  <a:moveTo>
                    <a:pt x="3819" y="0"/>
                  </a:moveTo>
                  <a:cubicBezTo>
                    <a:pt x="3446" y="205"/>
                    <a:pt x="3089" y="434"/>
                    <a:pt x="2747" y="685"/>
                  </a:cubicBezTo>
                  <a:cubicBezTo>
                    <a:pt x="2488" y="959"/>
                    <a:pt x="2252" y="1248"/>
                    <a:pt x="2031" y="1537"/>
                  </a:cubicBezTo>
                  <a:cubicBezTo>
                    <a:pt x="1362" y="2404"/>
                    <a:pt x="837" y="3370"/>
                    <a:pt x="472" y="4405"/>
                  </a:cubicBezTo>
                  <a:cubicBezTo>
                    <a:pt x="145" y="5379"/>
                    <a:pt x="0" y="6406"/>
                    <a:pt x="46" y="7441"/>
                  </a:cubicBezTo>
                  <a:cubicBezTo>
                    <a:pt x="53" y="7532"/>
                    <a:pt x="53" y="7631"/>
                    <a:pt x="61" y="7730"/>
                  </a:cubicBezTo>
                  <a:cubicBezTo>
                    <a:pt x="167" y="7113"/>
                    <a:pt x="358" y="6528"/>
                    <a:pt x="616" y="5965"/>
                  </a:cubicBezTo>
                  <a:cubicBezTo>
                    <a:pt x="700" y="4953"/>
                    <a:pt x="1088" y="3926"/>
                    <a:pt x="1621" y="2975"/>
                  </a:cubicBezTo>
                  <a:cubicBezTo>
                    <a:pt x="2069" y="2168"/>
                    <a:pt x="2602" y="1415"/>
                    <a:pt x="3195" y="723"/>
                  </a:cubicBezTo>
                  <a:cubicBezTo>
                    <a:pt x="3401" y="479"/>
                    <a:pt x="3606" y="236"/>
                    <a:pt x="3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9"/>
            <p:cNvSpPr/>
            <p:nvPr/>
          </p:nvSpPr>
          <p:spPr>
            <a:xfrm flipH="1">
              <a:off x="785613" y="4698366"/>
              <a:ext cx="158120" cy="163209"/>
            </a:xfrm>
            <a:custGeom>
              <a:avLst/>
              <a:gdLst/>
              <a:ahLst/>
              <a:cxnLst/>
              <a:rect l="l" t="t" r="r" b="b"/>
              <a:pathLst>
                <a:path w="2610" h="2694" extrusionOk="0">
                  <a:moveTo>
                    <a:pt x="0" y="0"/>
                  </a:moveTo>
                  <a:cubicBezTo>
                    <a:pt x="297" y="624"/>
                    <a:pt x="647" y="1225"/>
                    <a:pt x="1058" y="1788"/>
                  </a:cubicBezTo>
                  <a:cubicBezTo>
                    <a:pt x="1141" y="1856"/>
                    <a:pt x="1225" y="1910"/>
                    <a:pt x="1316" y="1970"/>
                  </a:cubicBezTo>
                  <a:cubicBezTo>
                    <a:pt x="1727" y="2252"/>
                    <a:pt x="2153" y="2495"/>
                    <a:pt x="2610" y="2693"/>
                  </a:cubicBezTo>
                  <a:cubicBezTo>
                    <a:pt x="2488" y="2541"/>
                    <a:pt x="2374" y="2389"/>
                    <a:pt x="2260" y="2229"/>
                  </a:cubicBezTo>
                  <a:cubicBezTo>
                    <a:pt x="1879" y="1925"/>
                    <a:pt x="1506" y="1628"/>
                    <a:pt x="1172" y="1309"/>
                  </a:cubicBezTo>
                  <a:cubicBezTo>
                    <a:pt x="746" y="905"/>
                    <a:pt x="358" y="46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9"/>
            <p:cNvSpPr/>
            <p:nvPr/>
          </p:nvSpPr>
          <p:spPr>
            <a:xfrm flipH="1">
              <a:off x="457436" y="3885762"/>
              <a:ext cx="345260" cy="312545"/>
            </a:xfrm>
            <a:custGeom>
              <a:avLst/>
              <a:gdLst/>
              <a:ahLst/>
              <a:cxnLst/>
              <a:rect l="l" t="t" r="r" b="b"/>
              <a:pathLst>
                <a:path w="5699" h="5159" extrusionOk="0">
                  <a:moveTo>
                    <a:pt x="5698" y="0"/>
                  </a:moveTo>
                  <a:lnTo>
                    <a:pt x="5698" y="0"/>
                  </a:lnTo>
                  <a:cubicBezTo>
                    <a:pt x="5478" y="38"/>
                    <a:pt x="5257" y="84"/>
                    <a:pt x="5029" y="137"/>
                  </a:cubicBezTo>
                  <a:cubicBezTo>
                    <a:pt x="4207" y="609"/>
                    <a:pt x="3424" y="1164"/>
                    <a:pt x="2709" y="1788"/>
                  </a:cubicBezTo>
                  <a:cubicBezTo>
                    <a:pt x="1628" y="2716"/>
                    <a:pt x="677" y="3728"/>
                    <a:pt x="145" y="4831"/>
                  </a:cubicBezTo>
                  <a:cubicBezTo>
                    <a:pt x="99" y="4938"/>
                    <a:pt x="46" y="5052"/>
                    <a:pt x="0" y="5158"/>
                  </a:cubicBezTo>
                  <a:cubicBezTo>
                    <a:pt x="122" y="5037"/>
                    <a:pt x="244" y="4907"/>
                    <a:pt x="365" y="4786"/>
                  </a:cubicBezTo>
                  <a:cubicBezTo>
                    <a:pt x="419" y="4694"/>
                    <a:pt x="472" y="4595"/>
                    <a:pt x="525" y="4504"/>
                  </a:cubicBezTo>
                  <a:cubicBezTo>
                    <a:pt x="989" y="3690"/>
                    <a:pt x="1575" y="2952"/>
                    <a:pt x="2267" y="2321"/>
                  </a:cubicBezTo>
                  <a:cubicBezTo>
                    <a:pt x="2952" y="1704"/>
                    <a:pt x="3698" y="1149"/>
                    <a:pt x="4481" y="677"/>
                  </a:cubicBezTo>
                  <a:cubicBezTo>
                    <a:pt x="4869" y="441"/>
                    <a:pt x="5272" y="213"/>
                    <a:pt x="5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19"/>
            <p:cNvSpPr/>
            <p:nvPr/>
          </p:nvSpPr>
          <p:spPr>
            <a:xfrm flipH="1">
              <a:off x="845043" y="4214851"/>
              <a:ext cx="22658" cy="69185"/>
            </a:xfrm>
            <a:custGeom>
              <a:avLst/>
              <a:gdLst/>
              <a:ahLst/>
              <a:cxnLst/>
              <a:rect l="l" t="t" r="r" b="b"/>
              <a:pathLst>
                <a:path w="374" h="1142" extrusionOk="0">
                  <a:moveTo>
                    <a:pt x="373" y="0"/>
                  </a:moveTo>
                  <a:cubicBezTo>
                    <a:pt x="221" y="358"/>
                    <a:pt x="99" y="731"/>
                    <a:pt x="8" y="1111"/>
                  </a:cubicBezTo>
                  <a:lnTo>
                    <a:pt x="0" y="1141"/>
                  </a:lnTo>
                  <a:cubicBezTo>
                    <a:pt x="38" y="1088"/>
                    <a:pt x="61" y="1043"/>
                    <a:pt x="99" y="989"/>
                  </a:cubicBezTo>
                  <a:cubicBezTo>
                    <a:pt x="175" y="655"/>
                    <a:pt x="267" y="320"/>
                    <a:pt x="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19"/>
            <p:cNvSpPr/>
            <p:nvPr/>
          </p:nvSpPr>
          <p:spPr>
            <a:xfrm flipH="1">
              <a:off x="593866" y="3922173"/>
              <a:ext cx="119408" cy="88087"/>
            </a:xfrm>
            <a:custGeom>
              <a:avLst/>
              <a:gdLst/>
              <a:ahLst/>
              <a:cxnLst/>
              <a:rect l="l" t="t" r="r" b="b"/>
              <a:pathLst>
                <a:path w="1971" h="1454" extrusionOk="0">
                  <a:moveTo>
                    <a:pt x="1971" y="0"/>
                  </a:moveTo>
                  <a:lnTo>
                    <a:pt x="1971" y="0"/>
                  </a:lnTo>
                  <a:cubicBezTo>
                    <a:pt x="1605" y="137"/>
                    <a:pt x="1240" y="289"/>
                    <a:pt x="890" y="457"/>
                  </a:cubicBezTo>
                  <a:cubicBezTo>
                    <a:pt x="578" y="784"/>
                    <a:pt x="282" y="1119"/>
                    <a:pt x="0" y="1453"/>
                  </a:cubicBezTo>
                  <a:lnTo>
                    <a:pt x="91" y="1370"/>
                  </a:lnTo>
                  <a:cubicBezTo>
                    <a:pt x="670" y="852"/>
                    <a:pt x="1301" y="396"/>
                    <a:pt x="19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19"/>
            <p:cNvSpPr/>
            <p:nvPr/>
          </p:nvSpPr>
          <p:spPr>
            <a:xfrm flipH="1">
              <a:off x="454222" y="5062896"/>
              <a:ext cx="133706" cy="67368"/>
            </a:xfrm>
            <a:custGeom>
              <a:avLst/>
              <a:gdLst/>
              <a:ahLst/>
              <a:cxnLst/>
              <a:rect l="l" t="t" r="r" b="b"/>
              <a:pathLst>
                <a:path w="2207" h="1112" extrusionOk="0">
                  <a:moveTo>
                    <a:pt x="0" y="1"/>
                  </a:moveTo>
                  <a:lnTo>
                    <a:pt x="0" y="1"/>
                  </a:lnTo>
                  <a:cubicBezTo>
                    <a:pt x="716" y="412"/>
                    <a:pt x="1454" y="785"/>
                    <a:pt x="2207" y="1112"/>
                  </a:cubicBezTo>
                  <a:cubicBezTo>
                    <a:pt x="1819" y="906"/>
                    <a:pt x="1446" y="693"/>
                    <a:pt x="1088" y="480"/>
                  </a:cubicBezTo>
                  <a:cubicBezTo>
                    <a:pt x="891" y="366"/>
                    <a:pt x="700" y="244"/>
                    <a:pt x="510" y="130"/>
                  </a:cubicBezTo>
                  <a:cubicBezTo>
                    <a:pt x="343" y="92"/>
                    <a:pt x="175" y="4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19"/>
            <p:cNvSpPr/>
            <p:nvPr/>
          </p:nvSpPr>
          <p:spPr>
            <a:xfrm flipH="1">
              <a:off x="576360" y="3927686"/>
              <a:ext cx="257233" cy="307456"/>
            </a:xfrm>
            <a:custGeom>
              <a:avLst/>
              <a:gdLst/>
              <a:ahLst/>
              <a:cxnLst/>
              <a:rect l="l" t="t" r="r" b="b"/>
              <a:pathLst>
                <a:path w="4246" h="5075" extrusionOk="0">
                  <a:moveTo>
                    <a:pt x="4246" y="0"/>
                  </a:moveTo>
                  <a:lnTo>
                    <a:pt x="4246" y="0"/>
                  </a:lnTo>
                  <a:cubicBezTo>
                    <a:pt x="3652" y="343"/>
                    <a:pt x="3082" y="738"/>
                    <a:pt x="2557" y="1180"/>
                  </a:cubicBezTo>
                  <a:cubicBezTo>
                    <a:pt x="1834" y="1773"/>
                    <a:pt x="1218" y="2496"/>
                    <a:pt x="746" y="3302"/>
                  </a:cubicBezTo>
                  <a:cubicBezTo>
                    <a:pt x="434" y="3865"/>
                    <a:pt x="183" y="4459"/>
                    <a:pt x="0" y="5075"/>
                  </a:cubicBezTo>
                  <a:lnTo>
                    <a:pt x="61" y="5007"/>
                  </a:lnTo>
                  <a:cubicBezTo>
                    <a:pt x="107" y="4793"/>
                    <a:pt x="168" y="4580"/>
                    <a:pt x="251" y="4383"/>
                  </a:cubicBezTo>
                  <a:cubicBezTo>
                    <a:pt x="510" y="3759"/>
                    <a:pt x="868" y="3181"/>
                    <a:pt x="1309" y="2663"/>
                  </a:cubicBezTo>
                  <a:cubicBezTo>
                    <a:pt x="1735" y="2146"/>
                    <a:pt x="2207" y="1667"/>
                    <a:pt x="2709" y="1225"/>
                  </a:cubicBezTo>
                  <a:cubicBezTo>
                    <a:pt x="3196" y="784"/>
                    <a:pt x="3705" y="373"/>
                    <a:pt x="4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19"/>
            <p:cNvSpPr/>
            <p:nvPr/>
          </p:nvSpPr>
          <p:spPr>
            <a:xfrm flipH="1">
              <a:off x="187354" y="3903271"/>
              <a:ext cx="226821" cy="89904"/>
            </a:xfrm>
            <a:custGeom>
              <a:avLst/>
              <a:gdLst/>
              <a:ahLst/>
              <a:cxnLst/>
              <a:rect l="l" t="t" r="r" b="b"/>
              <a:pathLst>
                <a:path w="3744" h="1484" extrusionOk="0">
                  <a:moveTo>
                    <a:pt x="3424" y="0"/>
                  </a:moveTo>
                  <a:cubicBezTo>
                    <a:pt x="3211" y="69"/>
                    <a:pt x="3013" y="137"/>
                    <a:pt x="2823" y="213"/>
                  </a:cubicBezTo>
                  <a:cubicBezTo>
                    <a:pt x="2367" y="373"/>
                    <a:pt x="1933" y="563"/>
                    <a:pt x="1507" y="738"/>
                  </a:cubicBezTo>
                  <a:cubicBezTo>
                    <a:pt x="1066" y="913"/>
                    <a:pt x="640" y="1119"/>
                    <a:pt x="221" y="1354"/>
                  </a:cubicBezTo>
                  <a:cubicBezTo>
                    <a:pt x="153" y="1393"/>
                    <a:pt x="77" y="1438"/>
                    <a:pt x="1" y="1484"/>
                  </a:cubicBezTo>
                  <a:cubicBezTo>
                    <a:pt x="411" y="1385"/>
                    <a:pt x="830" y="1286"/>
                    <a:pt x="1256" y="1195"/>
                  </a:cubicBezTo>
                  <a:cubicBezTo>
                    <a:pt x="1545" y="1043"/>
                    <a:pt x="1834" y="883"/>
                    <a:pt x="2146" y="746"/>
                  </a:cubicBezTo>
                  <a:cubicBezTo>
                    <a:pt x="2625" y="533"/>
                    <a:pt x="3105" y="350"/>
                    <a:pt x="3607" y="206"/>
                  </a:cubicBezTo>
                  <a:lnTo>
                    <a:pt x="3744" y="160"/>
                  </a:lnTo>
                  <a:cubicBezTo>
                    <a:pt x="3660" y="114"/>
                    <a:pt x="3576" y="76"/>
                    <a:pt x="3493" y="38"/>
                  </a:cubicBezTo>
                  <a:lnTo>
                    <a:pt x="3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19"/>
            <p:cNvSpPr/>
            <p:nvPr/>
          </p:nvSpPr>
          <p:spPr>
            <a:xfrm flipH="1">
              <a:off x="224673" y="3890790"/>
              <a:ext cx="239725" cy="116682"/>
            </a:xfrm>
            <a:custGeom>
              <a:avLst/>
              <a:gdLst/>
              <a:ahLst/>
              <a:cxnLst/>
              <a:rect l="l" t="t" r="r" b="b"/>
              <a:pathLst>
                <a:path w="3957" h="1926" extrusionOk="0">
                  <a:moveTo>
                    <a:pt x="3660" y="1"/>
                  </a:moveTo>
                  <a:cubicBezTo>
                    <a:pt x="3226" y="168"/>
                    <a:pt x="2823" y="343"/>
                    <a:pt x="2427" y="533"/>
                  </a:cubicBezTo>
                  <a:cubicBezTo>
                    <a:pt x="1895" y="784"/>
                    <a:pt x="1385" y="1043"/>
                    <a:pt x="913" y="1332"/>
                  </a:cubicBezTo>
                  <a:cubicBezTo>
                    <a:pt x="594" y="1522"/>
                    <a:pt x="289" y="1720"/>
                    <a:pt x="0" y="1926"/>
                  </a:cubicBezTo>
                  <a:lnTo>
                    <a:pt x="206" y="1865"/>
                  </a:lnTo>
                  <a:cubicBezTo>
                    <a:pt x="312" y="1773"/>
                    <a:pt x="419" y="1697"/>
                    <a:pt x="541" y="1621"/>
                  </a:cubicBezTo>
                  <a:cubicBezTo>
                    <a:pt x="959" y="1347"/>
                    <a:pt x="1408" y="1112"/>
                    <a:pt x="1872" y="914"/>
                  </a:cubicBezTo>
                  <a:cubicBezTo>
                    <a:pt x="2283" y="731"/>
                    <a:pt x="2694" y="564"/>
                    <a:pt x="3127" y="396"/>
                  </a:cubicBezTo>
                  <a:cubicBezTo>
                    <a:pt x="3401" y="282"/>
                    <a:pt x="3675" y="191"/>
                    <a:pt x="3957" y="92"/>
                  </a:cubicBezTo>
                  <a:cubicBezTo>
                    <a:pt x="3865" y="62"/>
                    <a:pt x="3766" y="31"/>
                    <a:pt x="36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19"/>
            <p:cNvSpPr/>
            <p:nvPr/>
          </p:nvSpPr>
          <p:spPr>
            <a:xfrm flipH="1">
              <a:off x="114956" y="3920295"/>
              <a:ext cx="176598" cy="45679"/>
            </a:xfrm>
            <a:custGeom>
              <a:avLst/>
              <a:gdLst/>
              <a:ahLst/>
              <a:cxnLst/>
              <a:rect l="l" t="t" r="r" b="b"/>
              <a:pathLst>
                <a:path w="2915" h="754" extrusionOk="0">
                  <a:moveTo>
                    <a:pt x="1986" y="1"/>
                  </a:moveTo>
                  <a:lnTo>
                    <a:pt x="1910" y="24"/>
                  </a:lnTo>
                  <a:cubicBezTo>
                    <a:pt x="1377" y="183"/>
                    <a:pt x="852" y="374"/>
                    <a:pt x="343" y="594"/>
                  </a:cubicBezTo>
                  <a:cubicBezTo>
                    <a:pt x="229" y="647"/>
                    <a:pt x="115" y="701"/>
                    <a:pt x="0" y="754"/>
                  </a:cubicBezTo>
                  <a:cubicBezTo>
                    <a:pt x="936" y="571"/>
                    <a:pt x="1895" y="419"/>
                    <a:pt x="2914" y="259"/>
                  </a:cubicBezTo>
                  <a:cubicBezTo>
                    <a:pt x="2838" y="214"/>
                    <a:pt x="2754" y="183"/>
                    <a:pt x="2671" y="183"/>
                  </a:cubicBezTo>
                  <a:cubicBezTo>
                    <a:pt x="2435" y="153"/>
                    <a:pt x="2207" y="92"/>
                    <a:pt x="1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19"/>
            <p:cNvSpPr/>
            <p:nvPr/>
          </p:nvSpPr>
          <p:spPr>
            <a:xfrm flipH="1">
              <a:off x="396610" y="3878856"/>
              <a:ext cx="344836" cy="263231"/>
            </a:xfrm>
            <a:custGeom>
              <a:avLst/>
              <a:gdLst/>
              <a:ahLst/>
              <a:cxnLst/>
              <a:rect l="l" t="t" r="r" b="b"/>
              <a:pathLst>
                <a:path w="5692" h="4345" extrusionOk="0">
                  <a:moveTo>
                    <a:pt x="5692" y="0"/>
                  </a:moveTo>
                  <a:lnTo>
                    <a:pt x="5692" y="0"/>
                  </a:lnTo>
                  <a:cubicBezTo>
                    <a:pt x="5585" y="8"/>
                    <a:pt x="5479" y="15"/>
                    <a:pt x="5372" y="30"/>
                  </a:cubicBezTo>
                  <a:cubicBezTo>
                    <a:pt x="4832" y="274"/>
                    <a:pt x="4299" y="555"/>
                    <a:pt x="3790" y="867"/>
                  </a:cubicBezTo>
                  <a:cubicBezTo>
                    <a:pt x="3029" y="1316"/>
                    <a:pt x="2306" y="1834"/>
                    <a:pt x="1644" y="2419"/>
                  </a:cubicBezTo>
                  <a:cubicBezTo>
                    <a:pt x="1013" y="2982"/>
                    <a:pt x="457" y="3629"/>
                    <a:pt x="1" y="4344"/>
                  </a:cubicBezTo>
                  <a:cubicBezTo>
                    <a:pt x="298" y="4101"/>
                    <a:pt x="610" y="3880"/>
                    <a:pt x="937" y="3675"/>
                  </a:cubicBezTo>
                  <a:cubicBezTo>
                    <a:pt x="1294" y="3157"/>
                    <a:pt x="1720" y="2686"/>
                    <a:pt x="2192" y="2267"/>
                  </a:cubicBezTo>
                  <a:cubicBezTo>
                    <a:pt x="2717" y="1788"/>
                    <a:pt x="3288" y="1354"/>
                    <a:pt x="3889" y="974"/>
                  </a:cubicBezTo>
                  <a:cubicBezTo>
                    <a:pt x="4467" y="609"/>
                    <a:pt x="5068" y="282"/>
                    <a:pt x="5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19"/>
            <p:cNvSpPr/>
            <p:nvPr/>
          </p:nvSpPr>
          <p:spPr>
            <a:xfrm flipH="1">
              <a:off x="263871" y="3883884"/>
              <a:ext cx="287646" cy="152607"/>
            </a:xfrm>
            <a:custGeom>
              <a:avLst/>
              <a:gdLst/>
              <a:ahLst/>
              <a:cxnLst/>
              <a:rect l="l" t="t" r="r" b="b"/>
              <a:pathLst>
                <a:path w="4748" h="2519" extrusionOk="0">
                  <a:moveTo>
                    <a:pt x="4603" y="1"/>
                  </a:moveTo>
                  <a:cubicBezTo>
                    <a:pt x="2930" y="571"/>
                    <a:pt x="1400" y="1309"/>
                    <a:pt x="267" y="2275"/>
                  </a:cubicBezTo>
                  <a:cubicBezTo>
                    <a:pt x="175" y="2352"/>
                    <a:pt x="84" y="2435"/>
                    <a:pt x="0" y="2519"/>
                  </a:cubicBezTo>
                  <a:cubicBezTo>
                    <a:pt x="229" y="2428"/>
                    <a:pt x="457" y="2344"/>
                    <a:pt x="693" y="2268"/>
                  </a:cubicBezTo>
                  <a:cubicBezTo>
                    <a:pt x="1157" y="1948"/>
                    <a:pt x="1629" y="1621"/>
                    <a:pt x="2138" y="1317"/>
                  </a:cubicBezTo>
                  <a:cubicBezTo>
                    <a:pt x="2618" y="1028"/>
                    <a:pt x="3135" y="762"/>
                    <a:pt x="3675" y="503"/>
                  </a:cubicBezTo>
                  <a:cubicBezTo>
                    <a:pt x="4018" y="335"/>
                    <a:pt x="4375" y="176"/>
                    <a:pt x="4748" y="31"/>
                  </a:cubicBezTo>
                  <a:lnTo>
                    <a:pt x="4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19"/>
            <p:cNvSpPr/>
            <p:nvPr/>
          </p:nvSpPr>
          <p:spPr>
            <a:xfrm flipH="1">
              <a:off x="661174" y="4926462"/>
              <a:ext cx="112502" cy="66944"/>
            </a:xfrm>
            <a:custGeom>
              <a:avLst/>
              <a:gdLst/>
              <a:ahLst/>
              <a:cxnLst/>
              <a:rect l="l" t="t" r="r" b="b"/>
              <a:pathLst>
                <a:path w="1857" h="1105" extrusionOk="0">
                  <a:moveTo>
                    <a:pt x="0" y="1"/>
                  </a:moveTo>
                  <a:lnTo>
                    <a:pt x="0" y="1"/>
                  </a:lnTo>
                  <a:cubicBezTo>
                    <a:pt x="76" y="69"/>
                    <a:pt x="153" y="146"/>
                    <a:pt x="236" y="214"/>
                  </a:cubicBezTo>
                  <a:cubicBezTo>
                    <a:pt x="754" y="526"/>
                    <a:pt x="1294" y="823"/>
                    <a:pt x="1857" y="1104"/>
                  </a:cubicBezTo>
                  <a:cubicBezTo>
                    <a:pt x="1682" y="952"/>
                    <a:pt x="1514" y="800"/>
                    <a:pt x="1362" y="648"/>
                  </a:cubicBezTo>
                  <a:cubicBezTo>
                    <a:pt x="891" y="457"/>
                    <a:pt x="442" y="244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19"/>
            <p:cNvSpPr/>
            <p:nvPr/>
          </p:nvSpPr>
          <p:spPr>
            <a:xfrm flipH="1">
              <a:off x="718305" y="4860608"/>
              <a:ext cx="118984" cy="77000"/>
            </a:xfrm>
            <a:custGeom>
              <a:avLst/>
              <a:gdLst/>
              <a:ahLst/>
              <a:cxnLst/>
              <a:rect l="l" t="t" r="r" b="b"/>
              <a:pathLst>
                <a:path w="1964" h="1271" extrusionOk="0">
                  <a:moveTo>
                    <a:pt x="0" y="0"/>
                  </a:moveTo>
                  <a:cubicBezTo>
                    <a:pt x="122" y="145"/>
                    <a:pt x="252" y="282"/>
                    <a:pt x="381" y="418"/>
                  </a:cubicBezTo>
                  <a:cubicBezTo>
                    <a:pt x="662" y="586"/>
                    <a:pt x="959" y="753"/>
                    <a:pt x="1248" y="913"/>
                  </a:cubicBezTo>
                  <a:cubicBezTo>
                    <a:pt x="1476" y="1035"/>
                    <a:pt x="1720" y="1156"/>
                    <a:pt x="1963" y="1271"/>
                  </a:cubicBezTo>
                  <a:cubicBezTo>
                    <a:pt x="1902" y="1210"/>
                    <a:pt x="1842" y="1149"/>
                    <a:pt x="1781" y="1088"/>
                  </a:cubicBezTo>
                  <a:cubicBezTo>
                    <a:pt x="1165" y="738"/>
                    <a:pt x="571" y="38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19"/>
            <p:cNvSpPr/>
            <p:nvPr/>
          </p:nvSpPr>
          <p:spPr>
            <a:xfrm flipH="1">
              <a:off x="594775" y="4991044"/>
              <a:ext cx="101960" cy="54888"/>
            </a:xfrm>
            <a:custGeom>
              <a:avLst/>
              <a:gdLst/>
              <a:ahLst/>
              <a:cxnLst/>
              <a:rect l="l" t="t" r="r" b="b"/>
              <a:pathLst>
                <a:path w="1683" h="906" extrusionOk="0">
                  <a:moveTo>
                    <a:pt x="1" y="0"/>
                  </a:moveTo>
                  <a:lnTo>
                    <a:pt x="1" y="0"/>
                  </a:lnTo>
                  <a:cubicBezTo>
                    <a:pt x="320" y="236"/>
                    <a:pt x="655" y="472"/>
                    <a:pt x="998" y="692"/>
                  </a:cubicBezTo>
                  <a:cubicBezTo>
                    <a:pt x="1226" y="768"/>
                    <a:pt x="1454" y="837"/>
                    <a:pt x="1682" y="905"/>
                  </a:cubicBezTo>
                  <a:cubicBezTo>
                    <a:pt x="1583" y="829"/>
                    <a:pt x="1477" y="761"/>
                    <a:pt x="1378" y="685"/>
                  </a:cubicBezTo>
                  <a:cubicBezTo>
                    <a:pt x="906" y="457"/>
                    <a:pt x="450" y="23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19"/>
            <p:cNvSpPr/>
            <p:nvPr/>
          </p:nvSpPr>
          <p:spPr>
            <a:xfrm flipH="1">
              <a:off x="311309" y="3876977"/>
              <a:ext cx="337929" cy="204224"/>
            </a:xfrm>
            <a:custGeom>
              <a:avLst/>
              <a:gdLst/>
              <a:ahLst/>
              <a:cxnLst/>
              <a:rect l="l" t="t" r="r" b="b"/>
              <a:pathLst>
                <a:path w="5578" h="3371" extrusionOk="0">
                  <a:moveTo>
                    <a:pt x="4733" y="1"/>
                  </a:moveTo>
                  <a:cubicBezTo>
                    <a:pt x="4109" y="274"/>
                    <a:pt x="3500" y="586"/>
                    <a:pt x="2914" y="929"/>
                  </a:cubicBezTo>
                  <a:cubicBezTo>
                    <a:pt x="2306" y="1286"/>
                    <a:pt x="1735" y="1697"/>
                    <a:pt x="1195" y="2154"/>
                  </a:cubicBezTo>
                  <a:cubicBezTo>
                    <a:pt x="761" y="2519"/>
                    <a:pt x="358" y="2922"/>
                    <a:pt x="1" y="3371"/>
                  </a:cubicBezTo>
                  <a:cubicBezTo>
                    <a:pt x="236" y="3242"/>
                    <a:pt x="480" y="3120"/>
                    <a:pt x="731" y="3006"/>
                  </a:cubicBezTo>
                  <a:cubicBezTo>
                    <a:pt x="982" y="2762"/>
                    <a:pt x="1256" y="2526"/>
                    <a:pt x="1545" y="2306"/>
                  </a:cubicBezTo>
                  <a:cubicBezTo>
                    <a:pt x="2108" y="1865"/>
                    <a:pt x="2701" y="1469"/>
                    <a:pt x="3325" y="1111"/>
                  </a:cubicBezTo>
                  <a:cubicBezTo>
                    <a:pt x="3987" y="723"/>
                    <a:pt x="4687" y="381"/>
                    <a:pt x="5402" y="99"/>
                  </a:cubicBezTo>
                  <a:lnTo>
                    <a:pt x="5577" y="31"/>
                  </a:lnTo>
                  <a:cubicBezTo>
                    <a:pt x="5296" y="8"/>
                    <a:pt x="5014" y="1"/>
                    <a:pt x="4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19"/>
            <p:cNvSpPr/>
            <p:nvPr/>
          </p:nvSpPr>
          <p:spPr>
            <a:xfrm flipH="1">
              <a:off x="862554" y="4519948"/>
              <a:ext cx="135160" cy="226821"/>
            </a:xfrm>
            <a:custGeom>
              <a:avLst/>
              <a:gdLst/>
              <a:ahLst/>
              <a:cxnLst/>
              <a:rect l="l" t="t" r="r" b="b"/>
              <a:pathLst>
                <a:path w="2231" h="3744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206"/>
                    <a:pt x="62" y="412"/>
                    <a:pt x="107" y="617"/>
                  </a:cubicBezTo>
                  <a:cubicBezTo>
                    <a:pt x="191" y="1020"/>
                    <a:pt x="298" y="1416"/>
                    <a:pt x="427" y="1811"/>
                  </a:cubicBezTo>
                  <a:cubicBezTo>
                    <a:pt x="503" y="1926"/>
                    <a:pt x="587" y="2047"/>
                    <a:pt x="663" y="2169"/>
                  </a:cubicBezTo>
                  <a:cubicBezTo>
                    <a:pt x="815" y="2344"/>
                    <a:pt x="975" y="2511"/>
                    <a:pt x="1134" y="2686"/>
                  </a:cubicBezTo>
                  <a:cubicBezTo>
                    <a:pt x="1477" y="3059"/>
                    <a:pt x="1842" y="3417"/>
                    <a:pt x="2230" y="3744"/>
                  </a:cubicBezTo>
                  <a:cubicBezTo>
                    <a:pt x="2040" y="3409"/>
                    <a:pt x="1872" y="3067"/>
                    <a:pt x="1713" y="2717"/>
                  </a:cubicBezTo>
                  <a:cubicBezTo>
                    <a:pt x="1682" y="2686"/>
                    <a:pt x="1652" y="2648"/>
                    <a:pt x="1621" y="2610"/>
                  </a:cubicBezTo>
                  <a:cubicBezTo>
                    <a:pt x="1287" y="2230"/>
                    <a:pt x="998" y="1819"/>
                    <a:pt x="754" y="1378"/>
                  </a:cubicBezTo>
                  <a:cubicBezTo>
                    <a:pt x="457" y="952"/>
                    <a:pt x="206" y="4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19"/>
            <p:cNvSpPr/>
            <p:nvPr/>
          </p:nvSpPr>
          <p:spPr>
            <a:xfrm flipH="1">
              <a:off x="324211" y="5091976"/>
              <a:ext cx="197802" cy="87178"/>
            </a:xfrm>
            <a:custGeom>
              <a:avLst/>
              <a:gdLst/>
              <a:ahLst/>
              <a:cxnLst/>
              <a:rect l="l" t="t" r="r" b="b"/>
              <a:pathLst>
                <a:path w="3265" h="1439" extrusionOk="0">
                  <a:moveTo>
                    <a:pt x="0" y="0"/>
                  </a:moveTo>
                  <a:cubicBezTo>
                    <a:pt x="358" y="213"/>
                    <a:pt x="731" y="426"/>
                    <a:pt x="1119" y="632"/>
                  </a:cubicBezTo>
                  <a:cubicBezTo>
                    <a:pt x="1803" y="921"/>
                    <a:pt x="2519" y="1195"/>
                    <a:pt x="3264" y="1438"/>
                  </a:cubicBezTo>
                  <a:cubicBezTo>
                    <a:pt x="2131" y="1065"/>
                    <a:pt x="1043" y="578"/>
                    <a:pt x="0" y="0"/>
                  </a:cubicBezTo>
                  <a:close/>
                </a:path>
              </a:pathLst>
            </a:custGeom>
            <a:solidFill>
              <a:srgbClr val="95B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19"/>
            <p:cNvSpPr/>
            <p:nvPr/>
          </p:nvSpPr>
          <p:spPr>
            <a:xfrm flipH="1">
              <a:off x="111754" y="3936470"/>
              <a:ext cx="867057" cy="1003913"/>
            </a:xfrm>
            <a:custGeom>
              <a:avLst/>
              <a:gdLst/>
              <a:ahLst/>
              <a:cxnLst/>
              <a:rect l="l" t="t" r="r" b="b"/>
              <a:pathLst>
                <a:path w="14312" h="16571" extrusionOk="0">
                  <a:moveTo>
                    <a:pt x="14258" y="0"/>
                  </a:moveTo>
                  <a:cubicBezTo>
                    <a:pt x="10371" y="647"/>
                    <a:pt x="6620" y="1149"/>
                    <a:pt x="3622" y="3637"/>
                  </a:cubicBezTo>
                  <a:cubicBezTo>
                    <a:pt x="997" y="5965"/>
                    <a:pt x="1" y="9145"/>
                    <a:pt x="1363" y="12256"/>
                  </a:cubicBezTo>
                  <a:cubicBezTo>
                    <a:pt x="2085" y="13862"/>
                    <a:pt x="3097" y="15322"/>
                    <a:pt x="4345" y="16570"/>
                  </a:cubicBezTo>
                  <a:cubicBezTo>
                    <a:pt x="2702" y="14767"/>
                    <a:pt x="2078" y="12751"/>
                    <a:pt x="2306" y="10978"/>
                  </a:cubicBezTo>
                  <a:cubicBezTo>
                    <a:pt x="2671" y="8262"/>
                    <a:pt x="4687" y="6239"/>
                    <a:pt x="6878" y="4595"/>
                  </a:cubicBezTo>
                  <a:cubicBezTo>
                    <a:pt x="9123" y="2921"/>
                    <a:pt x="11672" y="1575"/>
                    <a:pt x="14312" y="76"/>
                  </a:cubicBezTo>
                  <a:cubicBezTo>
                    <a:pt x="14304" y="46"/>
                    <a:pt x="14281" y="15"/>
                    <a:pt x="14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9"/>
            <p:cNvSpPr/>
            <p:nvPr/>
          </p:nvSpPr>
          <p:spPr>
            <a:xfrm flipH="1">
              <a:off x="267569" y="4028557"/>
              <a:ext cx="456307" cy="99658"/>
            </a:xfrm>
            <a:custGeom>
              <a:avLst/>
              <a:gdLst/>
              <a:ahLst/>
              <a:cxnLst/>
              <a:rect l="l" t="t" r="r" b="b"/>
              <a:pathLst>
                <a:path w="7532" h="1645" extrusionOk="0">
                  <a:moveTo>
                    <a:pt x="7369" y="1"/>
                  </a:moveTo>
                  <a:cubicBezTo>
                    <a:pt x="5682" y="1"/>
                    <a:pt x="4003" y="230"/>
                    <a:pt x="2381" y="702"/>
                  </a:cubicBezTo>
                  <a:cubicBezTo>
                    <a:pt x="1719" y="877"/>
                    <a:pt x="1058" y="1097"/>
                    <a:pt x="418" y="1356"/>
                  </a:cubicBezTo>
                  <a:cubicBezTo>
                    <a:pt x="274" y="1447"/>
                    <a:pt x="137" y="1538"/>
                    <a:pt x="0" y="1645"/>
                  </a:cubicBezTo>
                  <a:cubicBezTo>
                    <a:pt x="1963" y="998"/>
                    <a:pt x="3987" y="580"/>
                    <a:pt x="6033" y="397"/>
                  </a:cubicBezTo>
                  <a:cubicBezTo>
                    <a:pt x="6345" y="367"/>
                    <a:pt x="6657" y="344"/>
                    <a:pt x="6961" y="329"/>
                  </a:cubicBezTo>
                  <a:lnTo>
                    <a:pt x="7532" y="2"/>
                  </a:lnTo>
                  <a:cubicBezTo>
                    <a:pt x="7478" y="1"/>
                    <a:pt x="7423" y="1"/>
                    <a:pt x="7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9"/>
            <p:cNvSpPr/>
            <p:nvPr/>
          </p:nvSpPr>
          <p:spPr>
            <a:xfrm flipH="1">
              <a:off x="203468" y="3991541"/>
              <a:ext cx="113895" cy="9511"/>
            </a:xfrm>
            <a:custGeom>
              <a:avLst/>
              <a:gdLst/>
              <a:ahLst/>
              <a:cxnLst/>
              <a:rect l="l" t="t" r="r" b="b"/>
              <a:pathLst>
                <a:path w="1880" h="157" extrusionOk="0">
                  <a:moveTo>
                    <a:pt x="1095" y="0"/>
                  </a:moveTo>
                  <a:cubicBezTo>
                    <a:pt x="730" y="0"/>
                    <a:pt x="364" y="12"/>
                    <a:pt x="0" y="34"/>
                  </a:cubicBezTo>
                  <a:cubicBezTo>
                    <a:pt x="236" y="34"/>
                    <a:pt x="464" y="42"/>
                    <a:pt x="693" y="57"/>
                  </a:cubicBezTo>
                  <a:cubicBezTo>
                    <a:pt x="1012" y="80"/>
                    <a:pt x="1324" y="118"/>
                    <a:pt x="1628" y="156"/>
                  </a:cubicBezTo>
                  <a:lnTo>
                    <a:pt x="1880" y="19"/>
                  </a:lnTo>
                  <a:cubicBezTo>
                    <a:pt x="1619" y="6"/>
                    <a:pt x="1357" y="0"/>
                    <a:pt x="1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19"/>
            <p:cNvSpPr/>
            <p:nvPr/>
          </p:nvSpPr>
          <p:spPr>
            <a:xfrm flipH="1">
              <a:off x="748717" y="4192253"/>
              <a:ext cx="79787" cy="36955"/>
            </a:xfrm>
            <a:custGeom>
              <a:avLst/>
              <a:gdLst/>
              <a:ahLst/>
              <a:cxnLst/>
              <a:rect l="l" t="t" r="r" b="b"/>
              <a:pathLst>
                <a:path w="1317" h="610" extrusionOk="0">
                  <a:moveTo>
                    <a:pt x="1316" y="0"/>
                  </a:moveTo>
                  <a:lnTo>
                    <a:pt x="1316" y="0"/>
                  </a:lnTo>
                  <a:cubicBezTo>
                    <a:pt x="898" y="168"/>
                    <a:pt x="487" y="335"/>
                    <a:pt x="76" y="510"/>
                  </a:cubicBezTo>
                  <a:lnTo>
                    <a:pt x="0" y="609"/>
                  </a:lnTo>
                  <a:cubicBezTo>
                    <a:pt x="434" y="411"/>
                    <a:pt x="867" y="198"/>
                    <a:pt x="13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19"/>
            <p:cNvSpPr/>
            <p:nvPr/>
          </p:nvSpPr>
          <p:spPr>
            <a:xfrm flipH="1">
              <a:off x="172571" y="3968216"/>
              <a:ext cx="208888" cy="17145"/>
            </a:xfrm>
            <a:custGeom>
              <a:avLst/>
              <a:gdLst/>
              <a:ahLst/>
              <a:cxnLst/>
              <a:rect l="l" t="t" r="r" b="b"/>
              <a:pathLst>
                <a:path w="3448" h="283" extrusionOk="0">
                  <a:moveTo>
                    <a:pt x="1302" y="1"/>
                  </a:moveTo>
                  <a:cubicBezTo>
                    <a:pt x="868" y="92"/>
                    <a:pt x="434" y="184"/>
                    <a:pt x="1" y="282"/>
                  </a:cubicBezTo>
                  <a:cubicBezTo>
                    <a:pt x="723" y="196"/>
                    <a:pt x="1453" y="156"/>
                    <a:pt x="2183" y="156"/>
                  </a:cubicBezTo>
                  <a:cubicBezTo>
                    <a:pt x="2483" y="156"/>
                    <a:pt x="2783" y="163"/>
                    <a:pt x="3082" y="176"/>
                  </a:cubicBezTo>
                  <a:cubicBezTo>
                    <a:pt x="3158" y="184"/>
                    <a:pt x="3227" y="191"/>
                    <a:pt x="3303" y="191"/>
                  </a:cubicBezTo>
                  <a:lnTo>
                    <a:pt x="3447" y="107"/>
                  </a:lnTo>
                  <a:cubicBezTo>
                    <a:pt x="3021" y="54"/>
                    <a:pt x="2572" y="24"/>
                    <a:pt x="2116" y="9"/>
                  </a:cubicBezTo>
                  <a:cubicBezTo>
                    <a:pt x="1850" y="1"/>
                    <a:pt x="1576" y="1"/>
                    <a:pt x="1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9"/>
            <p:cNvSpPr/>
            <p:nvPr/>
          </p:nvSpPr>
          <p:spPr>
            <a:xfrm flipH="1">
              <a:off x="370804" y="4088534"/>
              <a:ext cx="499200" cy="199195"/>
            </a:xfrm>
            <a:custGeom>
              <a:avLst/>
              <a:gdLst/>
              <a:ahLst/>
              <a:cxnLst/>
              <a:rect l="l" t="t" r="r" b="b"/>
              <a:pathLst>
                <a:path w="8240" h="3288" extrusionOk="0">
                  <a:moveTo>
                    <a:pt x="8240" y="1"/>
                  </a:moveTo>
                  <a:lnTo>
                    <a:pt x="8240" y="1"/>
                  </a:lnTo>
                  <a:cubicBezTo>
                    <a:pt x="7137" y="145"/>
                    <a:pt x="6003" y="457"/>
                    <a:pt x="4923" y="845"/>
                  </a:cubicBezTo>
                  <a:cubicBezTo>
                    <a:pt x="4154" y="1119"/>
                    <a:pt x="3409" y="1408"/>
                    <a:pt x="2671" y="1720"/>
                  </a:cubicBezTo>
                  <a:cubicBezTo>
                    <a:pt x="1940" y="2032"/>
                    <a:pt x="1218" y="2390"/>
                    <a:pt x="510" y="2724"/>
                  </a:cubicBezTo>
                  <a:lnTo>
                    <a:pt x="305" y="2816"/>
                  </a:lnTo>
                  <a:cubicBezTo>
                    <a:pt x="198" y="2975"/>
                    <a:pt x="99" y="3128"/>
                    <a:pt x="0" y="3287"/>
                  </a:cubicBezTo>
                  <a:cubicBezTo>
                    <a:pt x="571" y="2899"/>
                    <a:pt x="1172" y="2572"/>
                    <a:pt x="1803" y="2306"/>
                  </a:cubicBezTo>
                  <a:cubicBezTo>
                    <a:pt x="2519" y="2002"/>
                    <a:pt x="3249" y="1735"/>
                    <a:pt x="3987" y="1461"/>
                  </a:cubicBezTo>
                  <a:cubicBezTo>
                    <a:pt x="4877" y="1127"/>
                    <a:pt x="5782" y="807"/>
                    <a:pt x="6703" y="526"/>
                  </a:cubicBezTo>
                  <a:cubicBezTo>
                    <a:pt x="7129" y="389"/>
                    <a:pt x="7555" y="267"/>
                    <a:pt x="7989" y="153"/>
                  </a:cubicBezTo>
                  <a:lnTo>
                    <a:pt x="8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9"/>
            <p:cNvSpPr/>
            <p:nvPr/>
          </p:nvSpPr>
          <p:spPr>
            <a:xfrm flipH="1">
              <a:off x="700313" y="4335108"/>
              <a:ext cx="232394" cy="266018"/>
            </a:xfrm>
            <a:custGeom>
              <a:avLst/>
              <a:gdLst/>
              <a:ahLst/>
              <a:cxnLst/>
              <a:rect l="l" t="t" r="r" b="b"/>
              <a:pathLst>
                <a:path w="3836" h="4391" extrusionOk="0">
                  <a:moveTo>
                    <a:pt x="3835" y="1"/>
                  </a:moveTo>
                  <a:lnTo>
                    <a:pt x="3835" y="1"/>
                  </a:lnTo>
                  <a:cubicBezTo>
                    <a:pt x="3675" y="100"/>
                    <a:pt x="3516" y="199"/>
                    <a:pt x="3363" y="298"/>
                  </a:cubicBezTo>
                  <a:cubicBezTo>
                    <a:pt x="2382" y="906"/>
                    <a:pt x="1477" y="1629"/>
                    <a:pt x="655" y="2443"/>
                  </a:cubicBezTo>
                  <a:cubicBezTo>
                    <a:pt x="419" y="2679"/>
                    <a:pt x="206" y="2922"/>
                    <a:pt x="1" y="3189"/>
                  </a:cubicBezTo>
                  <a:cubicBezTo>
                    <a:pt x="23" y="3592"/>
                    <a:pt x="77" y="3995"/>
                    <a:pt x="168" y="4391"/>
                  </a:cubicBezTo>
                  <a:cubicBezTo>
                    <a:pt x="830" y="2679"/>
                    <a:pt x="2123" y="1340"/>
                    <a:pt x="3592" y="267"/>
                  </a:cubicBezTo>
                  <a:cubicBezTo>
                    <a:pt x="3675" y="176"/>
                    <a:pt x="3751" y="92"/>
                    <a:pt x="3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9"/>
            <p:cNvSpPr/>
            <p:nvPr/>
          </p:nvSpPr>
          <p:spPr>
            <a:xfrm flipH="1">
              <a:off x="148155" y="3952585"/>
              <a:ext cx="83483" cy="10663"/>
            </a:xfrm>
            <a:custGeom>
              <a:avLst/>
              <a:gdLst/>
              <a:ahLst/>
              <a:cxnLst/>
              <a:rect l="l" t="t" r="r" b="b"/>
              <a:pathLst>
                <a:path w="1378" h="176" extrusionOk="0">
                  <a:moveTo>
                    <a:pt x="236" y="0"/>
                  </a:moveTo>
                  <a:lnTo>
                    <a:pt x="0" y="46"/>
                  </a:lnTo>
                  <a:cubicBezTo>
                    <a:pt x="449" y="69"/>
                    <a:pt x="891" y="107"/>
                    <a:pt x="1324" y="175"/>
                  </a:cubicBezTo>
                  <a:lnTo>
                    <a:pt x="1377" y="145"/>
                  </a:lnTo>
                  <a:cubicBezTo>
                    <a:pt x="1005" y="92"/>
                    <a:pt x="624" y="46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9"/>
            <p:cNvSpPr/>
            <p:nvPr/>
          </p:nvSpPr>
          <p:spPr>
            <a:xfrm flipH="1">
              <a:off x="447743" y="4077932"/>
              <a:ext cx="349925" cy="115773"/>
            </a:xfrm>
            <a:custGeom>
              <a:avLst/>
              <a:gdLst/>
              <a:ahLst/>
              <a:cxnLst/>
              <a:rect l="l" t="t" r="r" b="b"/>
              <a:pathLst>
                <a:path w="5776" h="1911" extrusionOk="0">
                  <a:moveTo>
                    <a:pt x="5775" y="1"/>
                  </a:moveTo>
                  <a:lnTo>
                    <a:pt x="5775" y="1"/>
                  </a:lnTo>
                  <a:cubicBezTo>
                    <a:pt x="4094" y="259"/>
                    <a:pt x="2443" y="678"/>
                    <a:pt x="845" y="1256"/>
                  </a:cubicBezTo>
                  <a:lnTo>
                    <a:pt x="564" y="1362"/>
                  </a:lnTo>
                  <a:cubicBezTo>
                    <a:pt x="366" y="1537"/>
                    <a:pt x="183" y="1720"/>
                    <a:pt x="1" y="1910"/>
                  </a:cubicBezTo>
                  <a:cubicBezTo>
                    <a:pt x="465" y="1720"/>
                    <a:pt x="929" y="1537"/>
                    <a:pt x="1401" y="1370"/>
                  </a:cubicBezTo>
                  <a:cubicBezTo>
                    <a:pt x="2260" y="1051"/>
                    <a:pt x="3135" y="761"/>
                    <a:pt x="4025" y="488"/>
                  </a:cubicBezTo>
                  <a:cubicBezTo>
                    <a:pt x="4604" y="313"/>
                    <a:pt x="5189" y="145"/>
                    <a:pt x="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9"/>
            <p:cNvSpPr/>
            <p:nvPr/>
          </p:nvSpPr>
          <p:spPr>
            <a:xfrm flipH="1">
              <a:off x="541768" y="4194071"/>
              <a:ext cx="389545" cy="275711"/>
            </a:xfrm>
            <a:custGeom>
              <a:avLst/>
              <a:gdLst/>
              <a:ahLst/>
              <a:cxnLst/>
              <a:rect l="l" t="t" r="r" b="b"/>
              <a:pathLst>
                <a:path w="6430" h="4551" extrusionOk="0">
                  <a:moveTo>
                    <a:pt x="6429" y="1"/>
                  </a:moveTo>
                  <a:lnTo>
                    <a:pt x="6429" y="1"/>
                  </a:lnTo>
                  <a:cubicBezTo>
                    <a:pt x="5874" y="199"/>
                    <a:pt x="5326" y="412"/>
                    <a:pt x="4786" y="648"/>
                  </a:cubicBezTo>
                  <a:cubicBezTo>
                    <a:pt x="4154" y="914"/>
                    <a:pt x="3546" y="1226"/>
                    <a:pt x="2952" y="1576"/>
                  </a:cubicBezTo>
                  <a:cubicBezTo>
                    <a:pt x="2359" y="1933"/>
                    <a:pt x="1796" y="2329"/>
                    <a:pt x="1241" y="2717"/>
                  </a:cubicBezTo>
                  <a:cubicBezTo>
                    <a:pt x="891" y="2968"/>
                    <a:pt x="548" y="3211"/>
                    <a:pt x="206" y="3432"/>
                  </a:cubicBezTo>
                  <a:cubicBezTo>
                    <a:pt x="99" y="3797"/>
                    <a:pt x="31" y="4170"/>
                    <a:pt x="0" y="4550"/>
                  </a:cubicBezTo>
                  <a:cubicBezTo>
                    <a:pt x="609" y="3721"/>
                    <a:pt x="1339" y="2983"/>
                    <a:pt x="2176" y="2375"/>
                  </a:cubicBezTo>
                  <a:cubicBezTo>
                    <a:pt x="3447" y="1416"/>
                    <a:pt x="4885" y="670"/>
                    <a:pt x="6368" y="31"/>
                  </a:cubicBezTo>
                  <a:lnTo>
                    <a:pt x="6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9"/>
            <p:cNvSpPr/>
            <p:nvPr/>
          </p:nvSpPr>
          <p:spPr>
            <a:xfrm flipH="1">
              <a:off x="111744" y="3936470"/>
              <a:ext cx="52586" cy="12965"/>
            </a:xfrm>
            <a:custGeom>
              <a:avLst/>
              <a:gdLst/>
              <a:ahLst/>
              <a:cxnLst/>
              <a:rect l="l" t="t" r="r" b="b"/>
              <a:pathLst>
                <a:path w="868" h="214" extrusionOk="0">
                  <a:moveTo>
                    <a:pt x="814" y="0"/>
                  </a:moveTo>
                  <a:cubicBezTo>
                    <a:pt x="540" y="38"/>
                    <a:pt x="266" y="84"/>
                    <a:pt x="0" y="122"/>
                  </a:cubicBezTo>
                  <a:cubicBezTo>
                    <a:pt x="206" y="152"/>
                    <a:pt x="411" y="183"/>
                    <a:pt x="616" y="213"/>
                  </a:cubicBezTo>
                  <a:lnTo>
                    <a:pt x="868" y="76"/>
                  </a:lnTo>
                  <a:cubicBezTo>
                    <a:pt x="860" y="46"/>
                    <a:pt x="837" y="15"/>
                    <a:pt x="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9"/>
            <p:cNvSpPr/>
            <p:nvPr/>
          </p:nvSpPr>
          <p:spPr>
            <a:xfrm flipH="1">
              <a:off x="240366" y="4008080"/>
              <a:ext cx="382154" cy="59310"/>
            </a:xfrm>
            <a:custGeom>
              <a:avLst/>
              <a:gdLst/>
              <a:ahLst/>
              <a:cxnLst/>
              <a:rect l="l" t="t" r="r" b="b"/>
              <a:pathLst>
                <a:path w="6308" h="979" extrusionOk="0">
                  <a:moveTo>
                    <a:pt x="4804" y="0"/>
                  </a:moveTo>
                  <a:cubicBezTo>
                    <a:pt x="4319" y="0"/>
                    <a:pt x="3834" y="25"/>
                    <a:pt x="3348" y="73"/>
                  </a:cubicBezTo>
                  <a:cubicBezTo>
                    <a:pt x="2801" y="127"/>
                    <a:pt x="2238" y="195"/>
                    <a:pt x="1675" y="286"/>
                  </a:cubicBezTo>
                  <a:cubicBezTo>
                    <a:pt x="1104" y="477"/>
                    <a:pt x="549" y="712"/>
                    <a:pt x="1" y="979"/>
                  </a:cubicBezTo>
                  <a:cubicBezTo>
                    <a:pt x="138" y="933"/>
                    <a:pt x="267" y="895"/>
                    <a:pt x="404" y="857"/>
                  </a:cubicBezTo>
                  <a:cubicBezTo>
                    <a:pt x="1271" y="606"/>
                    <a:pt x="2154" y="416"/>
                    <a:pt x="3052" y="286"/>
                  </a:cubicBezTo>
                  <a:cubicBezTo>
                    <a:pt x="3911" y="165"/>
                    <a:pt x="4779" y="104"/>
                    <a:pt x="5654" y="104"/>
                  </a:cubicBezTo>
                  <a:cubicBezTo>
                    <a:pt x="5851" y="104"/>
                    <a:pt x="6057" y="111"/>
                    <a:pt x="6255" y="119"/>
                  </a:cubicBezTo>
                  <a:lnTo>
                    <a:pt x="6308" y="81"/>
                  </a:lnTo>
                  <a:cubicBezTo>
                    <a:pt x="5808" y="27"/>
                    <a:pt x="5306" y="0"/>
                    <a:pt x="48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9"/>
            <p:cNvSpPr/>
            <p:nvPr/>
          </p:nvSpPr>
          <p:spPr>
            <a:xfrm flipH="1">
              <a:off x="825718" y="4508437"/>
              <a:ext cx="80696" cy="181687"/>
            </a:xfrm>
            <a:custGeom>
              <a:avLst/>
              <a:gdLst/>
              <a:ahLst/>
              <a:cxnLst/>
              <a:rect l="l" t="t" r="r" b="b"/>
              <a:pathLst>
                <a:path w="1332" h="2999" extrusionOk="0">
                  <a:moveTo>
                    <a:pt x="1332" y="1"/>
                  </a:moveTo>
                  <a:cubicBezTo>
                    <a:pt x="784" y="700"/>
                    <a:pt x="350" y="1476"/>
                    <a:pt x="46" y="2306"/>
                  </a:cubicBezTo>
                  <a:lnTo>
                    <a:pt x="0" y="2420"/>
                  </a:lnTo>
                  <a:cubicBezTo>
                    <a:pt x="54" y="2549"/>
                    <a:pt x="107" y="2686"/>
                    <a:pt x="168" y="2815"/>
                  </a:cubicBezTo>
                  <a:lnTo>
                    <a:pt x="244" y="2998"/>
                  </a:lnTo>
                  <a:cubicBezTo>
                    <a:pt x="267" y="2823"/>
                    <a:pt x="289" y="2640"/>
                    <a:pt x="320" y="2465"/>
                  </a:cubicBezTo>
                  <a:cubicBezTo>
                    <a:pt x="419" y="1933"/>
                    <a:pt x="578" y="1423"/>
                    <a:pt x="807" y="929"/>
                  </a:cubicBezTo>
                  <a:cubicBezTo>
                    <a:pt x="959" y="609"/>
                    <a:pt x="1134" y="297"/>
                    <a:pt x="1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9"/>
            <p:cNvSpPr/>
            <p:nvPr/>
          </p:nvSpPr>
          <p:spPr>
            <a:xfrm flipH="1">
              <a:off x="791124" y="4763311"/>
              <a:ext cx="30958" cy="91358"/>
            </a:xfrm>
            <a:custGeom>
              <a:avLst/>
              <a:gdLst/>
              <a:ahLst/>
              <a:cxnLst/>
              <a:rect l="l" t="t" r="r" b="b"/>
              <a:pathLst>
                <a:path w="511" h="1508" extrusionOk="0">
                  <a:moveTo>
                    <a:pt x="1" y="1"/>
                  </a:moveTo>
                  <a:cubicBezTo>
                    <a:pt x="1" y="290"/>
                    <a:pt x="16" y="579"/>
                    <a:pt x="39" y="868"/>
                  </a:cubicBezTo>
                  <a:cubicBezTo>
                    <a:pt x="191" y="1081"/>
                    <a:pt x="343" y="1294"/>
                    <a:pt x="510" y="1507"/>
                  </a:cubicBezTo>
                  <a:cubicBezTo>
                    <a:pt x="503" y="1393"/>
                    <a:pt x="503" y="1279"/>
                    <a:pt x="503" y="1165"/>
                  </a:cubicBezTo>
                  <a:cubicBezTo>
                    <a:pt x="297" y="792"/>
                    <a:pt x="130" y="404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9"/>
            <p:cNvSpPr/>
            <p:nvPr/>
          </p:nvSpPr>
          <p:spPr>
            <a:xfrm flipH="1">
              <a:off x="837713" y="4693701"/>
              <a:ext cx="10663" cy="87178"/>
            </a:xfrm>
            <a:custGeom>
              <a:avLst/>
              <a:gdLst/>
              <a:ahLst/>
              <a:cxnLst/>
              <a:rect l="l" t="t" r="r" b="b"/>
              <a:pathLst>
                <a:path w="176" h="1439" extrusionOk="0">
                  <a:moveTo>
                    <a:pt x="161" y="1"/>
                  </a:moveTo>
                  <a:cubicBezTo>
                    <a:pt x="85" y="298"/>
                    <a:pt x="39" y="610"/>
                    <a:pt x="16" y="921"/>
                  </a:cubicBezTo>
                  <a:cubicBezTo>
                    <a:pt x="1" y="1043"/>
                    <a:pt x="1" y="1157"/>
                    <a:pt x="1" y="1279"/>
                  </a:cubicBezTo>
                  <a:cubicBezTo>
                    <a:pt x="31" y="1332"/>
                    <a:pt x="62" y="1386"/>
                    <a:pt x="92" y="1439"/>
                  </a:cubicBezTo>
                  <a:cubicBezTo>
                    <a:pt x="85" y="975"/>
                    <a:pt x="107" y="518"/>
                    <a:pt x="176" y="69"/>
                  </a:cubicBezTo>
                  <a:cubicBezTo>
                    <a:pt x="168" y="47"/>
                    <a:pt x="161" y="24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19"/>
            <p:cNvSpPr/>
            <p:nvPr/>
          </p:nvSpPr>
          <p:spPr>
            <a:xfrm flipH="1">
              <a:off x="830807" y="4556359"/>
              <a:ext cx="42892" cy="181202"/>
            </a:xfrm>
            <a:custGeom>
              <a:avLst/>
              <a:gdLst/>
              <a:ahLst/>
              <a:cxnLst/>
              <a:rect l="l" t="t" r="r" b="b"/>
              <a:pathLst>
                <a:path w="708" h="2991" extrusionOk="0">
                  <a:moveTo>
                    <a:pt x="708" y="1"/>
                  </a:moveTo>
                  <a:cubicBezTo>
                    <a:pt x="685" y="46"/>
                    <a:pt x="655" y="100"/>
                    <a:pt x="632" y="145"/>
                  </a:cubicBezTo>
                  <a:cubicBezTo>
                    <a:pt x="229" y="982"/>
                    <a:pt x="16" y="1888"/>
                    <a:pt x="0" y="2808"/>
                  </a:cubicBezTo>
                  <a:cubicBezTo>
                    <a:pt x="38" y="2869"/>
                    <a:pt x="69" y="2930"/>
                    <a:pt x="99" y="2991"/>
                  </a:cubicBezTo>
                  <a:cubicBezTo>
                    <a:pt x="160" y="2405"/>
                    <a:pt x="305" y="1842"/>
                    <a:pt x="525" y="1302"/>
                  </a:cubicBezTo>
                  <a:cubicBezTo>
                    <a:pt x="533" y="1112"/>
                    <a:pt x="541" y="929"/>
                    <a:pt x="563" y="754"/>
                  </a:cubicBezTo>
                  <a:cubicBezTo>
                    <a:pt x="594" y="495"/>
                    <a:pt x="647" y="244"/>
                    <a:pt x="7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19"/>
            <p:cNvSpPr/>
            <p:nvPr/>
          </p:nvSpPr>
          <p:spPr>
            <a:xfrm flipH="1">
              <a:off x="715577" y="4874421"/>
              <a:ext cx="51677" cy="65974"/>
            </a:xfrm>
            <a:custGeom>
              <a:avLst/>
              <a:gdLst/>
              <a:ahLst/>
              <a:cxnLst/>
              <a:rect l="l" t="t" r="r" b="b"/>
              <a:pathLst>
                <a:path w="853" h="10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46"/>
                    <a:pt x="16" y="92"/>
                    <a:pt x="24" y="137"/>
                  </a:cubicBezTo>
                  <a:cubicBezTo>
                    <a:pt x="24" y="160"/>
                    <a:pt x="31" y="183"/>
                    <a:pt x="39" y="206"/>
                  </a:cubicBezTo>
                  <a:cubicBezTo>
                    <a:pt x="290" y="502"/>
                    <a:pt x="564" y="799"/>
                    <a:pt x="853" y="1088"/>
                  </a:cubicBezTo>
                  <a:cubicBezTo>
                    <a:pt x="541" y="746"/>
                    <a:pt x="260" y="381"/>
                    <a:pt x="1" y="0"/>
                  </a:cubicBezTo>
                  <a:close/>
                </a:path>
              </a:pathLst>
            </a:custGeom>
            <a:solidFill>
              <a:srgbClr val="758F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9"/>
            <p:cNvSpPr/>
            <p:nvPr/>
          </p:nvSpPr>
          <p:spPr>
            <a:xfrm flipH="1">
              <a:off x="764408" y="4413927"/>
              <a:ext cx="63672" cy="65974"/>
            </a:xfrm>
            <a:custGeom>
              <a:avLst/>
              <a:gdLst/>
              <a:ahLst/>
              <a:cxnLst/>
              <a:rect l="l" t="t" r="r" b="b"/>
              <a:pathLst>
                <a:path w="1051" h="1089" extrusionOk="0">
                  <a:moveTo>
                    <a:pt x="1051" y="1"/>
                  </a:moveTo>
                  <a:cubicBezTo>
                    <a:pt x="670" y="336"/>
                    <a:pt x="320" y="701"/>
                    <a:pt x="1" y="1089"/>
                  </a:cubicBezTo>
                  <a:cubicBezTo>
                    <a:pt x="130" y="952"/>
                    <a:pt x="252" y="815"/>
                    <a:pt x="381" y="686"/>
                  </a:cubicBezTo>
                  <a:cubicBezTo>
                    <a:pt x="564" y="495"/>
                    <a:pt x="754" y="320"/>
                    <a:pt x="944" y="153"/>
                  </a:cubicBezTo>
                  <a:cubicBezTo>
                    <a:pt x="982" y="92"/>
                    <a:pt x="1013" y="47"/>
                    <a:pt x="10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9"/>
            <p:cNvSpPr/>
            <p:nvPr/>
          </p:nvSpPr>
          <p:spPr>
            <a:xfrm flipH="1">
              <a:off x="429812" y="4124036"/>
              <a:ext cx="480298" cy="248933"/>
            </a:xfrm>
            <a:custGeom>
              <a:avLst/>
              <a:gdLst/>
              <a:ahLst/>
              <a:cxnLst/>
              <a:rect l="l" t="t" r="r" b="b"/>
              <a:pathLst>
                <a:path w="7928" h="4109" extrusionOk="0">
                  <a:moveTo>
                    <a:pt x="7928" y="0"/>
                  </a:moveTo>
                  <a:lnTo>
                    <a:pt x="7928" y="0"/>
                  </a:lnTo>
                  <a:cubicBezTo>
                    <a:pt x="6992" y="290"/>
                    <a:pt x="6064" y="609"/>
                    <a:pt x="5159" y="951"/>
                  </a:cubicBezTo>
                  <a:cubicBezTo>
                    <a:pt x="4398" y="1241"/>
                    <a:pt x="3645" y="1530"/>
                    <a:pt x="2914" y="1842"/>
                  </a:cubicBezTo>
                  <a:cubicBezTo>
                    <a:pt x="2199" y="2123"/>
                    <a:pt x="1514" y="2481"/>
                    <a:pt x="883" y="2914"/>
                  </a:cubicBezTo>
                  <a:cubicBezTo>
                    <a:pt x="678" y="3059"/>
                    <a:pt x="480" y="3219"/>
                    <a:pt x="297" y="3386"/>
                  </a:cubicBezTo>
                  <a:cubicBezTo>
                    <a:pt x="183" y="3622"/>
                    <a:pt x="84" y="3858"/>
                    <a:pt x="0" y="4109"/>
                  </a:cubicBezTo>
                  <a:cubicBezTo>
                    <a:pt x="769" y="3614"/>
                    <a:pt x="1545" y="3028"/>
                    <a:pt x="2344" y="2549"/>
                  </a:cubicBezTo>
                  <a:cubicBezTo>
                    <a:pt x="3569" y="1826"/>
                    <a:pt x="4892" y="1286"/>
                    <a:pt x="6239" y="837"/>
                  </a:cubicBezTo>
                  <a:cubicBezTo>
                    <a:pt x="6505" y="754"/>
                    <a:pt x="6772" y="670"/>
                    <a:pt x="7038" y="571"/>
                  </a:cubicBezTo>
                  <a:cubicBezTo>
                    <a:pt x="7335" y="381"/>
                    <a:pt x="7631" y="191"/>
                    <a:pt x="79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9"/>
            <p:cNvSpPr/>
            <p:nvPr/>
          </p:nvSpPr>
          <p:spPr>
            <a:xfrm flipH="1">
              <a:off x="577754" y="4226361"/>
              <a:ext cx="324965" cy="237423"/>
            </a:xfrm>
            <a:custGeom>
              <a:avLst/>
              <a:gdLst/>
              <a:ahLst/>
              <a:cxnLst/>
              <a:rect l="l" t="t" r="r" b="b"/>
              <a:pathLst>
                <a:path w="5364" h="3919" extrusionOk="0">
                  <a:moveTo>
                    <a:pt x="5364" y="0"/>
                  </a:moveTo>
                  <a:lnTo>
                    <a:pt x="5364" y="0"/>
                  </a:lnTo>
                  <a:cubicBezTo>
                    <a:pt x="4953" y="191"/>
                    <a:pt x="4557" y="396"/>
                    <a:pt x="4162" y="609"/>
                  </a:cubicBezTo>
                  <a:cubicBezTo>
                    <a:pt x="2747" y="1370"/>
                    <a:pt x="1408" y="2283"/>
                    <a:pt x="358" y="3477"/>
                  </a:cubicBezTo>
                  <a:cubicBezTo>
                    <a:pt x="236" y="3622"/>
                    <a:pt x="114" y="3766"/>
                    <a:pt x="0" y="3919"/>
                  </a:cubicBezTo>
                  <a:cubicBezTo>
                    <a:pt x="350" y="3584"/>
                    <a:pt x="715" y="3264"/>
                    <a:pt x="1103" y="2968"/>
                  </a:cubicBezTo>
                  <a:cubicBezTo>
                    <a:pt x="2016" y="2245"/>
                    <a:pt x="3005" y="1621"/>
                    <a:pt x="4048" y="1104"/>
                  </a:cubicBezTo>
                  <a:cubicBezTo>
                    <a:pt x="4466" y="716"/>
                    <a:pt x="4900" y="358"/>
                    <a:pt x="5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3">
    <p:spTree>
      <p:nvGrpSpPr>
        <p:cNvPr id="1" name="Shape 6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" name="Google Shape;699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bg>
      <p:bgPr>
        <a:solidFill>
          <a:schemeClr val="accent5"/>
        </a:solidFill>
        <a:effectLst/>
      </p:bgPr>
    </p:bg>
    <p:spTree>
      <p:nvGrpSpPr>
        <p:cNvPr id="1" name="Shape 88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3">
    <p:spTree>
      <p:nvGrpSpPr>
        <p:cNvPr id="1" name="Shape 8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4" name="Google Shape;8874;p37"/>
          <p:cNvGrpSpPr/>
          <p:nvPr/>
        </p:nvGrpSpPr>
        <p:grpSpPr>
          <a:xfrm>
            <a:off x="-311335" y="122325"/>
            <a:ext cx="1831420" cy="1720667"/>
            <a:chOff x="-311335" y="350925"/>
            <a:chExt cx="1831420" cy="1720667"/>
          </a:xfrm>
        </p:grpSpPr>
        <p:sp>
          <p:nvSpPr>
            <p:cNvPr id="8875" name="Google Shape;8875;p37"/>
            <p:cNvSpPr/>
            <p:nvPr/>
          </p:nvSpPr>
          <p:spPr>
            <a:xfrm rot="-1270888" flipH="1">
              <a:off x="-57698" y="685365"/>
              <a:ext cx="1414127" cy="1170281"/>
            </a:xfrm>
            <a:custGeom>
              <a:avLst/>
              <a:gdLst/>
              <a:ahLst/>
              <a:cxnLst/>
              <a:rect l="l" t="t" r="r" b="b"/>
              <a:pathLst>
                <a:path w="23342" h="19317" extrusionOk="0">
                  <a:moveTo>
                    <a:pt x="4953" y="0"/>
                  </a:moveTo>
                  <a:cubicBezTo>
                    <a:pt x="4740" y="0"/>
                    <a:pt x="4527" y="8"/>
                    <a:pt x="4322" y="15"/>
                  </a:cubicBezTo>
                  <a:cubicBezTo>
                    <a:pt x="4025" y="38"/>
                    <a:pt x="3728" y="69"/>
                    <a:pt x="3431" y="122"/>
                  </a:cubicBezTo>
                  <a:lnTo>
                    <a:pt x="3272" y="160"/>
                  </a:lnTo>
                  <a:cubicBezTo>
                    <a:pt x="2830" y="244"/>
                    <a:pt x="2404" y="373"/>
                    <a:pt x="1994" y="540"/>
                  </a:cubicBezTo>
                  <a:cubicBezTo>
                    <a:pt x="1758" y="632"/>
                    <a:pt x="1514" y="746"/>
                    <a:pt x="1263" y="837"/>
                  </a:cubicBezTo>
                  <a:lnTo>
                    <a:pt x="1172" y="867"/>
                  </a:lnTo>
                  <a:lnTo>
                    <a:pt x="1164" y="867"/>
                  </a:lnTo>
                  <a:cubicBezTo>
                    <a:pt x="1134" y="883"/>
                    <a:pt x="1103" y="890"/>
                    <a:pt x="1073" y="898"/>
                  </a:cubicBezTo>
                  <a:lnTo>
                    <a:pt x="1058" y="905"/>
                  </a:lnTo>
                  <a:lnTo>
                    <a:pt x="974" y="921"/>
                  </a:lnTo>
                  <a:lnTo>
                    <a:pt x="959" y="928"/>
                  </a:lnTo>
                  <a:lnTo>
                    <a:pt x="875" y="951"/>
                  </a:lnTo>
                  <a:lnTo>
                    <a:pt x="852" y="951"/>
                  </a:lnTo>
                  <a:lnTo>
                    <a:pt x="776" y="966"/>
                  </a:lnTo>
                  <a:lnTo>
                    <a:pt x="753" y="974"/>
                  </a:lnTo>
                  <a:lnTo>
                    <a:pt x="677" y="982"/>
                  </a:lnTo>
                  <a:lnTo>
                    <a:pt x="442" y="982"/>
                  </a:lnTo>
                  <a:cubicBezTo>
                    <a:pt x="431" y="981"/>
                    <a:pt x="420" y="980"/>
                    <a:pt x="409" y="980"/>
                  </a:cubicBezTo>
                  <a:cubicBezTo>
                    <a:pt x="313" y="980"/>
                    <a:pt x="218" y="1010"/>
                    <a:pt x="130" y="1058"/>
                  </a:cubicBezTo>
                  <a:cubicBezTo>
                    <a:pt x="84" y="1080"/>
                    <a:pt x="38" y="1118"/>
                    <a:pt x="0" y="1164"/>
                  </a:cubicBezTo>
                  <a:cubicBezTo>
                    <a:pt x="31" y="1255"/>
                    <a:pt x="61" y="1347"/>
                    <a:pt x="92" y="1438"/>
                  </a:cubicBezTo>
                  <a:cubicBezTo>
                    <a:pt x="145" y="1567"/>
                    <a:pt x="190" y="1697"/>
                    <a:pt x="251" y="1826"/>
                  </a:cubicBezTo>
                  <a:lnTo>
                    <a:pt x="267" y="1872"/>
                  </a:lnTo>
                  <a:cubicBezTo>
                    <a:pt x="442" y="2267"/>
                    <a:pt x="639" y="2648"/>
                    <a:pt x="875" y="3013"/>
                  </a:cubicBezTo>
                  <a:cubicBezTo>
                    <a:pt x="1050" y="3287"/>
                    <a:pt x="1233" y="3545"/>
                    <a:pt x="1431" y="3796"/>
                  </a:cubicBezTo>
                  <a:cubicBezTo>
                    <a:pt x="1499" y="3888"/>
                    <a:pt x="1568" y="3971"/>
                    <a:pt x="1644" y="4055"/>
                  </a:cubicBezTo>
                  <a:lnTo>
                    <a:pt x="1651" y="4070"/>
                  </a:lnTo>
                  <a:cubicBezTo>
                    <a:pt x="1727" y="4162"/>
                    <a:pt x="1803" y="4245"/>
                    <a:pt x="1879" y="4329"/>
                  </a:cubicBezTo>
                  <a:cubicBezTo>
                    <a:pt x="2610" y="5120"/>
                    <a:pt x="3439" y="5828"/>
                    <a:pt x="4344" y="6421"/>
                  </a:cubicBezTo>
                  <a:cubicBezTo>
                    <a:pt x="4999" y="6855"/>
                    <a:pt x="5676" y="7243"/>
                    <a:pt x="6383" y="7585"/>
                  </a:cubicBezTo>
                  <a:cubicBezTo>
                    <a:pt x="6642" y="7715"/>
                    <a:pt x="6901" y="7836"/>
                    <a:pt x="7159" y="7950"/>
                  </a:cubicBezTo>
                  <a:lnTo>
                    <a:pt x="7182" y="7958"/>
                  </a:lnTo>
                  <a:cubicBezTo>
                    <a:pt x="7319" y="8026"/>
                    <a:pt x="7464" y="8087"/>
                    <a:pt x="7601" y="8148"/>
                  </a:cubicBezTo>
                  <a:lnTo>
                    <a:pt x="7669" y="8179"/>
                  </a:lnTo>
                  <a:cubicBezTo>
                    <a:pt x="7798" y="8240"/>
                    <a:pt x="7928" y="8293"/>
                    <a:pt x="8057" y="8346"/>
                  </a:cubicBezTo>
                  <a:cubicBezTo>
                    <a:pt x="8209" y="8414"/>
                    <a:pt x="8361" y="8475"/>
                    <a:pt x="8514" y="8536"/>
                  </a:cubicBezTo>
                  <a:cubicBezTo>
                    <a:pt x="8871" y="8681"/>
                    <a:pt x="9229" y="8825"/>
                    <a:pt x="9586" y="8962"/>
                  </a:cubicBezTo>
                  <a:cubicBezTo>
                    <a:pt x="10195" y="9198"/>
                    <a:pt x="10811" y="9426"/>
                    <a:pt x="11420" y="9662"/>
                  </a:cubicBezTo>
                  <a:lnTo>
                    <a:pt x="11625" y="9746"/>
                  </a:lnTo>
                  <a:cubicBezTo>
                    <a:pt x="12515" y="10096"/>
                    <a:pt x="13398" y="10461"/>
                    <a:pt x="14265" y="10872"/>
                  </a:cubicBezTo>
                  <a:cubicBezTo>
                    <a:pt x="14387" y="10933"/>
                    <a:pt x="14516" y="10994"/>
                    <a:pt x="14638" y="11062"/>
                  </a:cubicBezTo>
                  <a:cubicBezTo>
                    <a:pt x="14783" y="11131"/>
                    <a:pt x="14927" y="11199"/>
                    <a:pt x="15064" y="11275"/>
                  </a:cubicBezTo>
                  <a:cubicBezTo>
                    <a:pt x="15254" y="11374"/>
                    <a:pt x="15437" y="11481"/>
                    <a:pt x="15620" y="11587"/>
                  </a:cubicBezTo>
                  <a:cubicBezTo>
                    <a:pt x="15931" y="11762"/>
                    <a:pt x="16243" y="11952"/>
                    <a:pt x="16540" y="12142"/>
                  </a:cubicBezTo>
                  <a:lnTo>
                    <a:pt x="16609" y="12188"/>
                  </a:lnTo>
                  <a:lnTo>
                    <a:pt x="16616" y="12188"/>
                  </a:lnTo>
                  <a:cubicBezTo>
                    <a:pt x="16951" y="12401"/>
                    <a:pt x="17270" y="12629"/>
                    <a:pt x="17590" y="12865"/>
                  </a:cubicBezTo>
                  <a:cubicBezTo>
                    <a:pt x="17932" y="13109"/>
                    <a:pt x="18260" y="13375"/>
                    <a:pt x="18587" y="13641"/>
                  </a:cubicBezTo>
                  <a:lnTo>
                    <a:pt x="18594" y="13641"/>
                  </a:lnTo>
                  <a:cubicBezTo>
                    <a:pt x="18784" y="13801"/>
                    <a:pt x="18967" y="13961"/>
                    <a:pt x="19150" y="14128"/>
                  </a:cubicBezTo>
                  <a:lnTo>
                    <a:pt x="19142" y="14128"/>
                  </a:lnTo>
                  <a:cubicBezTo>
                    <a:pt x="19446" y="14402"/>
                    <a:pt x="19743" y="14676"/>
                    <a:pt x="20032" y="14965"/>
                  </a:cubicBezTo>
                  <a:cubicBezTo>
                    <a:pt x="20146" y="15079"/>
                    <a:pt x="20260" y="15201"/>
                    <a:pt x="20375" y="15315"/>
                  </a:cubicBezTo>
                  <a:cubicBezTo>
                    <a:pt x="20496" y="15444"/>
                    <a:pt x="20626" y="15581"/>
                    <a:pt x="20747" y="15718"/>
                  </a:cubicBezTo>
                  <a:cubicBezTo>
                    <a:pt x="20922" y="15916"/>
                    <a:pt x="21097" y="16114"/>
                    <a:pt x="21265" y="16319"/>
                  </a:cubicBezTo>
                  <a:cubicBezTo>
                    <a:pt x="21326" y="16388"/>
                    <a:pt x="21386" y="16464"/>
                    <a:pt x="21447" y="16540"/>
                  </a:cubicBezTo>
                  <a:cubicBezTo>
                    <a:pt x="21561" y="16677"/>
                    <a:pt x="21676" y="16821"/>
                    <a:pt x="21782" y="16966"/>
                  </a:cubicBezTo>
                  <a:cubicBezTo>
                    <a:pt x="21881" y="17088"/>
                    <a:pt x="21980" y="17217"/>
                    <a:pt x="22071" y="17346"/>
                  </a:cubicBezTo>
                  <a:cubicBezTo>
                    <a:pt x="22528" y="17978"/>
                    <a:pt x="22954" y="18632"/>
                    <a:pt x="23342" y="19317"/>
                  </a:cubicBezTo>
                  <a:cubicBezTo>
                    <a:pt x="23113" y="18883"/>
                    <a:pt x="22885" y="18457"/>
                    <a:pt x="22649" y="18031"/>
                  </a:cubicBezTo>
                  <a:cubicBezTo>
                    <a:pt x="22474" y="17727"/>
                    <a:pt x="22307" y="17422"/>
                    <a:pt x="22132" y="17118"/>
                  </a:cubicBezTo>
                  <a:cubicBezTo>
                    <a:pt x="21919" y="16738"/>
                    <a:pt x="21698" y="16357"/>
                    <a:pt x="21478" y="15984"/>
                  </a:cubicBezTo>
                  <a:cubicBezTo>
                    <a:pt x="21151" y="15421"/>
                    <a:pt x="20823" y="14866"/>
                    <a:pt x="20481" y="14318"/>
                  </a:cubicBezTo>
                  <a:cubicBezTo>
                    <a:pt x="20443" y="14250"/>
                    <a:pt x="20397" y="14174"/>
                    <a:pt x="20352" y="14105"/>
                  </a:cubicBezTo>
                  <a:cubicBezTo>
                    <a:pt x="19971" y="13481"/>
                    <a:pt x="19583" y="12858"/>
                    <a:pt x="19195" y="12241"/>
                  </a:cubicBezTo>
                  <a:cubicBezTo>
                    <a:pt x="19104" y="12104"/>
                    <a:pt x="19013" y="11967"/>
                    <a:pt x="18921" y="11823"/>
                  </a:cubicBezTo>
                  <a:cubicBezTo>
                    <a:pt x="18823" y="11663"/>
                    <a:pt x="18716" y="11496"/>
                    <a:pt x="18609" y="11336"/>
                  </a:cubicBezTo>
                  <a:cubicBezTo>
                    <a:pt x="18473" y="11115"/>
                    <a:pt x="18328" y="10902"/>
                    <a:pt x="18183" y="10682"/>
                  </a:cubicBezTo>
                  <a:cubicBezTo>
                    <a:pt x="17978" y="10370"/>
                    <a:pt x="17773" y="10050"/>
                    <a:pt x="17567" y="9738"/>
                  </a:cubicBezTo>
                  <a:cubicBezTo>
                    <a:pt x="17347" y="9411"/>
                    <a:pt x="17134" y="9084"/>
                    <a:pt x="16913" y="8764"/>
                  </a:cubicBezTo>
                  <a:cubicBezTo>
                    <a:pt x="16388" y="7988"/>
                    <a:pt x="15855" y="7212"/>
                    <a:pt x="15285" y="6459"/>
                  </a:cubicBezTo>
                  <a:lnTo>
                    <a:pt x="15277" y="6444"/>
                  </a:lnTo>
                  <a:cubicBezTo>
                    <a:pt x="14699" y="5668"/>
                    <a:pt x="14075" y="4930"/>
                    <a:pt x="13413" y="4222"/>
                  </a:cubicBezTo>
                  <a:cubicBezTo>
                    <a:pt x="12614" y="3363"/>
                    <a:pt x="11732" y="2594"/>
                    <a:pt x="10766" y="1925"/>
                  </a:cubicBezTo>
                  <a:cubicBezTo>
                    <a:pt x="10568" y="1788"/>
                    <a:pt x="10355" y="1659"/>
                    <a:pt x="10142" y="1537"/>
                  </a:cubicBezTo>
                  <a:lnTo>
                    <a:pt x="10134" y="1529"/>
                  </a:lnTo>
                  <a:cubicBezTo>
                    <a:pt x="9815" y="1339"/>
                    <a:pt x="9480" y="1164"/>
                    <a:pt x="9145" y="1004"/>
                  </a:cubicBezTo>
                  <a:cubicBezTo>
                    <a:pt x="7989" y="457"/>
                    <a:pt x="6749" y="122"/>
                    <a:pt x="5478" y="23"/>
                  </a:cubicBezTo>
                  <a:cubicBezTo>
                    <a:pt x="5303" y="8"/>
                    <a:pt x="5128" y="0"/>
                    <a:pt x="4953" y="0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37"/>
            <p:cNvSpPr/>
            <p:nvPr/>
          </p:nvSpPr>
          <p:spPr>
            <a:xfrm rot="-1270888" flipH="1">
              <a:off x="-160107" y="560524"/>
              <a:ext cx="1364388" cy="1092189"/>
            </a:xfrm>
            <a:custGeom>
              <a:avLst/>
              <a:gdLst/>
              <a:ahLst/>
              <a:cxnLst/>
              <a:rect l="l" t="t" r="r" b="b"/>
              <a:pathLst>
                <a:path w="22521" h="18028" extrusionOk="0">
                  <a:moveTo>
                    <a:pt x="4737" y="1"/>
                  </a:moveTo>
                  <a:cubicBezTo>
                    <a:pt x="3757" y="1"/>
                    <a:pt x="2785" y="170"/>
                    <a:pt x="1864" y="545"/>
                  </a:cubicBezTo>
                  <a:cubicBezTo>
                    <a:pt x="1382" y="742"/>
                    <a:pt x="893" y="1003"/>
                    <a:pt x="376" y="1003"/>
                  </a:cubicBezTo>
                  <a:cubicBezTo>
                    <a:pt x="355" y="1003"/>
                    <a:pt x="334" y="1002"/>
                    <a:pt x="312" y="1001"/>
                  </a:cubicBezTo>
                  <a:cubicBezTo>
                    <a:pt x="302" y="1001"/>
                    <a:pt x="291" y="1000"/>
                    <a:pt x="280" y="1000"/>
                  </a:cubicBezTo>
                  <a:cubicBezTo>
                    <a:pt x="184" y="1000"/>
                    <a:pt x="89" y="1030"/>
                    <a:pt x="1" y="1077"/>
                  </a:cubicBezTo>
                  <a:cubicBezTo>
                    <a:pt x="3127" y="2911"/>
                    <a:pt x="6749" y="3101"/>
                    <a:pt x="9944" y="4866"/>
                  </a:cubicBezTo>
                  <a:cubicBezTo>
                    <a:pt x="12881" y="6525"/>
                    <a:pt x="15209" y="8533"/>
                    <a:pt x="17035" y="11219"/>
                  </a:cubicBezTo>
                  <a:cubicBezTo>
                    <a:pt x="17917" y="12520"/>
                    <a:pt x="18876" y="13775"/>
                    <a:pt x="19903" y="14977"/>
                  </a:cubicBezTo>
                  <a:cubicBezTo>
                    <a:pt x="20641" y="15715"/>
                    <a:pt x="21318" y="16506"/>
                    <a:pt x="21942" y="17351"/>
                  </a:cubicBezTo>
                  <a:cubicBezTo>
                    <a:pt x="22132" y="17579"/>
                    <a:pt x="22330" y="17807"/>
                    <a:pt x="22520" y="18028"/>
                  </a:cubicBezTo>
                  <a:cubicBezTo>
                    <a:pt x="20770" y="14863"/>
                    <a:pt x="18800" y="11751"/>
                    <a:pt x="16784" y="8769"/>
                  </a:cubicBezTo>
                  <a:cubicBezTo>
                    <a:pt x="15064" y="6213"/>
                    <a:pt x="13185" y="3664"/>
                    <a:pt x="10637" y="1937"/>
                  </a:cubicBezTo>
                  <a:cubicBezTo>
                    <a:pt x="8908" y="755"/>
                    <a:pt x="6804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37"/>
            <p:cNvSpPr/>
            <p:nvPr/>
          </p:nvSpPr>
          <p:spPr>
            <a:xfrm rot="-1270888" flipH="1">
              <a:off x="207026" y="1018309"/>
              <a:ext cx="102870" cy="271533"/>
            </a:xfrm>
            <a:custGeom>
              <a:avLst/>
              <a:gdLst/>
              <a:ahLst/>
              <a:cxnLst/>
              <a:rect l="l" t="t" r="r" b="b"/>
              <a:pathLst>
                <a:path w="1698" h="4482" extrusionOk="0">
                  <a:moveTo>
                    <a:pt x="0" y="0"/>
                  </a:moveTo>
                  <a:cubicBezTo>
                    <a:pt x="191" y="556"/>
                    <a:pt x="350" y="1126"/>
                    <a:pt x="503" y="1689"/>
                  </a:cubicBezTo>
                  <a:cubicBezTo>
                    <a:pt x="541" y="1765"/>
                    <a:pt x="579" y="1834"/>
                    <a:pt x="617" y="1902"/>
                  </a:cubicBezTo>
                  <a:cubicBezTo>
                    <a:pt x="837" y="2306"/>
                    <a:pt x="1035" y="2732"/>
                    <a:pt x="1203" y="3165"/>
                  </a:cubicBezTo>
                  <a:cubicBezTo>
                    <a:pt x="1324" y="3462"/>
                    <a:pt x="1393" y="3781"/>
                    <a:pt x="1408" y="4109"/>
                  </a:cubicBezTo>
                  <a:cubicBezTo>
                    <a:pt x="1507" y="4230"/>
                    <a:pt x="1606" y="4352"/>
                    <a:pt x="1697" y="4481"/>
                  </a:cubicBezTo>
                  <a:cubicBezTo>
                    <a:pt x="1674" y="4276"/>
                    <a:pt x="1651" y="4078"/>
                    <a:pt x="1621" y="3873"/>
                  </a:cubicBezTo>
                  <a:cubicBezTo>
                    <a:pt x="1621" y="3858"/>
                    <a:pt x="1613" y="3835"/>
                    <a:pt x="1606" y="3812"/>
                  </a:cubicBezTo>
                  <a:cubicBezTo>
                    <a:pt x="1340" y="2891"/>
                    <a:pt x="1028" y="1978"/>
                    <a:pt x="784" y="1050"/>
                  </a:cubicBezTo>
                  <a:cubicBezTo>
                    <a:pt x="533" y="693"/>
                    <a:pt x="267" y="34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37"/>
            <p:cNvSpPr/>
            <p:nvPr/>
          </p:nvSpPr>
          <p:spPr>
            <a:xfrm rot="-1270888" flipH="1">
              <a:off x="218900" y="768084"/>
              <a:ext cx="229125" cy="375735"/>
            </a:xfrm>
            <a:custGeom>
              <a:avLst/>
              <a:gdLst/>
              <a:ahLst/>
              <a:cxnLst/>
              <a:rect l="l" t="t" r="r" b="b"/>
              <a:pathLst>
                <a:path w="3782" h="6202" extrusionOk="0">
                  <a:moveTo>
                    <a:pt x="1" y="1"/>
                  </a:moveTo>
                  <a:lnTo>
                    <a:pt x="69" y="107"/>
                  </a:lnTo>
                  <a:cubicBezTo>
                    <a:pt x="640" y="952"/>
                    <a:pt x="1218" y="1804"/>
                    <a:pt x="1758" y="2671"/>
                  </a:cubicBezTo>
                  <a:cubicBezTo>
                    <a:pt x="2306" y="3561"/>
                    <a:pt x="2800" y="4489"/>
                    <a:pt x="3310" y="5395"/>
                  </a:cubicBezTo>
                  <a:cubicBezTo>
                    <a:pt x="3462" y="5669"/>
                    <a:pt x="3622" y="5935"/>
                    <a:pt x="3782" y="6201"/>
                  </a:cubicBezTo>
                  <a:cubicBezTo>
                    <a:pt x="3698" y="5904"/>
                    <a:pt x="3622" y="5608"/>
                    <a:pt x="3546" y="5319"/>
                  </a:cubicBezTo>
                  <a:cubicBezTo>
                    <a:pt x="3340" y="4938"/>
                    <a:pt x="3135" y="4558"/>
                    <a:pt x="2968" y="4162"/>
                  </a:cubicBezTo>
                  <a:cubicBezTo>
                    <a:pt x="2610" y="3363"/>
                    <a:pt x="2237" y="2572"/>
                    <a:pt x="1918" y="1766"/>
                  </a:cubicBezTo>
                  <a:cubicBezTo>
                    <a:pt x="1324" y="1127"/>
                    <a:pt x="685" y="54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37"/>
            <p:cNvSpPr/>
            <p:nvPr/>
          </p:nvSpPr>
          <p:spPr>
            <a:xfrm rot="-1270888" flipH="1">
              <a:off x="240180" y="671598"/>
              <a:ext cx="293645" cy="413963"/>
            </a:xfrm>
            <a:custGeom>
              <a:avLst/>
              <a:gdLst/>
              <a:ahLst/>
              <a:cxnLst/>
              <a:rect l="l" t="t" r="r" b="b"/>
              <a:pathLst>
                <a:path w="4847" h="6833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52"/>
                    <a:pt x="251" y="495"/>
                    <a:pt x="388" y="739"/>
                  </a:cubicBezTo>
                  <a:cubicBezTo>
                    <a:pt x="814" y="1469"/>
                    <a:pt x="1278" y="2177"/>
                    <a:pt x="1750" y="2877"/>
                  </a:cubicBezTo>
                  <a:cubicBezTo>
                    <a:pt x="2328" y="3752"/>
                    <a:pt x="2937" y="4642"/>
                    <a:pt x="3409" y="5593"/>
                  </a:cubicBezTo>
                  <a:cubicBezTo>
                    <a:pt x="3911" y="5988"/>
                    <a:pt x="4390" y="6399"/>
                    <a:pt x="4847" y="6833"/>
                  </a:cubicBezTo>
                  <a:cubicBezTo>
                    <a:pt x="4793" y="6749"/>
                    <a:pt x="4748" y="6665"/>
                    <a:pt x="4694" y="6574"/>
                  </a:cubicBezTo>
                  <a:cubicBezTo>
                    <a:pt x="4192" y="5669"/>
                    <a:pt x="3698" y="4756"/>
                    <a:pt x="3142" y="3881"/>
                  </a:cubicBezTo>
                  <a:cubicBezTo>
                    <a:pt x="2595" y="3021"/>
                    <a:pt x="2024" y="2169"/>
                    <a:pt x="1453" y="1325"/>
                  </a:cubicBezTo>
                  <a:cubicBezTo>
                    <a:pt x="1271" y="1058"/>
                    <a:pt x="1088" y="792"/>
                    <a:pt x="898" y="533"/>
                  </a:cubicBezTo>
                  <a:cubicBezTo>
                    <a:pt x="609" y="343"/>
                    <a:pt x="312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37"/>
            <p:cNvSpPr/>
            <p:nvPr/>
          </p:nvSpPr>
          <p:spPr>
            <a:xfrm rot="-1270888" flipH="1">
              <a:off x="149708" y="1355009"/>
              <a:ext cx="61371" cy="189988"/>
            </a:xfrm>
            <a:custGeom>
              <a:avLst/>
              <a:gdLst/>
              <a:ahLst/>
              <a:cxnLst/>
              <a:rect l="l" t="t" r="r" b="b"/>
              <a:pathLst>
                <a:path w="1013" h="3136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503"/>
                    <a:pt x="260" y="1005"/>
                    <a:pt x="366" y="1523"/>
                  </a:cubicBezTo>
                  <a:cubicBezTo>
                    <a:pt x="442" y="1911"/>
                    <a:pt x="496" y="2329"/>
                    <a:pt x="579" y="2732"/>
                  </a:cubicBezTo>
                  <a:cubicBezTo>
                    <a:pt x="686" y="2862"/>
                    <a:pt x="792" y="3006"/>
                    <a:pt x="899" y="3135"/>
                  </a:cubicBezTo>
                  <a:cubicBezTo>
                    <a:pt x="975" y="2709"/>
                    <a:pt x="1013" y="2268"/>
                    <a:pt x="1005" y="1834"/>
                  </a:cubicBezTo>
                  <a:lnTo>
                    <a:pt x="1005" y="1561"/>
                  </a:lnTo>
                  <a:cubicBezTo>
                    <a:pt x="670" y="1036"/>
                    <a:pt x="336" y="5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37"/>
            <p:cNvSpPr/>
            <p:nvPr/>
          </p:nvSpPr>
          <p:spPr>
            <a:xfrm rot="-1270888" flipH="1">
              <a:off x="403520" y="534012"/>
              <a:ext cx="273835" cy="316243"/>
            </a:xfrm>
            <a:custGeom>
              <a:avLst/>
              <a:gdLst/>
              <a:ahLst/>
              <a:cxnLst/>
              <a:rect l="l" t="t" r="r" b="b"/>
              <a:pathLst>
                <a:path w="4520" h="5220" extrusionOk="0">
                  <a:moveTo>
                    <a:pt x="1" y="0"/>
                  </a:moveTo>
                  <a:lnTo>
                    <a:pt x="1" y="0"/>
                  </a:lnTo>
                  <a:cubicBezTo>
                    <a:pt x="252" y="266"/>
                    <a:pt x="503" y="533"/>
                    <a:pt x="754" y="799"/>
                  </a:cubicBezTo>
                  <a:cubicBezTo>
                    <a:pt x="1286" y="1377"/>
                    <a:pt x="1819" y="1940"/>
                    <a:pt x="2329" y="2549"/>
                  </a:cubicBezTo>
                  <a:cubicBezTo>
                    <a:pt x="2892" y="3226"/>
                    <a:pt x="3424" y="3941"/>
                    <a:pt x="3904" y="4679"/>
                  </a:cubicBezTo>
                  <a:cubicBezTo>
                    <a:pt x="3964" y="4770"/>
                    <a:pt x="4025" y="4862"/>
                    <a:pt x="4086" y="4953"/>
                  </a:cubicBezTo>
                  <a:cubicBezTo>
                    <a:pt x="4231" y="5044"/>
                    <a:pt x="4375" y="5128"/>
                    <a:pt x="4520" y="5219"/>
                  </a:cubicBezTo>
                  <a:cubicBezTo>
                    <a:pt x="4467" y="5113"/>
                    <a:pt x="4406" y="4998"/>
                    <a:pt x="4337" y="4900"/>
                  </a:cubicBezTo>
                  <a:cubicBezTo>
                    <a:pt x="3691" y="3834"/>
                    <a:pt x="2831" y="2914"/>
                    <a:pt x="2055" y="1955"/>
                  </a:cubicBezTo>
                  <a:cubicBezTo>
                    <a:pt x="1560" y="1339"/>
                    <a:pt x="1081" y="715"/>
                    <a:pt x="571" y="114"/>
                  </a:cubicBezTo>
                  <a:cubicBezTo>
                    <a:pt x="381" y="69"/>
                    <a:pt x="191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37"/>
            <p:cNvSpPr/>
            <p:nvPr/>
          </p:nvSpPr>
          <p:spPr>
            <a:xfrm rot="-1270888" flipH="1">
              <a:off x="395478" y="908022"/>
              <a:ext cx="39258" cy="63188"/>
            </a:xfrm>
            <a:custGeom>
              <a:avLst/>
              <a:gdLst/>
              <a:ahLst/>
              <a:cxnLst/>
              <a:rect l="l" t="t" r="r" b="b"/>
              <a:pathLst>
                <a:path w="648" h="1043" extrusionOk="0">
                  <a:moveTo>
                    <a:pt x="1" y="1"/>
                  </a:moveTo>
                  <a:cubicBezTo>
                    <a:pt x="168" y="313"/>
                    <a:pt x="335" y="632"/>
                    <a:pt x="503" y="944"/>
                  </a:cubicBezTo>
                  <a:cubicBezTo>
                    <a:pt x="548" y="974"/>
                    <a:pt x="594" y="1013"/>
                    <a:pt x="647" y="1043"/>
                  </a:cubicBezTo>
                  <a:lnTo>
                    <a:pt x="632" y="1020"/>
                  </a:lnTo>
                  <a:cubicBezTo>
                    <a:pt x="427" y="670"/>
                    <a:pt x="221" y="328"/>
                    <a:pt x="1" y="1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37"/>
            <p:cNvSpPr/>
            <p:nvPr/>
          </p:nvSpPr>
          <p:spPr>
            <a:xfrm rot="-1270888" flipH="1">
              <a:off x="448607" y="577370"/>
              <a:ext cx="85301" cy="86694"/>
            </a:xfrm>
            <a:custGeom>
              <a:avLst/>
              <a:gdLst/>
              <a:ahLst/>
              <a:cxnLst/>
              <a:rect l="l" t="t" r="r" b="b"/>
              <a:pathLst>
                <a:path w="1408" h="1431" extrusionOk="0">
                  <a:moveTo>
                    <a:pt x="1" y="0"/>
                  </a:moveTo>
                  <a:cubicBezTo>
                    <a:pt x="472" y="426"/>
                    <a:pt x="913" y="875"/>
                    <a:pt x="1340" y="1347"/>
                  </a:cubicBezTo>
                  <a:cubicBezTo>
                    <a:pt x="1362" y="1377"/>
                    <a:pt x="1385" y="1400"/>
                    <a:pt x="1408" y="1430"/>
                  </a:cubicBezTo>
                  <a:cubicBezTo>
                    <a:pt x="1218" y="1088"/>
                    <a:pt x="1043" y="731"/>
                    <a:pt x="883" y="373"/>
                  </a:cubicBezTo>
                  <a:cubicBezTo>
                    <a:pt x="594" y="236"/>
                    <a:pt x="297" y="11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37"/>
            <p:cNvSpPr/>
            <p:nvPr/>
          </p:nvSpPr>
          <p:spPr>
            <a:xfrm rot="-1270888" flipH="1">
              <a:off x="65620" y="1767276"/>
              <a:ext cx="52647" cy="88996"/>
            </a:xfrm>
            <a:custGeom>
              <a:avLst/>
              <a:gdLst/>
              <a:ahLst/>
              <a:cxnLst/>
              <a:rect l="l" t="t" r="r" b="b"/>
              <a:pathLst>
                <a:path w="869" h="1469" extrusionOk="0">
                  <a:moveTo>
                    <a:pt x="39" y="0"/>
                  </a:moveTo>
                  <a:cubicBezTo>
                    <a:pt x="31" y="137"/>
                    <a:pt x="9" y="274"/>
                    <a:pt x="1" y="403"/>
                  </a:cubicBezTo>
                  <a:cubicBezTo>
                    <a:pt x="100" y="533"/>
                    <a:pt x="191" y="655"/>
                    <a:pt x="290" y="784"/>
                  </a:cubicBezTo>
                  <a:cubicBezTo>
                    <a:pt x="480" y="1012"/>
                    <a:pt x="678" y="1240"/>
                    <a:pt x="868" y="1469"/>
                  </a:cubicBezTo>
                  <a:cubicBezTo>
                    <a:pt x="594" y="974"/>
                    <a:pt x="321" y="487"/>
                    <a:pt x="39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37"/>
            <p:cNvSpPr/>
            <p:nvPr/>
          </p:nvSpPr>
          <p:spPr>
            <a:xfrm rot="-1270888" flipH="1">
              <a:off x="380369" y="597100"/>
              <a:ext cx="220885" cy="300128"/>
            </a:xfrm>
            <a:custGeom>
              <a:avLst/>
              <a:gdLst/>
              <a:ahLst/>
              <a:cxnLst/>
              <a:rect l="l" t="t" r="r" b="b"/>
              <a:pathLst>
                <a:path w="3646" h="4954" extrusionOk="0">
                  <a:moveTo>
                    <a:pt x="1" y="1"/>
                  </a:moveTo>
                  <a:lnTo>
                    <a:pt x="1" y="1"/>
                  </a:lnTo>
                  <a:cubicBezTo>
                    <a:pt x="343" y="434"/>
                    <a:pt x="686" y="868"/>
                    <a:pt x="1028" y="1294"/>
                  </a:cubicBezTo>
                  <a:cubicBezTo>
                    <a:pt x="1408" y="1758"/>
                    <a:pt x="1796" y="2207"/>
                    <a:pt x="2169" y="2679"/>
                  </a:cubicBezTo>
                  <a:cubicBezTo>
                    <a:pt x="2588" y="3181"/>
                    <a:pt x="2960" y="3721"/>
                    <a:pt x="3288" y="4292"/>
                  </a:cubicBezTo>
                  <a:cubicBezTo>
                    <a:pt x="3394" y="4489"/>
                    <a:pt x="3485" y="4695"/>
                    <a:pt x="3569" y="4908"/>
                  </a:cubicBezTo>
                  <a:lnTo>
                    <a:pt x="3645" y="4954"/>
                  </a:lnTo>
                  <a:cubicBezTo>
                    <a:pt x="3348" y="4375"/>
                    <a:pt x="3044" y="3797"/>
                    <a:pt x="2717" y="3242"/>
                  </a:cubicBezTo>
                  <a:cubicBezTo>
                    <a:pt x="2291" y="2504"/>
                    <a:pt x="1789" y="1819"/>
                    <a:pt x="1211" y="1188"/>
                  </a:cubicBezTo>
                  <a:cubicBezTo>
                    <a:pt x="830" y="777"/>
                    <a:pt x="419" y="38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37"/>
            <p:cNvSpPr/>
            <p:nvPr/>
          </p:nvSpPr>
          <p:spPr>
            <a:xfrm rot="-1270888" flipH="1">
              <a:off x="749356" y="438280"/>
              <a:ext cx="167815" cy="138796"/>
            </a:xfrm>
            <a:custGeom>
              <a:avLst/>
              <a:gdLst/>
              <a:ahLst/>
              <a:cxnLst/>
              <a:rect l="l" t="t" r="r" b="b"/>
              <a:pathLst>
                <a:path w="2770" h="2291" extrusionOk="0">
                  <a:moveTo>
                    <a:pt x="457" y="1"/>
                  </a:moveTo>
                  <a:lnTo>
                    <a:pt x="350" y="39"/>
                  </a:lnTo>
                  <a:cubicBezTo>
                    <a:pt x="236" y="85"/>
                    <a:pt x="122" y="138"/>
                    <a:pt x="1" y="191"/>
                  </a:cubicBezTo>
                  <a:lnTo>
                    <a:pt x="92" y="275"/>
                  </a:lnTo>
                  <a:cubicBezTo>
                    <a:pt x="404" y="594"/>
                    <a:pt x="738" y="891"/>
                    <a:pt x="1035" y="1226"/>
                  </a:cubicBezTo>
                  <a:cubicBezTo>
                    <a:pt x="1233" y="1462"/>
                    <a:pt x="1423" y="1697"/>
                    <a:pt x="1621" y="1933"/>
                  </a:cubicBezTo>
                  <a:cubicBezTo>
                    <a:pt x="2001" y="2055"/>
                    <a:pt x="2382" y="2177"/>
                    <a:pt x="2770" y="2291"/>
                  </a:cubicBezTo>
                  <a:cubicBezTo>
                    <a:pt x="2717" y="2230"/>
                    <a:pt x="2663" y="2169"/>
                    <a:pt x="2610" y="2108"/>
                  </a:cubicBezTo>
                  <a:cubicBezTo>
                    <a:pt x="2321" y="1796"/>
                    <a:pt x="2001" y="1522"/>
                    <a:pt x="1689" y="1241"/>
                  </a:cubicBezTo>
                  <a:cubicBezTo>
                    <a:pt x="1393" y="967"/>
                    <a:pt x="1119" y="663"/>
                    <a:pt x="830" y="374"/>
                  </a:cubicBezTo>
                  <a:cubicBezTo>
                    <a:pt x="708" y="252"/>
                    <a:pt x="586" y="130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37"/>
            <p:cNvSpPr/>
            <p:nvPr/>
          </p:nvSpPr>
          <p:spPr>
            <a:xfrm rot="-1270888" flipH="1">
              <a:off x="705130" y="441480"/>
              <a:ext cx="163695" cy="167815"/>
            </a:xfrm>
            <a:custGeom>
              <a:avLst/>
              <a:gdLst/>
              <a:ahLst/>
              <a:cxnLst/>
              <a:rect l="l" t="t" r="r" b="b"/>
              <a:pathLst>
                <a:path w="2702" h="2770" extrusionOk="0">
                  <a:moveTo>
                    <a:pt x="366" y="0"/>
                  </a:moveTo>
                  <a:cubicBezTo>
                    <a:pt x="244" y="31"/>
                    <a:pt x="122" y="69"/>
                    <a:pt x="1" y="107"/>
                  </a:cubicBezTo>
                  <a:cubicBezTo>
                    <a:pt x="168" y="282"/>
                    <a:pt x="335" y="449"/>
                    <a:pt x="510" y="617"/>
                  </a:cubicBezTo>
                  <a:cubicBezTo>
                    <a:pt x="784" y="898"/>
                    <a:pt x="1051" y="1164"/>
                    <a:pt x="1340" y="1423"/>
                  </a:cubicBezTo>
                  <a:cubicBezTo>
                    <a:pt x="1682" y="1720"/>
                    <a:pt x="1994" y="2039"/>
                    <a:pt x="2283" y="2389"/>
                  </a:cubicBezTo>
                  <a:cubicBezTo>
                    <a:pt x="2359" y="2488"/>
                    <a:pt x="2435" y="2602"/>
                    <a:pt x="2511" y="2709"/>
                  </a:cubicBezTo>
                  <a:lnTo>
                    <a:pt x="2701" y="2770"/>
                  </a:lnTo>
                  <a:cubicBezTo>
                    <a:pt x="2481" y="2519"/>
                    <a:pt x="2260" y="2260"/>
                    <a:pt x="2047" y="2001"/>
                  </a:cubicBezTo>
                  <a:cubicBezTo>
                    <a:pt x="1735" y="1621"/>
                    <a:pt x="1393" y="1248"/>
                    <a:pt x="1073" y="860"/>
                  </a:cubicBezTo>
                  <a:cubicBezTo>
                    <a:pt x="837" y="579"/>
                    <a:pt x="609" y="282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37"/>
            <p:cNvSpPr/>
            <p:nvPr/>
          </p:nvSpPr>
          <p:spPr>
            <a:xfrm rot="-1270888" flipH="1">
              <a:off x="851199" y="422867"/>
              <a:ext cx="148004" cy="81605"/>
            </a:xfrm>
            <a:custGeom>
              <a:avLst/>
              <a:gdLst/>
              <a:ahLst/>
              <a:cxnLst/>
              <a:rect l="l" t="t" r="r" b="b"/>
              <a:pathLst>
                <a:path w="2443" h="1347" extrusionOk="0">
                  <a:moveTo>
                    <a:pt x="1134" y="0"/>
                  </a:moveTo>
                  <a:cubicBezTo>
                    <a:pt x="875" y="99"/>
                    <a:pt x="594" y="152"/>
                    <a:pt x="312" y="152"/>
                  </a:cubicBezTo>
                  <a:cubicBezTo>
                    <a:pt x="302" y="152"/>
                    <a:pt x="291" y="151"/>
                    <a:pt x="280" y="151"/>
                  </a:cubicBezTo>
                  <a:cubicBezTo>
                    <a:pt x="184" y="151"/>
                    <a:pt x="89" y="181"/>
                    <a:pt x="1" y="228"/>
                  </a:cubicBezTo>
                  <a:cubicBezTo>
                    <a:pt x="777" y="670"/>
                    <a:pt x="1598" y="1050"/>
                    <a:pt x="2443" y="1347"/>
                  </a:cubicBezTo>
                  <a:cubicBezTo>
                    <a:pt x="2367" y="1263"/>
                    <a:pt x="2291" y="1172"/>
                    <a:pt x="2214" y="1081"/>
                  </a:cubicBezTo>
                  <a:cubicBezTo>
                    <a:pt x="1903" y="715"/>
                    <a:pt x="1530" y="396"/>
                    <a:pt x="1187" y="53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37"/>
            <p:cNvSpPr/>
            <p:nvPr/>
          </p:nvSpPr>
          <p:spPr>
            <a:xfrm rot="-1270888" flipH="1">
              <a:off x="460482" y="506797"/>
              <a:ext cx="258204" cy="282619"/>
            </a:xfrm>
            <a:custGeom>
              <a:avLst/>
              <a:gdLst/>
              <a:ahLst/>
              <a:cxnLst/>
              <a:rect l="l" t="t" r="r" b="b"/>
              <a:pathLst>
                <a:path w="4262" h="4665" extrusionOk="0">
                  <a:moveTo>
                    <a:pt x="1" y="1"/>
                  </a:moveTo>
                  <a:lnTo>
                    <a:pt x="1" y="1"/>
                  </a:lnTo>
                  <a:cubicBezTo>
                    <a:pt x="373" y="404"/>
                    <a:pt x="746" y="807"/>
                    <a:pt x="1104" y="1233"/>
                  </a:cubicBezTo>
                  <a:cubicBezTo>
                    <a:pt x="1499" y="1705"/>
                    <a:pt x="1887" y="2199"/>
                    <a:pt x="2260" y="2694"/>
                  </a:cubicBezTo>
                  <a:cubicBezTo>
                    <a:pt x="2625" y="3173"/>
                    <a:pt x="2960" y="3675"/>
                    <a:pt x="3264" y="4200"/>
                  </a:cubicBezTo>
                  <a:cubicBezTo>
                    <a:pt x="3599" y="4337"/>
                    <a:pt x="3934" y="4497"/>
                    <a:pt x="4261" y="4664"/>
                  </a:cubicBezTo>
                  <a:cubicBezTo>
                    <a:pt x="3805" y="3995"/>
                    <a:pt x="3325" y="3356"/>
                    <a:pt x="2800" y="2747"/>
                  </a:cubicBezTo>
                  <a:cubicBezTo>
                    <a:pt x="2313" y="2169"/>
                    <a:pt x="1788" y="1621"/>
                    <a:pt x="1279" y="1058"/>
                  </a:cubicBezTo>
                  <a:cubicBezTo>
                    <a:pt x="959" y="716"/>
                    <a:pt x="632" y="366"/>
                    <a:pt x="297" y="23"/>
                  </a:cubicBezTo>
                  <a:cubicBezTo>
                    <a:pt x="198" y="16"/>
                    <a:pt x="107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37"/>
            <p:cNvSpPr/>
            <p:nvPr/>
          </p:nvSpPr>
          <p:spPr>
            <a:xfrm rot="-1270888" flipH="1">
              <a:off x="629668" y="456565"/>
              <a:ext cx="199621" cy="200530"/>
            </a:xfrm>
            <a:custGeom>
              <a:avLst/>
              <a:gdLst/>
              <a:ahLst/>
              <a:cxnLst/>
              <a:rect l="l" t="t" r="r" b="b"/>
              <a:pathLst>
                <a:path w="3295" h="3310" extrusionOk="0">
                  <a:moveTo>
                    <a:pt x="168" y="0"/>
                  </a:moveTo>
                  <a:lnTo>
                    <a:pt x="1" y="30"/>
                  </a:lnTo>
                  <a:cubicBezTo>
                    <a:pt x="206" y="274"/>
                    <a:pt x="411" y="525"/>
                    <a:pt x="609" y="768"/>
                  </a:cubicBezTo>
                  <a:cubicBezTo>
                    <a:pt x="929" y="1156"/>
                    <a:pt x="1271" y="1529"/>
                    <a:pt x="1583" y="1910"/>
                  </a:cubicBezTo>
                  <a:cubicBezTo>
                    <a:pt x="1925" y="2320"/>
                    <a:pt x="2260" y="2731"/>
                    <a:pt x="2633" y="3104"/>
                  </a:cubicBezTo>
                  <a:cubicBezTo>
                    <a:pt x="2854" y="3165"/>
                    <a:pt x="3074" y="3233"/>
                    <a:pt x="3295" y="3310"/>
                  </a:cubicBezTo>
                  <a:cubicBezTo>
                    <a:pt x="3234" y="3211"/>
                    <a:pt x="3166" y="3119"/>
                    <a:pt x="3097" y="3020"/>
                  </a:cubicBezTo>
                  <a:cubicBezTo>
                    <a:pt x="2260" y="1887"/>
                    <a:pt x="1195" y="951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37"/>
            <p:cNvSpPr/>
            <p:nvPr/>
          </p:nvSpPr>
          <p:spPr>
            <a:xfrm rot="-1270888" flipH="1">
              <a:off x="122295" y="1591657"/>
              <a:ext cx="23082" cy="97781"/>
            </a:xfrm>
            <a:custGeom>
              <a:avLst/>
              <a:gdLst/>
              <a:ahLst/>
              <a:cxnLst/>
              <a:rect l="l" t="t" r="r" b="b"/>
              <a:pathLst>
                <a:path w="381" h="1614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404"/>
                    <a:pt x="31" y="807"/>
                    <a:pt x="8" y="1218"/>
                  </a:cubicBezTo>
                  <a:cubicBezTo>
                    <a:pt x="137" y="1348"/>
                    <a:pt x="259" y="1484"/>
                    <a:pt x="381" y="1614"/>
                  </a:cubicBezTo>
                  <a:cubicBezTo>
                    <a:pt x="289" y="1150"/>
                    <a:pt x="206" y="686"/>
                    <a:pt x="130" y="214"/>
                  </a:cubicBezTo>
                  <a:cubicBezTo>
                    <a:pt x="84" y="145"/>
                    <a:pt x="38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37"/>
            <p:cNvSpPr/>
            <p:nvPr/>
          </p:nvSpPr>
          <p:spPr>
            <a:xfrm rot="-1270888" flipH="1">
              <a:off x="144196" y="1517105"/>
              <a:ext cx="17569" cy="113472"/>
            </a:xfrm>
            <a:custGeom>
              <a:avLst/>
              <a:gdLst/>
              <a:ahLst/>
              <a:cxnLst/>
              <a:rect l="l" t="t" r="r" b="b"/>
              <a:pathLst>
                <a:path w="290" h="1873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571"/>
                    <a:pt x="77" y="1142"/>
                    <a:pt x="153" y="1712"/>
                  </a:cubicBezTo>
                  <a:lnTo>
                    <a:pt x="290" y="1872"/>
                  </a:lnTo>
                  <a:cubicBezTo>
                    <a:pt x="290" y="1652"/>
                    <a:pt x="282" y="1431"/>
                    <a:pt x="274" y="1218"/>
                  </a:cubicBezTo>
                  <a:cubicBezTo>
                    <a:pt x="259" y="944"/>
                    <a:pt x="252" y="670"/>
                    <a:pt x="244" y="39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37"/>
            <p:cNvSpPr/>
            <p:nvPr/>
          </p:nvSpPr>
          <p:spPr>
            <a:xfrm rot="-1270888" flipH="1">
              <a:off x="101062" y="1670010"/>
              <a:ext cx="28171" cy="80696"/>
            </a:xfrm>
            <a:custGeom>
              <a:avLst/>
              <a:gdLst/>
              <a:ahLst/>
              <a:cxnLst/>
              <a:rect l="l" t="t" r="r" b="b"/>
              <a:pathLst>
                <a:path w="465" h="1332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373"/>
                    <a:pt x="145" y="746"/>
                    <a:pt x="244" y="1111"/>
                  </a:cubicBezTo>
                  <a:cubicBezTo>
                    <a:pt x="304" y="1187"/>
                    <a:pt x="365" y="1263"/>
                    <a:pt x="419" y="1331"/>
                  </a:cubicBezTo>
                  <a:cubicBezTo>
                    <a:pt x="434" y="1149"/>
                    <a:pt x="449" y="966"/>
                    <a:pt x="464" y="776"/>
                  </a:cubicBezTo>
                  <a:cubicBezTo>
                    <a:pt x="304" y="517"/>
                    <a:pt x="152" y="259"/>
                    <a:pt x="0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37"/>
            <p:cNvSpPr/>
            <p:nvPr/>
          </p:nvSpPr>
          <p:spPr>
            <a:xfrm rot="-1270888" flipH="1">
              <a:off x="542789" y="474384"/>
              <a:ext cx="244755" cy="241241"/>
            </a:xfrm>
            <a:custGeom>
              <a:avLst/>
              <a:gdLst/>
              <a:ahLst/>
              <a:cxnLst/>
              <a:rect l="l" t="t" r="r" b="b"/>
              <a:pathLst>
                <a:path w="4040" h="3982" extrusionOk="0">
                  <a:moveTo>
                    <a:pt x="687" y="1"/>
                  </a:moveTo>
                  <a:cubicBezTo>
                    <a:pt x="456" y="1"/>
                    <a:pt x="226" y="14"/>
                    <a:pt x="0" y="33"/>
                  </a:cubicBezTo>
                  <a:lnTo>
                    <a:pt x="99" y="140"/>
                  </a:lnTo>
                  <a:cubicBezTo>
                    <a:pt x="556" y="589"/>
                    <a:pt x="974" y="1060"/>
                    <a:pt x="1392" y="1540"/>
                  </a:cubicBezTo>
                  <a:cubicBezTo>
                    <a:pt x="1811" y="2011"/>
                    <a:pt x="2237" y="2483"/>
                    <a:pt x="2655" y="2955"/>
                  </a:cubicBezTo>
                  <a:cubicBezTo>
                    <a:pt x="2876" y="3206"/>
                    <a:pt x="3097" y="3464"/>
                    <a:pt x="3310" y="3715"/>
                  </a:cubicBezTo>
                  <a:cubicBezTo>
                    <a:pt x="3553" y="3799"/>
                    <a:pt x="3797" y="3890"/>
                    <a:pt x="4040" y="3982"/>
                  </a:cubicBezTo>
                  <a:cubicBezTo>
                    <a:pt x="3751" y="3525"/>
                    <a:pt x="3431" y="3084"/>
                    <a:pt x="3104" y="2658"/>
                  </a:cubicBezTo>
                  <a:cubicBezTo>
                    <a:pt x="2724" y="2171"/>
                    <a:pt x="2351" y="1692"/>
                    <a:pt x="1948" y="1228"/>
                  </a:cubicBezTo>
                  <a:cubicBezTo>
                    <a:pt x="1583" y="809"/>
                    <a:pt x="1210" y="406"/>
                    <a:pt x="837" y="3"/>
                  </a:cubicBezTo>
                  <a:cubicBezTo>
                    <a:pt x="787" y="1"/>
                    <a:pt x="737" y="1"/>
                    <a:pt x="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37"/>
            <p:cNvSpPr/>
            <p:nvPr/>
          </p:nvSpPr>
          <p:spPr>
            <a:xfrm rot="-1270888" flipH="1">
              <a:off x="182173" y="1184611"/>
              <a:ext cx="76092" cy="236516"/>
            </a:xfrm>
            <a:custGeom>
              <a:avLst/>
              <a:gdLst/>
              <a:ahLst/>
              <a:cxnLst/>
              <a:rect l="l" t="t" r="r" b="b"/>
              <a:pathLst>
                <a:path w="1256" h="3904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487"/>
                    <a:pt x="228" y="989"/>
                    <a:pt x="304" y="1491"/>
                  </a:cubicBezTo>
                  <a:cubicBezTo>
                    <a:pt x="434" y="1948"/>
                    <a:pt x="540" y="2412"/>
                    <a:pt x="616" y="2876"/>
                  </a:cubicBezTo>
                  <a:lnTo>
                    <a:pt x="639" y="3013"/>
                  </a:lnTo>
                  <a:cubicBezTo>
                    <a:pt x="845" y="3317"/>
                    <a:pt x="1050" y="3614"/>
                    <a:pt x="1255" y="3903"/>
                  </a:cubicBezTo>
                  <a:cubicBezTo>
                    <a:pt x="1240" y="3439"/>
                    <a:pt x="1172" y="2967"/>
                    <a:pt x="1134" y="2503"/>
                  </a:cubicBezTo>
                  <a:cubicBezTo>
                    <a:pt x="1111" y="2290"/>
                    <a:pt x="1096" y="2070"/>
                    <a:pt x="1080" y="1849"/>
                  </a:cubicBezTo>
                  <a:cubicBezTo>
                    <a:pt x="1050" y="1720"/>
                    <a:pt x="1020" y="1590"/>
                    <a:pt x="982" y="1461"/>
                  </a:cubicBezTo>
                  <a:cubicBezTo>
                    <a:pt x="768" y="1134"/>
                    <a:pt x="555" y="814"/>
                    <a:pt x="335" y="487"/>
                  </a:cubicBezTo>
                  <a:cubicBezTo>
                    <a:pt x="221" y="327"/>
                    <a:pt x="114" y="16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37"/>
            <p:cNvSpPr/>
            <p:nvPr/>
          </p:nvSpPr>
          <p:spPr>
            <a:xfrm rot="-1270888" flipH="1">
              <a:off x="48440" y="1821695"/>
              <a:ext cx="77001" cy="118985"/>
            </a:xfrm>
            <a:custGeom>
              <a:avLst/>
              <a:gdLst/>
              <a:ahLst/>
              <a:cxnLst/>
              <a:rect l="l" t="t" r="r" b="b"/>
              <a:pathLst>
                <a:path w="1271" h="1964" extrusionOk="0">
                  <a:moveTo>
                    <a:pt x="0" y="1"/>
                  </a:moveTo>
                  <a:cubicBezTo>
                    <a:pt x="464" y="632"/>
                    <a:pt x="890" y="1286"/>
                    <a:pt x="1271" y="1963"/>
                  </a:cubicBezTo>
                  <a:cubicBezTo>
                    <a:pt x="1050" y="1537"/>
                    <a:pt x="814" y="1104"/>
                    <a:pt x="578" y="678"/>
                  </a:cubicBezTo>
                  <a:cubicBezTo>
                    <a:pt x="388" y="449"/>
                    <a:pt x="190" y="221"/>
                    <a:pt x="0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37"/>
            <p:cNvSpPr/>
            <p:nvPr/>
          </p:nvSpPr>
          <p:spPr>
            <a:xfrm rot="-1270888" flipH="1">
              <a:off x="-28775" y="599754"/>
              <a:ext cx="1213658" cy="842163"/>
            </a:xfrm>
            <a:custGeom>
              <a:avLst/>
              <a:gdLst/>
              <a:ahLst/>
              <a:cxnLst/>
              <a:rect l="l" t="t" r="r" b="b"/>
              <a:pathLst>
                <a:path w="20033" h="13901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951" y="3051"/>
                    <a:pt x="3599" y="5159"/>
                    <a:pt x="6383" y="6528"/>
                  </a:cubicBezTo>
                  <a:cubicBezTo>
                    <a:pt x="9206" y="7913"/>
                    <a:pt x="12287" y="8734"/>
                    <a:pt x="15064" y="10210"/>
                  </a:cubicBezTo>
                  <a:cubicBezTo>
                    <a:pt x="16898" y="11184"/>
                    <a:pt x="18571" y="12424"/>
                    <a:pt x="20032" y="13900"/>
                  </a:cubicBezTo>
                  <a:cubicBezTo>
                    <a:pt x="19005" y="12698"/>
                    <a:pt x="18046" y="11443"/>
                    <a:pt x="17164" y="10142"/>
                  </a:cubicBezTo>
                  <a:cubicBezTo>
                    <a:pt x="15338" y="7456"/>
                    <a:pt x="13010" y="5448"/>
                    <a:pt x="10073" y="3789"/>
                  </a:cubicBezTo>
                  <a:cubicBezTo>
                    <a:pt x="6878" y="2024"/>
                    <a:pt x="3256" y="1834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37"/>
            <p:cNvSpPr/>
            <p:nvPr/>
          </p:nvSpPr>
          <p:spPr>
            <a:xfrm rot="-1270888" flipH="1">
              <a:off x="510637" y="681033"/>
              <a:ext cx="484482" cy="43377"/>
            </a:xfrm>
            <a:custGeom>
              <a:avLst/>
              <a:gdLst/>
              <a:ahLst/>
              <a:cxnLst/>
              <a:rect l="l" t="t" r="r" b="b"/>
              <a:pathLst>
                <a:path w="7997" h="716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83"/>
                    <a:pt x="290" y="358"/>
                    <a:pt x="449" y="533"/>
                  </a:cubicBezTo>
                  <a:cubicBezTo>
                    <a:pt x="784" y="556"/>
                    <a:pt x="1119" y="571"/>
                    <a:pt x="1454" y="586"/>
                  </a:cubicBezTo>
                  <a:cubicBezTo>
                    <a:pt x="3630" y="708"/>
                    <a:pt x="5813" y="715"/>
                    <a:pt x="7997" y="715"/>
                  </a:cubicBezTo>
                  <a:cubicBezTo>
                    <a:pt x="7844" y="647"/>
                    <a:pt x="7700" y="579"/>
                    <a:pt x="7555" y="510"/>
                  </a:cubicBezTo>
                  <a:cubicBezTo>
                    <a:pt x="6863" y="434"/>
                    <a:pt x="6163" y="373"/>
                    <a:pt x="5471" y="312"/>
                  </a:cubicBezTo>
                  <a:cubicBezTo>
                    <a:pt x="4550" y="229"/>
                    <a:pt x="3630" y="137"/>
                    <a:pt x="2709" y="92"/>
                  </a:cubicBezTo>
                  <a:cubicBezTo>
                    <a:pt x="1804" y="38"/>
                    <a:pt x="906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37"/>
            <p:cNvSpPr/>
            <p:nvPr/>
          </p:nvSpPr>
          <p:spPr>
            <a:xfrm rot="-1270888" flipH="1">
              <a:off x="875111" y="542161"/>
              <a:ext cx="119954" cy="15267"/>
            </a:xfrm>
            <a:custGeom>
              <a:avLst/>
              <a:gdLst/>
              <a:ahLst/>
              <a:cxnLst/>
              <a:rect l="l" t="t" r="r" b="b"/>
              <a:pathLst>
                <a:path w="1980" h="252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100" y="168"/>
                    <a:pt x="153" y="252"/>
                  </a:cubicBezTo>
                  <a:cubicBezTo>
                    <a:pt x="511" y="206"/>
                    <a:pt x="861" y="176"/>
                    <a:pt x="1218" y="153"/>
                  </a:cubicBezTo>
                  <a:cubicBezTo>
                    <a:pt x="1469" y="138"/>
                    <a:pt x="1720" y="130"/>
                    <a:pt x="1979" y="122"/>
                  </a:cubicBezTo>
                  <a:cubicBezTo>
                    <a:pt x="1317" y="69"/>
                    <a:pt x="655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37"/>
            <p:cNvSpPr/>
            <p:nvPr/>
          </p:nvSpPr>
          <p:spPr>
            <a:xfrm rot="-1270888" flipH="1">
              <a:off x="442235" y="899889"/>
              <a:ext cx="94085" cy="4362"/>
            </a:xfrm>
            <a:custGeom>
              <a:avLst/>
              <a:gdLst/>
              <a:ahLst/>
              <a:cxnLst/>
              <a:rect l="l" t="t" r="r" b="b"/>
              <a:pathLst>
                <a:path w="1553" h="72" extrusionOk="0">
                  <a:moveTo>
                    <a:pt x="1446" y="1"/>
                  </a:moveTo>
                  <a:cubicBezTo>
                    <a:pt x="966" y="23"/>
                    <a:pt x="480" y="39"/>
                    <a:pt x="0" y="39"/>
                  </a:cubicBezTo>
                  <a:cubicBezTo>
                    <a:pt x="420" y="57"/>
                    <a:pt x="849" y="71"/>
                    <a:pt x="1277" y="71"/>
                  </a:cubicBezTo>
                  <a:cubicBezTo>
                    <a:pt x="1369" y="71"/>
                    <a:pt x="1461" y="70"/>
                    <a:pt x="1552" y="6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37"/>
            <p:cNvSpPr/>
            <p:nvPr/>
          </p:nvSpPr>
          <p:spPr>
            <a:xfrm rot="-1270888" flipH="1">
              <a:off x="793504" y="520946"/>
              <a:ext cx="210707" cy="24960"/>
            </a:xfrm>
            <a:custGeom>
              <a:avLst/>
              <a:gdLst/>
              <a:ahLst/>
              <a:cxnLst/>
              <a:rect l="l" t="t" r="r" b="b"/>
              <a:pathLst>
                <a:path w="3478" h="412" extrusionOk="0">
                  <a:moveTo>
                    <a:pt x="724" y="1"/>
                  </a:moveTo>
                  <a:cubicBezTo>
                    <a:pt x="482" y="1"/>
                    <a:pt x="240" y="5"/>
                    <a:pt x="1" y="16"/>
                  </a:cubicBezTo>
                  <a:cubicBezTo>
                    <a:pt x="24" y="69"/>
                    <a:pt x="54" y="115"/>
                    <a:pt x="77" y="168"/>
                  </a:cubicBezTo>
                  <a:cubicBezTo>
                    <a:pt x="153" y="168"/>
                    <a:pt x="237" y="168"/>
                    <a:pt x="313" y="176"/>
                  </a:cubicBezTo>
                  <a:cubicBezTo>
                    <a:pt x="1378" y="221"/>
                    <a:pt x="2428" y="313"/>
                    <a:pt x="3478" y="412"/>
                  </a:cubicBezTo>
                  <a:cubicBezTo>
                    <a:pt x="3082" y="290"/>
                    <a:pt x="2686" y="161"/>
                    <a:pt x="2298" y="24"/>
                  </a:cubicBezTo>
                  <a:cubicBezTo>
                    <a:pt x="2009" y="24"/>
                    <a:pt x="1728" y="8"/>
                    <a:pt x="1446" y="8"/>
                  </a:cubicBezTo>
                  <a:cubicBezTo>
                    <a:pt x="1207" y="5"/>
                    <a:pt x="965" y="1"/>
                    <a:pt x="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37"/>
            <p:cNvSpPr/>
            <p:nvPr/>
          </p:nvSpPr>
          <p:spPr>
            <a:xfrm rot="-1270888" flipH="1">
              <a:off x="375206" y="814459"/>
              <a:ext cx="578022" cy="62703"/>
            </a:xfrm>
            <a:custGeom>
              <a:avLst/>
              <a:gdLst/>
              <a:ahLst/>
              <a:cxnLst/>
              <a:rect l="l" t="t" r="r" b="b"/>
              <a:pathLst>
                <a:path w="9541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9"/>
                    <a:pt x="167" y="137"/>
                    <a:pt x="243" y="206"/>
                  </a:cubicBezTo>
                  <a:cubicBezTo>
                    <a:pt x="708" y="327"/>
                    <a:pt x="1172" y="426"/>
                    <a:pt x="1643" y="525"/>
                  </a:cubicBezTo>
                  <a:cubicBezTo>
                    <a:pt x="2663" y="723"/>
                    <a:pt x="3690" y="868"/>
                    <a:pt x="4732" y="936"/>
                  </a:cubicBezTo>
                  <a:cubicBezTo>
                    <a:pt x="5203" y="970"/>
                    <a:pt x="5677" y="980"/>
                    <a:pt x="6150" y="980"/>
                  </a:cubicBezTo>
                  <a:cubicBezTo>
                    <a:pt x="6532" y="980"/>
                    <a:pt x="6915" y="973"/>
                    <a:pt x="7296" y="967"/>
                  </a:cubicBezTo>
                  <a:cubicBezTo>
                    <a:pt x="7483" y="961"/>
                    <a:pt x="7669" y="958"/>
                    <a:pt x="7856" y="958"/>
                  </a:cubicBezTo>
                  <a:cubicBezTo>
                    <a:pt x="8418" y="958"/>
                    <a:pt x="8981" y="984"/>
                    <a:pt x="9540" y="1035"/>
                  </a:cubicBezTo>
                  <a:cubicBezTo>
                    <a:pt x="9388" y="928"/>
                    <a:pt x="9236" y="822"/>
                    <a:pt x="9084" y="715"/>
                  </a:cubicBezTo>
                  <a:cubicBezTo>
                    <a:pt x="9000" y="723"/>
                    <a:pt x="8917" y="723"/>
                    <a:pt x="8833" y="731"/>
                  </a:cubicBezTo>
                  <a:cubicBezTo>
                    <a:pt x="8589" y="741"/>
                    <a:pt x="8345" y="746"/>
                    <a:pt x="8101" y="746"/>
                  </a:cubicBezTo>
                  <a:cubicBezTo>
                    <a:pt x="7481" y="746"/>
                    <a:pt x="6862" y="716"/>
                    <a:pt x="6239" y="677"/>
                  </a:cubicBezTo>
                  <a:cubicBezTo>
                    <a:pt x="5379" y="632"/>
                    <a:pt x="4519" y="571"/>
                    <a:pt x="3667" y="457"/>
                  </a:cubicBezTo>
                  <a:cubicBezTo>
                    <a:pt x="2450" y="289"/>
                    <a:pt x="1225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37"/>
            <p:cNvSpPr/>
            <p:nvPr/>
          </p:nvSpPr>
          <p:spPr>
            <a:xfrm rot="-1270888" flipH="1">
              <a:off x="238089" y="1136389"/>
              <a:ext cx="411661" cy="71548"/>
            </a:xfrm>
            <a:custGeom>
              <a:avLst/>
              <a:gdLst/>
              <a:ahLst/>
              <a:cxnLst/>
              <a:rect l="l" t="t" r="r" b="b"/>
              <a:pathLst>
                <a:path w="6795" h="1181" extrusionOk="0">
                  <a:moveTo>
                    <a:pt x="0" y="1"/>
                  </a:moveTo>
                  <a:lnTo>
                    <a:pt x="396" y="153"/>
                  </a:lnTo>
                  <a:cubicBezTo>
                    <a:pt x="2541" y="412"/>
                    <a:pt x="4694" y="663"/>
                    <a:pt x="6794" y="1180"/>
                  </a:cubicBezTo>
                  <a:cubicBezTo>
                    <a:pt x="6536" y="853"/>
                    <a:pt x="6269" y="541"/>
                    <a:pt x="6003" y="237"/>
                  </a:cubicBezTo>
                  <a:cubicBezTo>
                    <a:pt x="5600" y="214"/>
                    <a:pt x="5204" y="191"/>
                    <a:pt x="4809" y="176"/>
                  </a:cubicBezTo>
                  <a:cubicBezTo>
                    <a:pt x="3424" y="123"/>
                    <a:pt x="2039" y="100"/>
                    <a:pt x="662" y="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37"/>
            <p:cNvSpPr/>
            <p:nvPr/>
          </p:nvSpPr>
          <p:spPr>
            <a:xfrm rot="-1270888" flipH="1">
              <a:off x="908839" y="469118"/>
              <a:ext cx="88572" cy="6967"/>
            </a:xfrm>
            <a:custGeom>
              <a:avLst/>
              <a:gdLst/>
              <a:ahLst/>
              <a:cxnLst/>
              <a:rect l="l" t="t" r="r" b="b"/>
              <a:pathLst>
                <a:path w="1462" h="115" extrusionOk="0">
                  <a:moveTo>
                    <a:pt x="1264" y="1"/>
                  </a:moveTo>
                  <a:cubicBezTo>
                    <a:pt x="838" y="24"/>
                    <a:pt x="419" y="39"/>
                    <a:pt x="1" y="62"/>
                  </a:cubicBezTo>
                  <a:cubicBezTo>
                    <a:pt x="8" y="77"/>
                    <a:pt x="16" y="100"/>
                    <a:pt x="23" y="115"/>
                  </a:cubicBezTo>
                  <a:cubicBezTo>
                    <a:pt x="495" y="92"/>
                    <a:pt x="982" y="84"/>
                    <a:pt x="1461" y="84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37"/>
            <p:cNvSpPr/>
            <p:nvPr/>
          </p:nvSpPr>
          <p:spPr>
            <a:xfrm rot="-1270888" flipH="1">
              <a:off x="456273" y="787027"/>
              <a:ext cx="387670" cy="27989"/>
            </a:xfrm>
            <a:custGeom>
              <a:avLst/>
              <a:gdLst/>
              <a:ahLst/>
              <a:cxnLst/>
              <a:rect l="l" t="t" r="r" b="b"/>
              <a:pathLst>
                <a:path w="6399" h="462" extrusionOk="0">
                  <a:moveTo>
                    <a:pt x="1" y="0"/>
                  </a:moveTo>
                  <a:cubicBezTo>
                    <a:pt x="624" y="107"/>
                    <a:pt x="1248" y="198"/>
                    <a:pt x="1880" y="274"/>
                  </a:cubicBezTo>
                  <a:cubicBezTo>
                    <a:pt x="2854" y="381"/>
                    <a:pt x="3827" y="442"/>
                    <a:pt x="4801" y="457"/>
                  </a:cubicBezTo>
                  <a:cubicBezTo>
                    <a:pt x="5019" y="460"/>
                    <a:pt x="5239" y="462"/>
                    <a:pt x="5460" y="462"/>
                  </a:cubicBezTo>
                  <a:cubicBezTo>
                    <a:pt x="5772" y="462"/>
                    <a:pt x="6087" y="458"/>
                    <a:pt x="6399" y="449"/>
                  </a:cubicBezTo>
                  <a:cubicBezTo>
                    <a:pt x="6186" y="312"/>
                    <a:pt x="5965" y="183"/>
                    <a:pt x="5745" y="61"/>
                  </a:cubicBezTo>
                  <a:lnTo>
                    <a:pt x="5433" y="61"/>
                  </a:lnTo>
                  <a:cubicBezTo>
                    <a:pt x="3622" y="61"/>
                    <a:pt x="1811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37"/>
            <p:cNvSpPr/>
            <p:nvPr/>
          </p:nvSpPr>
          <p:spPr>
            <a:xfrm rot="-1270888" flipH="1">
              <a:off x="279680" y="983360"/>
              <a:ext cx="542520" cy="75183"/>
            </a:xfrm>
            <a:custGeom>
              <a:avLst/>
              <a:gdLst/>
              <a:ahLst/>
              <a:cxnLst/>
              <a:rect l="l" t="t" r="r" b="b"/>
              <a:pathLst>
                <a:path w="8955" h="1241" extrusionOk="0">
                  <a:moveTo>
                    <a:pt x="0" y="1"/>
                  </a:moveTo>
                  <a:lnTo>
                    <a:pt x="76" y="16"/>
                  </a:lnTo>
                  <a:cubicBezTo>
                    <a:pt x="1857" y="350"/>
                    <a:pt x="3660" y="518"/>
                    <a:pt x="5463" y="723"/>
                  </a:cubicBezTo>
                  <a:cubicBezTo>
                    <a:pt x="6634" y="860"/>
                    <a:pt x="7798" y="1012"/>
                    <a:pt x="8955" y="1241"/>
                  </a:cubicBezTo>
                  <a:cubicBezTo>
                    <a:pt x="8681" y="967"/>
                    <a:pt x="8392" y="693"/>
                    <a:pt x="8103" y="434"/>
                  </a:cubicBezTo>
                  <a:cubicBezTo>
                    <a:pt x="7763" y="466"/>
                    <a:pt x="7424" y="479"/>
                    <a:pt x="7084" y="479"/>
                  </a:cubicBezTo>
                  <a:cubicBezTo>
                    <a:pt x="6937" y="479"/>
                    <a:pt x="6790" y="477"/>
                    <a:pt x="6642" y="472"/>
                  </a:cubicBezTo>
                  <a:cubicBezTo>
                    <a:pt x="5858" y="449"/>
                    <a:pt x="5082" y="389"/>
                    <a:pt x="4299" y="320"/>
                  </a:cubicBezTo>
                  <a:cubicBezTo>
                    <a:pt x="3523" y="259"/>
                    <a:pt x="2762" y="214"/>
                    <a:pt x="1986" y="160"/>
                  </a:cubicBezTo>
                  <a:cubicBezTo>
                    <a:pt x="1324" y="122"/>
                    <a:pt x="662" y="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37"/>
            <p:cNvSpPr/>
            <p:nvPr/>
          </p:nvSpPr>
          <p:spPr>
            <a:xfrm rot="-1270888" flipH="1">
              <a:off x="950350" y="416680"/>
              <a:ext cx="47073" cy="22658"/>
            </a:xfrm>
            <a:custGeom>
              <a:avLst/>
              <a:gdLst/>
              <a:ahLst/>
              <a:cxnLst/>
              <a:rect l="l" t="t" r="r" b="b"/>
              <a:pathLst>
                <a:path w="777" h="374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31" y="198"/>
                    <a:pt x="61" y="290"/>
                    <a:pt x="91" y="373"/>
                  </a:cubicBezTo>
                  <a:cubicBezTo>
                    <a:pt x="320" y="366"/>
                    <a:pt x="548" y="358"/>
                    <a:pt x="776" y="350"/>
                  </a:cubicBezTo>
                  <a:cubicBezTo>
                    <a:pt x="556" y="236"/>
                    <a:pt x="343" y="122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37"/>
            <p:cNvSpPr/>
            <p:nvPr/>
          </p:nvSpPr>
          <p:spPr>
            <a:xfrm rot="-1270888" flipH="1">
              <a:off x="596340" y="627578"/>
              <a:ext cx="400150" cy="34290"/>
            </a:xfrm>
            <a:custGeom>
              <a:avLst/>
              <a:gdLst/>
              <a:ahLst/>
              <a:cxnLst/>
              <a:rect l="l" t="t" r="r" b="b"/>
              <a:pathLst>
                <a:path w="6605" h="566" extrusionOk="0">
                  <a:moveTo>
                    <a:pt x="2503" y="0"/>
                  </a:moveTo>
                  <a:cubicBezTo>
                    <a:pt x="1667" y="0"/>
                    <a:pt x="829" y="42"/>
                    <a:pt x="1" y="125"/>
                  </a:cubicBezTo>
                  <a:cubicBezTo>
                    <a:pt x="9" y="140"/>
                    <a:pt x="24" y="163"/>
                    <a:pt x="39" y="178"/>
                  </a:cubicBezTo>
                  <a:cubicBezTo>
                    <a:pt x="252" y="178"/>
                    <a:pt x="473" y="186"/>
                    <a:pt x="693" y="186"/>
                  </a:cubicBezTo>
                  <a:cubicBezTo>
                    <a:pt x="1614" y="208"/>
                    <a:pt x="2527" y="239"/>
                    <a:pt x="3447" y="292"/>
                  </a:cubicBezTo>
                  <a:cubicBezTo>
                    <a:pt x="4368" y="353"/>
                    <a:pt x="5273" y="444"/>
                    <a:pt x="6186" y="520"/>
                  </a:cubicBezTo>
                  <a:lnTo>
                    <a:pt x="6605" y="566"/>
                  </a:lnTo>
                  <a:cubicBezTo>
                    <a:pt x="6065" y="376"/>
                    <a:pt x="5517" y="201"/>
                    <a:pt x="4969" y="33"/>
                  </a:cubicBezTo>
                  <a:cubicBezTo>
                    <a:pt x="4383" y="33"/>
                    <a:pt x="3805" y="26"/>
                    <a:pt x="3219" y="11"/>
                  </a:cubicBezTo>
                  <a:cubicBezTo>
                    <a:pt x="2981" y="4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37"/>
            <p:cNvSpPr/>
            <p:nvPr/>
          </p:nvSpPr>
          <p:spPr>
            <a:xfrm rot="-1270888" flipH="1">
              <a:off x="222506" y="1267206"/>
              <a:ext cx="225429" cy="62764"/>
            </a:xfrm>
            <a:custGeom>
              <a:avLst/>
              <a:gdLst/>
              <a:ahLst/>
              <a:cxnLst/>
              <a:rect l="l" t="t" r="r" b="b"/>
              <a:pathLst>
                <a:path w="3721" h="1036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92"/>
                    <a:pt x="852" y="183"/>
                    <a:pt x="1271" y="289"/>
                  </a:cubicBezTo>
                  <a:cubicBezTo>
                    <a:pt x="1894" y="449"/>
                    <a:pt x="2511" y="632"/>
                    <a:pt x="3119" y="830"/>
                  </a:cubicBezTo>
                  <a:cubicBezTo>
                    <a:pt x="3325" y="898"/>
                    <a:pt x="3523" y="967"/>
                    <a:pt x="3720" y="1035"/>
                  </a:cubicBezTo>
                  <a:lnTo>
                    <a:pt x="3614" y="875"/>
                  </a:lnTo>
                  <a:cubicBezTo>
                    <a:pt x="3530" y="761"/>
                    <a:pt x="3454" y="647"/>
                    <a:pt x="3370" y="541"/>
                  </a:cubicBezTo>
                  <a:lnTo>
                    <a:pt x="3226" y="510"/>
                  </a:lnTo>
                  <a:cubicBezTo>
                    <a:pt x="2153" y="320"/>
                    <a:pt x="1080" y="14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37"/>
            <p:cNvSpPr/>
            <p:nvPr/>
          </p:nvSpPr>
          <p:spPr>
            <a:xfrm rot="-1270888" flipH="1">
              <a:off x="182320" y="1473853"/>
              <a:ext cx="86694" cy="52162"/>
            </a:xfrm>
            <a:custGeom>
              <a:avLst/>
              <a:gdLst/>
              <a:ahLst/>
              <a:cxnLst/>
              <a:rect l="l" t="t" r="r" b="b"/>
              <a:pathLst>
                <a:path w="1431" h="861" extrusionOk="0">
                  <a:moveTo>
                    <a:pt x="0" y="1"/>
                  </a:moveTo>
                  <a:cubicBezTo>
                    <a:pt x="343" y="252"/>
                    <a:pt x="677" y="518"/>
                    <a:pt x="997" y="784"/>
                  </a:cubicBezTo>
                  <a:cubicBezTo>
                    <a:pt x="1142" y="807"/>
                    <a:pt x="1286" y="830"/>
                    <a:pt x="1431" y="861"/>
                  </a:cubicBezTo>
                  <a:cubicBezTo>
                    <a:pt x="1278" y="678"/>
                    <a:pt x="1134" y="488"/>
                    <a:pt x="989" y="298"/>
                  </a:cubicBezTo>
                  <a:cubicBezTo>
                    <a:pt x="662" y="206"/>
                    <a:pt x="327" y="10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37"/>
            <p:cNvSpPr/>
            <p:nvPr/>
          </p:nvSpPr>
          <p:spPr>
            <a:xfrm rot="-1270888" flipH="1">
              <a:off x="208822" y="1413776"/>
              <a:ext cx="100022" cy="30958"/>
            </a:xfrm>
            <a:custGeom>
              <a:avLst/>
              <a:gdLst/>
              <a:ahLst/>
              <a:cxnLst/>
              <a:rect l="l" t="t" r="r" b="b"/>
              <a:pathLst>
                <a:path w="1651" h="511" extrusionOk="0">
                  <a:moveTo>
                    <a:pt x="0" y="1"/>
                  </a:moveTo>
                  <a:lnTo>
                    <a:pt x="69" y="46"/>
                  </a:lnTo>
                  <a:cubicBezTo>
                    <a:pt x="593" y="198"/>
                    <a:pt x="1126" y="358"/>
                    <a:pt x="1651" y="510"/>
                  </a:cubicBezTo>
                  <a:cubicBezTo>
                    <a:pt x="1621" y="472"/>
                    <a:pt x="1583" y="419"/>
                    <a:pt x="1552" y="373"/>
                  </a:cubicBezTo>
                  <a:cubicBezTo>
                    <a:pt x="1415" y="335"/>
                    <a:pt x="1278" y="297"/>
                    <a:pt x="1141" y="259"/>
                  </a:cubicBezTo>
                  <a:cubicBezTo>
                    <a:pt x="761" y="168"/>
                    <a:pt x="380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37"/>
            <p:cNvSpPr/>
            <p:nvPr/>
          </p:nvSpPr>
          <p:spPr>
            <a:xfrm rot="-1270888" flipH="1">
              <a:off x="209748" y="1310891"/>
              <a:ext cx="210707" cy="70579"/>
            </a:xfrm>
            <a:custGeom>
              <a:avLst/>
              <a:gdLst/>
              <a:ahLst/>
              <a:cxnLst/>
              <a:rect l="l" t="t" r="r" b="b"/>
              <a:pathLst>
                <a:path w="3478" h="1165" extrusionOk="0">
                  <a:moveTo>
                    <a:pt x="0" y="0"/>
                  </a:moveTo>
                  <a:cubicBezTo>
                    <a:pt x="274" y="129"/>
                    <a:pt x="540" y="259"/>
                    <a:pt x="799" y="403"/>
                  </a:cubicBezTo>
                  <a:cubicBezTo>
                    <a:pt x="989" y="502"/>
                    <a:pt x="1172" y="601"/>
                    <a:pt x="1354" y="708"/>
                  </a:cubicBezTo>
                  <a:cubicBezTo>
                    <a:pt x="2070" y="837"/>
                    <a:pt x="2777" y="989"/>
                    <a:pt x="3477" y="1164"/>
                  </a:cubicBezTo>
                  <a:cubicBezTo>
                    <a:pt x="3439" y="1111"/>
                    <a:pt x="3401" y="1065"/>
                    <a:pt x="3363" y="1012"/>
                  </a:cubicBezTo>
                  <a:cubicBezTo>
                    <a:pt x="2328" y="632"/>
                    <a:pt x="1271" y="304"/>
                    <a:pt x="206" y="46"/>
                  </a:cubicBezTo>
                  <a:cubicBezTo>
                    <a:pt x="137" y="31"/>
                    <a:pt x="69" y="1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37"/>
            <p:cNvSpPr/>
            <p:nvPr/>
          </p:nvSpPr>
          <p:spPr>
            <a:xfrm rot="-1270888" flipH="1">
              <a:off x="153374" y="1573927"/>
              <a:ext cx="54040" cy="50769"/>
            </a:xfrm>
            <a:custGeom>
              <a:avLst/>
              <a:gdLst/>
              <a:ahLst/>
              <a:cxnLst/>
              <a:rect l="l" t="t" r="r" b="b"/>
              <a:pathLst>
                <a:path w="892" h="838" extrusionOk="0">
                  <a:moveTo>
                    <a:pt x="1" y="0"/>
                  </a:moveTo>
                  <a:cubicBezTo>
                    <a:pt x="305" y="267"/>
                    <a:pt x="602" y="548"/>
                    <a:pt x="891" y="837"/>
                  </a:cubicBezTo>
                  <a:cubicBezTo>
                    <a:pt x="670" y="579"/>
                    <a:pt x="457" y="312"/>
                    <a:pt x="244" y="54"/>
                  </a:cubicBezTo>
                  <a:cubicBezTo>
                    <a:pt x="214" y="46"/>
                    <a:pt x="191" y="38"/>
                    <a:pt x="168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37"/>
            <p:cNvSpPr/>
            <p:nvPr/>
          </p:nvSpPr>
          <p:spPr>
            <a:xfrm rot="-1270888" flipH="1">
              <a:off x="431459" y="1163811"/>
              <a:ext cx="110200" cy="14782"/>
            </a:xfrm>
            <a:custGeom>
              <a:avLst/>
              <a:gdLst/>
              <a:ahLst/>
              <a:cxnLst/>
              <a:rect l="l" t="t" r="r" b="b"/>
              <a:pathLst>
                <a:path w="1819" h="244" extrusionOk="0">
                  <a:moveTo>
                    <a:pt x="0" y="0"/>
                  </a:moveTo>
                  <a:lnTo>
                    <a:pt x="206" y="77"/>
                  </a:lnTo>
                  <a:cubicBezTo>
                    <a:pt x="518" y="107"/>
                    <a:pt x="837" y="137"/>
                    <a:pt x="1157" y="168"/>
                  </a:cubicBezTo>
                  <a:cubicBezTo>
                    <a:pt x="1377" y="191"/>
                    <a:pt x="1598" y="221"/>
                    <a:pt x="1819" y="244"/>
                  </a:cubicBezTo>
                  <a:cubicBezTo>
                    <a:pt x="1218" y="153"/>
                    <a:pt x="609" y="77"/>
                    <a:pt x="0" y="0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37"/>
            <p:cNvSpPr/>
            <p:nvPr/>
          </p:nvSpPr>
          <p:spPr>
            <a:xfrm rot="-1270888" flipH="1">
              <a:off x="323101" y="881842"/>
              <a:ext cx="594622" cy="76759"/>
            </a:xfrm>
            <a:custGeom>
              <a:avLst/>
              <a:gdLst/>
              <a:ahLst/>
              <a:cxnLst/>
              <a:rect l="l" t="t" r="r" b="b"/>
              <a:pathLst>
                <a:path w="9815" h="1267" extrusionOk="0">
                  <a:moveTo>
                    <a:pt x="0" y="1"/>
                  </a:moveTo>
                  <a:lnTo>
                    <a:pt x="0" y="1"/>
                  </a:lnTo>
                  <a:cubicBezTo>
                    <a:pt x="320" y="229"/>
                    <a:pt x="647" y="450"/>
                    <a:pt x="974" y="647"/>
                  </a:cubicBezTo>
                  <a:cubicBezTo>
                    <a:pt x="1286" y="685"/>
                    <a:pt x="1598" y="723"/>
                    <a:pt x="1902" y="754"/>
                  </a:cubicBezTo>
                  <a:cubicBezTo>
                    <a:pt x="3485" y="914"/>
                    <a:pt x="5067" y="982"/>
                    <a:pt x="6642" y="1111"/>
                  </a:cubicBezTo>
                  <a:cubicBezTo>
                    <a:pt x="7471" y="1184"/>
                    <a:pt x="8319" y="1266"/>
                    <a:pt x="9164" y="1266"/>
                  </a:cubicBezTo>
                  <a:cubicBezTo>
                    <a:pt x="9381" y="1266"/>
                    <a:pt x="9598" y="1261"/>
                    <a:pt x="9815" y="1248"/>
                  </a:cubicBezTo>
                  <a:cubicBezTo>
                    <a:pt x="9609" y="1073"/>
                    <a:pt x="9404" y="906"/>
                    <a:pt x="9199" y="746"/>
                  </a:cubicBezTo>
                  <a:cubicBezTo>
                    <a:pt x="8932" y="693"/>
                    <a:pt x="8658" y="655"/>
                    <a:pt x="8385" y="632"/>
                  </a:cubicBezTo>
                  <a:cubicBezTo>
                    <a:pt x="7910" y="585"/>
                    <a:pt x="7433" y="572"/>
                    <a:pt x="6954" y="572"/>
                  </a:cubicBezTo>
                  <a:cubicBezTo>
                    <a:pt x="6582" y="572"/>
                    <a:pt x="6209" y="580"/>
                    <a:pt x="5836" y="587"/>
                  </a:cubicBezTo>
                  <a:cubicBezTo>
                    <a:pt x="5664" y="589"/>
                    <a:pt x="5493" y="591"/>
                    <a:pt x="5322" y="591"/>
                  </a:cubicBezTo>
                  <a:cubicBezTo>
                    <a:pt x="4603" y="591"/>
                    <a:pt x="3884" y="564"/>
                    <a:pt x="3165" y="503"/>
                  </a:cubicBezTo>
                  <a:cubicBezTo>
                    <a:pt x="2100" y="404"/>
                    <a:pt x="1043" y="2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37"/>
            <p:cNvSpPr/>
            <p:nvPr/>
          </p:nvSpPr>
          <p:spPr>
            <a:xfrm rot="-1270888" flipH="1">
              <a:off x="323041" y="1015759"/>
              <a:ext cx="461884" cy="60462"/>
            </a:xfrm>
            <a:custGeom>
              <a:avLst/>
              <a:gdLst/>
              <a:ahLst/>
              <a:cxnLst/>
              <a:rect l="l" t="t" r="r" b="b"/>
              <a:pathLst>
                <a:path w="7624" h="998" extrusionOk="0">
                  <a:moveTo>
                    <a:pt x="1" y="0"/>
                  </a:moveTo>
                  <a:lnTo>
                    <a:pt x="1" y="0"/>
                  </a:lnTo>
                  <a:cubicBezTo>
                    <a:pt x="586" y="267"/>
                    <a:pt x="1180" y="525"/>
                    <a:pt x="1789" y="776"/>
                  </a:cubicBezTo>
                  <a:cubicBezTo>
                    <a:pt x="3158" y="822"/>
                    <a:pt x="4527" y="906"/>
                    <a:pt x="5897" y="944"/>
                  </a:cubicBezTo>
                  <a:cubicBezTo>
                    <a:pt x="6475" y="959"/>
                    <a:pt x="7053" y="974"/>
                    <a:pt x="7624" y="997"/>
                  </a:cubicBezTo>
                  <a:cubicBezTo>
                    <a:pt x="7411" y="951"/>
                    <a:pt x="7198" y="921"/>
                    <a:pt x="6977" y="883"/>
                  </a:cubicBezTo>
                  <a:cubicBezTo>
                    <a:pt x="5167" y="594"/>
                    <a:pt x="3333" y="442"/>
                    <a:pt x="1507" y="213"/>
                  </a:cubicBezTo>
                  <a:cubicBezTo>
                    <a:pt x="1005" y="153"/>
                    <a:pt x="495" y="7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7" name="Google Shape;8917;p37"/>
          <p:cNvGrpSpPr/>
          <p:nvPr/>
        </p:nvGrpSpPr>
        <p:grpSpPr>
          <a:xfrm>
            <a:off x="232210" y="434489"/>
            <a:ext cx="1698551" cy="1621779"/>
            <a:chOff x="232210" y="663089"/>
            <a:chExt cx="1698551" cy="1621779"/>
          </a:xfrm>
        </p:grpSpPr>
        <p:sp>
          <p:nvSpPr>
            <p:cNvPr id="8918" name="Google Shape;8918;p37"/>
            <p:cNvSpPr/>
            <p:nvPr/>
          </p:nvSpPr>
          <p:spPr>
            <a:xfrm rot="3242227" flipH="1">
              <a:off x="724527" y="750461"/>
              <a:ext cx="702934" cy="1574953"/>
            </a:xfrm>
            <a:custGeom>
              <a:avLst/>
              <a:gdLst/>
              <a:ahLst/>
              <a:cxnLst/>
              <a:rect l="l" t="t" r="r" b="b"/>
              <a:pathLst>
                <a:path w="11603" h="25997" extrusionOk="0">
                  <a:moveTo>
                    <a:pt x="3196" y="1"/>
                  </a:moveTo>
                  <a:cubicBezTo>
                    <a:pt x="3143" y="1"/>
                    <a:pt x="3097" y="1"/>
                    <a:pt x="3044" y="8"/>
                  </a:cubicBezTo>
                  <a:cubicBezTo>
                    <a:pt x="2953" y="16"/>
                    <a:pt x="2861" y="24"/>
                    <a:pt x="2778" y="39"/>
                  </a:cubicBezTo>
                  <a:lnTo>
                    <a:pt x="2724" y="46"/>
                  </a:lnTo>
                  <a:lnTo>
                    <a:pt x="2664" y="54"/>
                  </a:lnTo>
                  <a:lnTo>
                    <a:pt x="2648" y="54"/>
                  </a:lnTo>
                  <a:cubicBezTo>
                    <a:pt x="2565" y="69"/>
                    <a:pt x="2489" y="84"/>
                    <a:pt x="2405" y="107"/>
                  </a:cubicBezTo>
                  <a:lnTo>
                    <a:pt x="2291" y="138"/>
                  </a:lnTo>
                  <a:cubicBezTo>
                    <a:pt x="2230" y="153"/>
                    <a:pt x="2169" y="168"/>
                    <a:pt x="2108" y="191"/>
                  </a:cubicBezTo>
                  <a:cubicBezTo>
                    <a:pt x="2063" y="206"/>
                    <a:pt x="2009" y="221"/>
                    <a:pt x="1971" y="237"/>
                  </a:cubicBezTo>
                  <a:cubicBezTo>
                    <a:pt x="1880" y="267"/>
                    <a:pt x="1781" y="305"/>
                    <a:pt x="1697" y="351"/>
                  </a:cubicBezTo>
                  <a:cubicBezTo>
                    <a:pt x="1636" y="381"/>
                    <a:pt x="1576" y="412"/>
                    <a:pt x="1515" y="442"/>
                  </a:cubicBezTo>
                  <a:lnTo>
                    <a:pt x="1446" y="480"/>
                  </a:lnTo>
                  <a:lnTo>
                    <a:pt x="1401" y="503"/>
                  </a:lnTo>
                  <a:cubicBezTo>
                    <a:pt x="1256" y="587"/>
                    <a:pt x="1112" y="678"/>
                    <a:pt x="975" y="784"/>
                  </a:cubicBezTo>
                  <a:cubicBezTo>
                    <a:pt x="952" y="807"/>
                    <a:pt x="929" y="830"/>
                    <a:pt x="906" y="845"/>
                  </a:cubicBezTo>
                  <a:lnTo>
                    <a:pt x="845" y="898"/>
                  </a:lnTo>
                  <a:cubicBezTo>
                    <a:pt x="800" y="936"/>
                    <a:pt x="746" y="982"/>
                    <a:pt x="701" y="1028"/>
                  </a:cubicBezTo>
                  <a:cubicBezTo>
                    <a:pt x="640" y="1089"/>
                    <a:pt x="579" y="1150"/>
                    <a:pt x="518" y="1218"/>
                  </a:cubicBezTo>
                  <a:lnTo>
                    <a:pt x="518" y="1226"/>
                  </a:lnTo>
                  <a:cubicBezTo>
                    <a:pt x="503" y="1233"/>
                    <a:pt x="495" y="1248"/>
                    <a:pt x="488" y="1256"/>
                  </a:cubicBezTo>
                  <a:cubicBezTo>
                    <a:pt x="442" y="1309"/>
                    <a:pt x="396" y="1363"/>
                    <a:pt x="358" y="1423"/>
                  </a:cubicBezTo>
                  <a:lnTo>
                    <a:pt x="335" y="1454"/>
                  </a:lnTo>
                  <a:cubicBezTo>
                    <a:pt x="297" y="1507"/>
                    <a:pt x="252" y="1568"/>
                    <a:pt x="214" y="1629"/>
                  </a:cubicBezTo>
                  <a:lnTo>
                    <a:pt x="206" y="1652"/>
                  </a:lnTo>
                  <a:cubicBezTo>
                    <a:pt x="168" y="1720"/>
                    <a:pt x="130" y="1789"/>
                    <a:pt x="92" y="1857"/>
                  </a:cubicBezTo>
                  <a:cubicBezTo>
                    <a:pt x="92" y="1857"/>
                    <a:pt x="92" y="1865"/>
                    <a:pt x="92" y="1865"/>
                  </a:cubicBezTo>
                  <a:cubicBezTo>
                    <a:pt x="62" y="1941"/>
                    <a:pt x="31" y="2017"/>
                    <a:pt x="1" y="2093"/>
                  </a:cubicBezTo>
                  <a:cubicBezTo>
                    <a:pt x="24" y="2070"/>
                    <a:pt x="46" y="2055"/>
                    <a:pt x="69" y="2032"/>
                  </a:cubicBezTo>
                  <a:cubicBezTo>
                    <a:pt x="100" y="2017"/>
                    <a:pt x="145" y="1986"/>
                    <a:pt x="176" y="1964"/>
                  </a:cubicBezTo>
                  <a:lnTo>
                    <a:pt x="206" y="1948"/>
                  </a:lnTo>
                  <a:cubicBezTo>
                    <a:pt x="237" y="1933"/>
                    <a:pt x="267" y="1918"/>
                    <a:pt x="305" y="1903"/>
                  </a:cubicBezTo>
                  <a:lnTo>
                    <a:pt x="328" y="1887"/>
                  </a:lnTo>
                  <a:cubicBezTo>
                    <a:pt x="366" y="1872"/>
                    <a:pt x="404" y="1865"/>
                    <a:pt x="442" y="1849"/>
                  </a:cubicBezTo>
                  <a:lnTo>
                    <a:pt x="480" y="1842"/>
                  </a:lnTo>
                  <a:cubicBezTo>
                    <a:pt x="503" y="1834"/>
                    <a:pt x="533" y="1827"/>
                    <a:pt x="564" y="1819"/>
                  </a:cubicBezTo>
                  <a:lnTo>
                    <a:pt x="602" y="1811"/>
                  </a:lnTo>
                  <a:cubicBezTo>
                    <a:pt x="647" y="1804"/>
                    <a:pt x="685" y="1796"/>
                    <a:pt x="723" y="1796"/>
                  </a:cubicBezTo>
                  <a:lnTo>
                    <a:pt x="762" y="1796"/>
                  </a:lnTo>
                  <a:cubicBezTo>
                    <a:pt x="803" y="1792"/>
                    <a:pt x="844" y="1790"/>
                    <a:pt x="885" y="1790"/>
                  </a:cubicBezTo>
                  <a:cubicBezTo>
                    <a:pt x="1004" y="1790"/>
                    <a:pt x="1122" y="1806"/>
                    <a:pt x="1241" y="1834"/>
                  </a:cubicBezTo>
                  <a:lnTo>
                    <a:pt x="1340" y="1857"/>
                  </a:lnTo>
                  <a:cubicBezTo>
                    <a:pt x="1500" y="1903"/>
                    <a:pt x="1652" y="1964"/>
                    <a:pt x="1796" y="2047"/>
                  </a:cubicBezTo>
                  <a:cubicBezTo>
                    <a:pt x="1827" y="2062"/>
                    <a:pt x="1849" y="2078"/>
                    <a:pt x="1880" y="2101"/>
                  </a:cubicBezTo>
                  <a:cubicBezTo>
                    <a:pt x="1903" y="2116"/>
                    <a:pt x="1941" y="2131"/>
                    <a:pt x="1964" y="2154"/>
                  </a:cubicBezTo>
                  <a:cubicBezTo>
                    <a:pt x="1994" y="2177"/>
                    <a:pt x="2002" y="2184"/>
                    <a:pt x="2017" y="2192"/>
                  </a:cubicBezTo>
                  <a:cubicBezTo>
                    <a:pt x="2040" y="2207"/>
                    <a:pt x="2063" y="2222"/>
                    <a:pt x="2078" y="2237"/>
                  </a:cubicBezTo>
                  <a:cubicBezTo>
                    <a:pt x="2093" y="2253"/>
                    <a:pt x="2108" y="2268"/>
                    <a:pt x="2131" y="2283"/>
                  </a:cubicBezTo>
                  <a:cubicBezTo>
                    <a:pt x="2146" y="2298"/>
                    <a:pt x="2177" y="2329"/>
                    <a:pt x="2199" y="2352"/>
                  </a:cubicBezTo>
                  <a:cubicBezTo>
                    <a:pt x="2253" y="2405"/>
                    <a:pt x="2306" y="2458"/>
                    <a:pt x="2352" y="2519"/>
                  </a:cubicBezTo>
                  <a:cubicBezTo>
                    <a:pt x="2359" y="2527"/>
                    <a:pt x="2367" y="2534"/>
                    <a:pt x="2374" y="2542"/>
                  </a:cubicBezTo>
                  <a:cubicBezTo>
                    <a:pt x="2428" y="2610"/>
                    <a:pt x="2481" y="2679"/>
                    <a:pt x="2534" y="2755"/>
                  </a:cubicBezTo>
                  <a:cubicBezTo>
                    <a:pt x="2610" y="2869"/>
                    <a:pt x="2686" y="2983"/>
                    <a:pt x="2747" y="3112"/>
                  </a:cubicBezTo>
                  <a:cubicBezTo>
                    <a:pt x="2785" y="3188"/>
                    <a:pt x="2823" y="3265"/>
                    <a:pt x="2861" y="3341"/>
                  </a:cubicBezTo>
                  <a:lnTo>
                    <a:pt x="2892" y="3417"/>
                  </a:lnTo>
                  <a:cubicBezTo>
                    <a:pt x="2930" y="3493"/>
                    <a:pt x="2960" y="3569"/>
                    <a:pt x="2991" y="3653"/>
                  </a:cubicBezTo>
                  <a:cubicBezTo>
                    <a:pt x="3029" y="3744"/>
                    <a:pt x="3059" y="3843"/>
                    <a:pt x="3097" y="3942"/>
                  </a:cubicBezTo>
                  <a:cubicBezTo>
                    <a:pt x="3128" y="4041"/>
                    <a:pt x="3166" y="4139"/>
                    <a:pt x="3188" y="4238"/>
                  </a:cubicBezTo>
                  <a:cubicBezTo>
                    <a:pt x="3219" y="4337"/>
                    <a:pt x="3249" y="4413"/>
                    <a:pt x="3280" y="4505"/>
                  </a:cubicBezTo>
                  <a:cubicBezTo>
                    <a:pt x="3325" y="4664"/>
                    <a:pt x="3379" y="4824"/>
                    <a:pt x="3440" y="4976"/>
                  </a:cubicBezTo>
                  <a:cubicBezTo>
                    <a:pt x="3440" y="4992"/>
                    <a:pt x="3447" y="4999"/>
                    <a:pt x="3447" y="5007"/>
                  </a:cubicBezTo>
                  <a:cubicBezTo>
                    <a:pt x="3470" y="5075"/>
                    <a:pt x="3493" y="5144"/>
                    <a:pt x="3516" y="5205"/>
                  </a:cubicBezTo>
                  <a:cubicBezTo>
                    <a:pt x="3569" y="5342"/>
                    <a:pt x="3630" y="5471"/>
                    <a:pt x="3691" y="5600"/>
                  </a:cubicBezTo>
                  <a:cubicBezTo>
                    <a:pt x="3751" y="5730"/>
                    <a:pt x="3820" y="5866"/>
                    <a:pt x="3896" y="5988"/>
                  </a:cubicBezTo>
                  <a:cubicBezTo>
                    <a:pt x="4010" y="6178"/>
                    <a:pt x="4147" y="6361"/>
                    <a:pt x="4307" y="6521"/>
                  </a:cubicBezTo>
                  <a:cubicBezTo>
                    <a:pt x="4337" y="6551"/>
                    <a:pt x="4375" y="6589"/>
                    <a:pt x="4413" y="6620"/>
                  </a:cubicBezTo>
                  <a:cubicBezTo>
                    <a:pt x="4451" y="6650"/>
                    <a:pt x="4497" y="6688"/>
                    <a:pt x="4543" y="6726"/>
                  </a:cubicBezTo>
                  <a:cubicBezTo>
                    <a:pt x="4748" y="6886"/>
                    <a:pt x="4976" y="7015"/>
                    <a:pt x="5212" y="7122"/>
                  </a:cubicBezTo>
                  <a:lnTo>
                    <a:pt x="5227" y="7122"/>
                  </a:lnTo>
                  <a:cubicBezTo>
                    <a:pt x="5319" y="7160"/>
                    <a:pt x="5410" y="7198"/>
                    <a:pt x="5501" y="7236"/>
                  </a:cubicBezTo>
                  <a:lnTo>
                    <a:pt x="5547" y="7251"/>
                  </a:lnTo>
                  <a:cubicBezTo>
                    <a:pt x="5646" y="7289"/>
                    <a:pt x="5737" y="7327"/>
                    <a:pt x="5836" y="7358"/>
                  </a:cubicBezTo>
                  <a:cubicBezTo>
                    <a:pt x="6072" y="7449"/>
                    <a:pt x="6308" y="7525"/>
                    <a:pt x="6536" y="7624"/>
                  </a:cubicBezTo>
                  <a:lnTo>
                    <a:pt x="6681" y="7677"/>
                  </a:lnTo>
                  <a:cubicBezTo>
                    <a:pt x="6894" y="7768"/>
                    <a:pt x="7099" y="7875"/>
                    <a:pt x="7289" y="7997"/>
                  </a:cubicBezTo>
                  <a:cubicBezTo>
                    <a:pt x="7419" y="8080"/>
                    <a:pt x="7540" y="8179"/>
                    <a:pt x="7662" y="8286"/>
                  </a:cubicBezTo>
                  <a:cubicBezTo>
                    <a:pt x="7723" y="8339"/>
                    <a:pt x="7784" y="8400"/>
                    <a:pt x="7845" y="8461"/>
                  </a:cubicBezTo>
                  <a:cubicBezTo>
                    <a:pt x="7936" y="8552"/>
                    <a:pt x="8027" y="8659"/>
                    <a:pt x="8103" y="8757"/>
                  </a:cubicBezTo>
                  <a:cubicBezTo>
                    <a:pt x="8187" y="8864"/>
                    <a:pt x="8263" y="8971"/>
                    <a:pt x="8332" y="9077"/>
                  </a:cubicBezTo>
                  <a:cubicBezTo>
                    <a:pt x="8392" y="9168"/>
                    <a:pt x="8446" y="9260"/>
                    <a:pt x="8499" y="9351"/>
                  </a:cubicBezTo>
                  <a:cubicBezTo>
                    <a:pt x="8545" y="9427"/>
                    <a:pt x="8583" y="9511"/>
                    <a:pt x="8621" y="9587"/>
                  </a:cubicBezTo>
                  <a:cubicBezTo>
                    <a:pt x="8689" y="9708"/>
                    <a:pt x="8742" y="9838"/>
                    <a:pt x="8796" y="9960"/>
                  </a:cubicBezTo>
                  <a:cubicBezTo>
                    <a:pt x="8841" y="10058"/>
                    <a:pt x="8879" y="10150"/>
                    <a:pt x="8910" y="10241"/>
                  </a:cubicBezTo>
                  <a:cubicBezTo>
                    <a:pt x="8917" y="10256"/>
                    <a:pt x="8925" y="10264"/>
                    <a:pt x="8925" y="10279"/>
                  </a:cubicBezTo>
                  <a:cubicBezTo>
                    <a:pt x="8948" y="10340"/>
                    <a:pt x="8971" y="10393"/>
                    <a:pt x="8993" y="10454"/>
                  </a:cubicBezTo>
                  <a:lnTo>
                    <a:pt x="9123" y="10865"/>
                  </a:lnTo>
                  <a:cubicBezTo>
                    <a:pt x="9496" y="12052"/>
                    <a:pt x="9868" y="13246"/>
                    <a:pt x="10195" y="14448"/>
                  </a:cubicBezTo>
                  <a:cubicBezTo>
                    <a:pt x="10523" y="15658"/>
                    <a:pt x="10797" y="16875"/>
                    <a:pt x="11002" y="18108"/>
                  </a:cubicBezTo>
                  <a:cubicBezTo>
                    <a:pt x="11200" y="19317"/>
                    <a:pt x="11299" y="20535"/>
                    <a:pt x="11299" y="21760"/>
                  </a:cubicBezTo>
                  <a:cubicBezTo>
                    <a:pt x="11299" y="22977"/>
                    <a:pt x="11154" y="24202"/>
                    <a:pt x="10888" y="25389"/>
                  </a:cubicBezTo>
                  <a:cubicBezTo>
                    <a:pt x="10850" y="25541"/>
                    <a:pt x="10819" y="25693"/>
                    <a:pt x="10789" y="25845"/>
                  </a:cubicBezTo>
                  <a:cubicBezTo>
                    <a:pt x="10766" y="25934"/>
                    <a:pt x="10840" y="25997"/>
                    <a:pt x="10913" y="25997"/>
                  </a:cubicBezTo>
                  <a:cubicBezTo>
                    <a:pt x="10959" y="25997"/>
                    <a:pt x="11004" y="25972"/>
                    <a:pt x="11025" y="25913"/>
                  </a:cubicBezTo>
                  <a:cubicBezTo>
                    <a:pt x="11124" y="25624"/>
                    <a:pt x="11200" y="25328"/>
                    <a:pt x="11253" y="25031"/>
                  </a:cubicBezTo>
                  <a:cubicBezTo>
                    <a:pt x="11321" y="24727"/>
                    <a:pt x="11367" y="24415"/>
                    <a:pt x="11413" y="24110"/>
                  </a:cubicBezTo>
                  <a:cubicBezTo>
                    <a:pt x="11496" y="23502"/>
                    <a:pt x="11550" y="22893"/>
                    <a:pt x="11565" y="22284"/>
                  </a:cubicBezTo>
                  <a:cubicBezTo>
                    <a:pt x="11603" y="21052"/>
                    <a:pt x="11527" y="19812"/>
                    <a:pt x="11352" y="18595"/>
                  </a:cubicBezTo>
                  <a:cubicBezTo>
                    <a:pt x="11162" y="17354"/>
                    <a:pt x="10911" y="16122"/>
                    <a:pt x="10584" y="14905"/>
                  </a:cubicBezTo>
                  <a:cubicBezTo>
                    <a:pt x="10462" y="14433"/>
                    <a:pt x="10325" y="13954"/>
                    <a:pt x="10188" y="13482"/>
                  </a:cubicBezTo>
                  <a:lnTo>
                    <a:pt x="10188" y="13482"/>
                  </a:lnTo>
                  <a:cubicBezTo>
                    <a:pt x="10196" y="13483"/>
                    <a:pt x="10204" y="13484"/>
                    <a:pt x="10212" y="13484"/>
                  </a:cubicBezTo>
                  <a:cubicBezTo>
                    <a:pt x="10305" y="13484"/>
                    <a:pt x="10413" y="13401"/>
                    <a:pt x="10545" y="13170"/>
                  </a:cubicBezTo>
                  <a:cubicBezTo>
                    <a:pt x="10584" y="13102"/>
                    <a:pt x="10622" y="13033"/>
                    <a:pt x="10652" y="12965"/>
                  </a:cubicBezTo>
                  <a:lnTo>
                    <a:pt x="10667" y="12934"/>
                  </a:lnTo>
                  <a:cubicBezTo>
                    <a:pt x="10698" y="12873"/>
                    <a:pt x="10728" y="12813"/>
                    <a:pt x="10751" y="12744"/>
                  </a:cubicBezTo>
                  <a:cubicBezTo>
                    <a:pt x="10751" y="12736"/>
                    <a:pt x="10751" y="12736"/>
                    <a:pt x="10751" y="12736"/>
                  </a:cubicBezTo>
                  <a:cubicBezTo>
                    <a:pt x="11185" y="11732"/>
                    <a:pt x="11314" y="10561"/>
                    <a:pt x="11367" y="9503"/>
                  </a:cubicBezTo>
                  <a:cubicBezTo>
                    <a:pt x="11375" y="9313"/>
                    <a:pt x="11382" y="9123"/>
                    <a:pt x="11382" y="8932"/>
                  </a:cubicBezTo>
                  <a:cubicBezTo>
                    <a:pt x="11390" y="8651"/>
                    <a:pt x="11367" y="8377"/>
                    <a:pt x="11337" y="8103"/>
                  </a:cubicBezTo>
                  <a:lnTo>
                    <a:pt x="11337" y="8080"/>
                  </a:lnTo>
                  <a:cubicBezTo>
                    <a:pt x="11329" y="8004"/>
                    <a:pt x="11314" y="7921"/>
                    <a:pt x="11299" y="7837"/>
                  </a:cubicBezTo>
                  <a:cubicBezTo>
                    <a:pt x="11283" y="7776"/>
                    <a:pt x="11276" y="7708"/>
                    <a:pt x="11261" y="7647"/>
                  </a:cubicBezTo>
                  <a:cubicBezTo>
                    <a:pt x="11169" y="7297"/>
                    <a:pt x="11048" y="6947"/>
                    <a:pt x="10888" y="6620"/>
                  </a:cubicBezTo>
                  <a:cubicBezTo>
                    <a:pt x="10857" y="6544"/>
                    <a:pt x="10819" y="6467"/>
                    <a:pt x="10781" y="6391"/>
                  </a:cubicBezTo>
                  <a:cubicBezTo>
                    <a:pt x="10743" y="6315"/>
                    <a:pt x="10705" y="6247"/>
                    <a:pt x="10667" y="6171"/>
                  </a:cubicBezTo>
                  <a:lnTo>
                    <a:pt x="10667" y="6163"/>
                  </a:lnTo>
                  <a:cubicBezTo>
                    <a:pt x="10332" y="5593"/>
                    <a:pt x="9960" y="5037"/>
                    <a:pt x="9556" y="4505"/>
                  </a:cubicBezTo>
                  <a:lnTo>
                    <a:pt x="9503" y="4429"/>
                  </a:lnTo>
                  <a:cubicBezTo>
                    <a:pt x="9283" y="4132"/>
                    <a:pt x="9062" y="3835"/>
                    <a:pt x="8834" y="3546"/>
                  </a:cubicBezTo>
                  <a:cubicBezTo>
                    <a:pt x="8552" y="3173"/>
                    <a:pt x="8248" y="2800"/>
                    <a:pt x="7936" y="2450"/>
                  </a:cubicBezTo>
                  <a:cubicBezTo>
                    <a:pt x="7829" y="2344"/>
                    <a:pt x="7730" y="2230"/>
                    <a:pt x="7624" y="2123"/>
                  </a:cubicBezTo>
                  <a:cubicBezTo>
                    <a:pt x="7502" y="1994"/>
                    <a:pt x="7381" y="1880"/>
                    <a:pt x="7251" y="1758"/>
                  </a:cubicBezTo>
                  <a:cubicBezTo>
                    <a:pt x="7137" y="1652"/>
                    <a:pt x="7023" y="1553"/>
                    <a:pt x="6901" y="1446"/>
                  </a:cubicBezTo>
                  <a:cubicBezTo>
                    <a:pt x="6818" y="1385"/>
                    <a:pt x="6734" y="1317"/>
                    <a:pt x="6650" y="1256"/>
                  </a:cubicBezTo>
                  <a:lnTo>
                    <a:pt x="6589" y="1203"/>
                  </a:lnTo>
                  <a:cubicBezTo>
                    <a:pt x="6521" y="1157"/>
                    <a:pt x="6445" y="1104"/>
                    <a:pt x="6376" y="1051"/>
                  </a:cubicBezTo>
                  <a:lnTo>
                    <a:pt x="6346" y="1028"/>
                  </a:lnTo>
                  <a:cubicBezTo>
                    <a:pt x="6186" y="921"/>
                    <a:pt x="6034" y="822"/>
                    <a:pt x="5867" y="731"/>
                  </a:cubicBezTo>
                  <a:lnTo>
                    <a:pt x="5859" y="731"/>
                  </a:lnTo>
                  <a:lnTo>
                    <a:pt x="5745" y="663"/>
                  </a:lnTo>
                  <a:lnTo>
                    <a:pt x="5646" y="617"/>
                  </a:lnTo>
                  <a:lnTo>
                    <a:pt x="5517" y="548"/>
                  </a:lnTo>
                  <a:lnTo>
                    <a:pt x="5448" y="518"/>
                  </a:lnTo>
                  <a:cubicBezTo>
                    <a:pt x="5349" y="472"/>
                    <a:pt x="5258" y="427"/>
                    <a:pt x="5159" y="389"/>
                  </a:cubicBezTo>
                  <a:cubicBezTo>
                    <a:pt x="5091" y="358"/>
                    <a:pt x="5022" y="328"/>
                    <a:pt x="4954" y="305"/>
                  </a:cubicBezTo>
                  <a:cubicBezTo>
                    <a:pt x="4916" y="290"/>
                    <a:pt x="4885" y="282"/>
                    <a:pt x="4855" y="267"/>
                  </a:cubicBezTo>
                  <a:lnTo>
                    <a:pt x="4771" y="237"/>
                  </a:lnTo>
                  <a:cubicBezTo>
                    <a:pt x="4687" y="214"/>
                    <a:pt x="4604" y="191"/>
                    <a:pt x="4520" y="168"/>
                  </a:cubicBezTo>
                  <a:lnTo>
                    <a:pt x="4489" y="160"/>
                  </a:lnTo>
                  <a:lnTo>
                    <a:pt x="4375" y="130"/>
                  </a:lnTo>
                  <a:lnTo>
                    <a:pt x="4307" y="107"/>
                  </a:lnTo>
                  <a:cubicBezTo>
                    <a:pt x="4208" y="92"/>
                    <a:pt x="4117" y="69"/>
                    <a:pt x="4018" y="54"/>
                  </a:cubicBezTo>
                  <a:lnTo>
                    <a:pt x="3987" y="54"/>
                  </a:lnTo>
                  <a:lnTo>
                    <a:pt x="3896" y="39"/>
                  </a:lnTo>
                  <a:lnTo>
                    <a:pt x="3759" y="24"/>
                  </a:lnTo>
                  <a:cubicBezTo>
                    <a:pt x="3729" y="24"/>
                    <a:pt x="3706" y="16"/>
                    <a:pt x="3675" y="16"/>
                  </a:cubicBezTo>
                  <a:lnTo>
                    <a:pt x="3660" y="16"/>
                  </a:lnTo>
                  <a:cubicBezTo>
                    <a:pt x="3569" y="8"/>
                    <a:pt x="3485" y="8"/>
                    <a:pt x="3394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37"/>
            <p:cNvSpPr/>
            <p:nvPr/>
          </p:nvSpPr>
          <p:spPr>
            <a:xfrm rot="3242227" flipH="1">
              <a:off x="1204014" y="935000"/>
              <a:ext cx="542997" cy="554871"/>
            </a:xfrm>
            <a:custGeom>
              <a:avLst/>
              <a:gdLst/>
              <a:ahLst/>
              <a:cxnLst/>
              <a:rect l="l" t="t" r="r" b="b"/>
              <a:pathLst>
                <a:path w="8963" h="9159" extrusionOk="0">
                  <a:moveTo>
                    <a:pt x="1666" y="1"/>
                  </a:moveTo>
                  <a:cubicBezTo>
                    <a:pt x="1073" y="1"/>
                    <a:pt x="477" y="212"/>
                    <a:pt x="0" y="638"/>
                  </a:cubicBezTo>
                  <a:cubicBezTo>
                    <a:pt x="230" y="465"/>
                    <a:pt x="507" y="388"/>
                    <a:pt x="793" y="388"/>
                  </a:cubicBezTo>
                  <a:cubicBezTo>
                    <a:pt x="1275" y="388"/>
                    <a:pt x="1782" y="606"/>
                    <a:pt x="2130" y="950"/>
                  </a:cubicBezTo>
                  <a:cubicBezTo>
                    <a:pt x="2709" y="1520"/>
                    <a:pt x="2960" y="2334"/>
                    <a:pt x="3211" y="3110"/>
                  </a:cubicBezTo>
                  <a:cubicBezTo>
                    <a:pt x="3454" y="3879"/>
                    <a:pt x="3736" y="4693"/>
                    <a:pt x="4344" y="5225"/>
                  </a:cubicBezTo>
                  <a:cubicBezTo>
                    <a:pt x="5143" y="5940"/>
                    <a:pt x="6330" y="6024"/>
                    <a:pt x="7220" y="6610"/>
                  </a:cubicBezTo>
                  <a:cubicBezTo>
                    <a:pt x="8103" y="7181"/>
                    <a:pt x="8605" y="8170"/>
                    <a:pt x="8962" y="9159"/>
                  </a:cubicBezTo>
                  <a:cubicBezTo>
                    <a:pt x="8651" y="7820"/>
                    <a:pt x="8567" y="6366"/>
                    <a:pt x="7669" y="5469"/>
                  </a:cubicBezTo>
                  <a:cubicBezTo>
                    <a:pt x="6193" y="3871"/>
                    <a:pt x="5022" y="2205"/>
                    <a:pt x="3424" y="729"/>
                  </a:cubicBezTo>
                  <a:cubicBezTo>
                    <a:pt x="2939" y="244"/>
                    <a:pt x="2304" y="1"/>
                    <a:pt x="1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37"/>
            <p:cNvSpPr/>
            <p:nvPr/>
          </p:nvSpPr>
          <p:spPr>
            <a:xfrm rot="3242227" flipH="1">
              <a:off x="1694993" y="1146464"/>
              <a:ext cx="97355" cy="42953"/>
            </a:xfrm>
            <a:custGeom>
              <a:avLst/>
              <a:gdLst/>
              <a:ahLst/>
              <a:cxnLst/>
              <a:rect l="l" t="t" r="r" b="b"/>
              <a:pathLst>
                <a:path w="1607" h="709" extrusionOk="0">
                  <a:moveTo>
                    <a:pt x="990" y="1"/>
                  </a:moveTo>
                  <a:cubicBezTo>
                    <a:pt x="655" y="122"/>
                    <a:pt x="328" y="267"/>
                    <a:pt x="1" y="411"/>
                  </a:cubicBezTo>
                  <a:cubicBezTo>
                    <a:pt x="153" y="488"/>
                    <a:pt x="290" y="586"/>
                    <a:pt x="419" y="708"/>
                  </a:cubicBezTo>
                  <a:lnTo>
                    <a:pt x="1089" y="526"/>
                  </a:lnTo>
                  <a:lnTo>
                    <a:pt x="1606" y="389"/>
                  </a:lnTo>
                  <a:cubicBezTo>
                    <a:pt x="1424" y="229"/>
                    <a:pt x="1218" y="100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37"/>
            <p:cNvSpPr/>
            <p:nvPr/>
          </p:nvSpPr>
          <p:spPr>
            <a:xfrm rot="3242227" flipH="1">
              <a:off x="1481900" y="1155987"/>
              <a:ext cx="143822" cy="12965"/>
            </a:xfrm>
            <a:custGeom>
              <a:avLst/>
              <a:gdLst/>
              <a:ahLst/>
              <a:cxnLst/>
              <a:rect l="l" t="t" r="r" b="b"/>
              <a:pathLst>
                <a:path w="2374" h="214" extrusionOk="0">
                  <a:moveTo>
                    <a:pt x="2290" y="1"/>
                  </a:moveTo>
                  <a:cubicBezTo>
                    <a:pt x="2016" y="16"/>
                    <a:pt x="1735" y="24"/>
                    <a:pt x="1461" y="39"/>
                  </a:cubicBezTo>
                  <a:cubicBezTo>
                    <a:pt x="1012" y="69"/>
                    <a:pt x="563" y="100"/>
                    <a:pt x="114" y="138"/>
                  </a:cubicBezTo>
                  <a:lnTo>
                    <a:pt x="0" y="145"/>
                  </a:lnTo>
                  <a:lnTo>
                    <a:pt x="8" y="168"/>
                  </a:lnTo>
                  <a:lnTo>
                    <a:pt x="23" y="214"/>
                  </a:lnTo>
                  <a:cubicBezTo>
                    <a:pt x="350" y="184"/>
                    <a:pt x="677" y="153"/>
                    <a:pt x="1012" y="138"/>
                  </a:cubicBezTo>
                  <a:cubicBezTo>
                    <a:pt x="1461" y="115"/>
                    <a:pt x="1917" y="107"/>
                    <a:pt x="2374" y="92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37"/>
            <p:cNvSpPr/>
            <p:nvPr/>
          </p:nvSpPr>
          <p:spPr>
            <a:xfrm rot="3242227" flipH="1">
              <a:off x="1581352" y="1149364"/>
              <a:ext cx="107897" cy="13873"/>
            </a:xfrm>
            <a:custGeom>
              <a:avLst/>
              <a:gdLst/>
              <a:ahLst/>
              <a:cxnLst/>
              <a:rect l="l" t="t" r="r" b="b"/>
              <a:pathLst>
                <a:path w="1781" h="229" extrusionOk="0">
                  <a:moveTo>
                    <a:pt x="1689" y="0"/>
                  </a:moveTo>
                  <a:lnTo>
                    <a:pt x="1408" y="23"/>
                  </a:lnTo>
                  <a:cubicBezTo>
                    <a:pt x="1218" y="39"/>
                    <a:pt x="1027" y="54"/>
                    <a:pt x="837" y="77"/>
                  </a:cubicBezTo>
                  <a:cubicBezTo>
                    <a:pt x="609" y="107"/>
                    <a:pt x="366" y="115"/>
                    <a:pt x="130" y="145"/>
                  </a:cubicBezTo>
                  <a:lnTo>
                    <a:pt x="0" y="160"/>
                  </a:lnTo>
                  <a:cubicBezTo>
                    <a:pt x="8" y="183"/>
                    <a:pt x="23" y="206"/>
                    <a:pt x="31" y="229"/>
                  </a:cubicBezTo>
                  <a:cubicBezTo>
                    <a:pt x="335" y="191"/>
                    <a:pt x="632" y="168"/>
                    <a:pt x="936" y="145"/>
                  </a:cubicBezTo>
                  <a:cubicBezTo>
                    <a:pt x="1218" y="137"/>
                    <a:pt x="1499" y="115"/>
                    <a:pt x="1781" y="99"/>
                  </a:cubicBezTo>
                  <a:lnTo>
                    <a:pt x="1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37"/>
            <p:cNvSpPr/>
            <p:nvPr/>
          </p:nvSpPr>
          <p:spPr>
            <a:xfrm rot="3242227" flipH="1">
              <a:off x="1668950" y="1149872"/>
              <a:ext cx="77969" cy="20780"/>
            </a:xfrm>
            <a:custGeom>
              <a:avLst/>
              <a:gdLst/>
              <a:ahLst/>
              <a:cxnLst/>
              <a:rect l="l" t="t" r="r" b="b"/>
              <a:pathLst>
                <a:path w="1287" h="343" extrusionOk="0">
                  <a:moveTo>
                    <a:pt x="1210" y="0"/>
                  </a:moveTo>
                  <a:cubicBezTo>
                    <a:pt x="959" y="69"/>
                    <a:pt x="708" y="137"/>
                    <a:pt x="450" y="206"/>
                  </a:cubicBezTo>
                  <a:lnTo>
                    <a:pt x="1" y="328"/>
                  </a:lnTo>
                  <a:lnTo>
                    <a:pt x="16" y="343"/>
                  </a:lnTo>
                  <a:cubicBezTo>
                    <a:pt x="434" y="244"/>
                    <a:pt x="860" y="145"/>
                    <a:pt x="1286" y="77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37"/>
            <p:cNvSpPr/>
            <p:nvPr/>
          </p:nvSpPr>
          <p:spPr>
            <a:xfrm rot="3242227" flipH="1">
              <a:off x="1616977" y="1134987"/>
              <a:ext cx="109290" cy="38348"/>
            </a:xfrm>
            <a:custGeom>
              <a:avLst/>
              <a:gdLst/>
              <a:ahLst/>
              <a:cxnLst/>
              <a:rect l="l" t="t" r="r" b="b"/>
              <a:pathLst>
                <a:path w="1804" h="633" extrusionOk="0">
                  <a:moveTo>
                    <a:pt x="1332" y="1"/>
                  </a:moveTo>
                  <a:cubicBezTo>
                    <a:pt x="883" y="69"/>
                    <a:pt x="442" y="176"/>
                    <a:pt x="1" y="282"/>
                  </a:cubicBezTo>
                  <a:cubicBezTo>
                    <a:pt x="77" y="397"/>
                    <a:pt x="145" y="511"/>
                    <a:pt x="214" y="632"/>
                  </a:cubicBezTo>
                  <a:cubicBezTo>
                    <a:pt x="328" y="625"/>
                    <a:pt x="442" y="610"/>
                    <a:pt x="548" y="594"/>
                  </a:cubicBezTo>
                  <a:cubicBezTo>
                    <a:pt x="967" y="556"/>
                    <a:pt x="1385" y="511"/>
                    <a:pt x="1804" y="480"/>
                  </a:cubicBezTo>
                  <a:cubicBezTo>
                    <a:pt x="1652" y="320"/>
                    <a:pt x="1492" y="161"/>
                    <a:pt x="1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37"/>
            <p:cNvSpPr/>
            <p:nvPr/>
          </p:nvSpPr>
          <p:spPr>
            <a:xfrm rot="3242227" flipH="1">
              <a:off x="1142692" y="1126238"/>
              <a:ext cx="21749" cy="21749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1" y="1"/>
                  </a:moveTo>
                  <a:cubicBezTo>
                    <a:pt x="47" y="77"/>
                    <a:pt x="85" y="161"/>
                    <a:pt x="130" y="237"/>
                  </a:cubicBezTo>
                  <a:cubicBezTo>
                    <a:pt x="206" y="275"/>
                    <a:pt x="282" y="313"/>
                    <a:pt x="359" y="358"/>
                  </a:cubicBezTo>
                  <a:cubicBezTo>
                    <a:pt x="343" y="259"/>
                    <a:pt x="320" y="153"/>
                    <a:pt x="305" y="54"/>
                  </a:cubicBezTo>
                  <a:cubicBezTo>
                    <a:pt x="199" y="31"/>
                    <a:pt x="100" y="16"/>
                    <a:pt x="1" y="1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37"/>
            <p:cNvSpPr/>
            <p:nvPr/>
          </p:nvSpPr>
          <p:spPr>
            <a:xfrm rot="3242227" flipH="1">
              <a:off x="1224743" y="1123402"/>
              <a:ext cx="114803" cy="20780"/>
            </a:xfrm>
            <a:custGeom>
              <a:avLst/>
              <a:gdLst/>
              <a:ahLst/>
              <a:cxnLst/>
              <a:rect l="l" t="t" r="r" b="b"/>
              <a:pathLst>
                <a:path w="1895" h="343" extrusionOk="0">
                  <a:moveTo>
                    <a:pt x="0" y="1"/>
                  </a:moveTo>
                  <a:cubicBezTo>
                    <a:pt x="69" y="23"/>
                    <a:pt x="130" y="54"/>
                    <a:pt x="198" y="84"/>
                  </a:cubicBezTo>
                  <a:cubicBezTo>
                    <a:pt x="769" y="153"/>
                    <a:pt x="1332" y="229"/>
                    <a:pt x="1895" y="343"/>
                  </a:cubicBezTo>
                  <a:cubicBezTo>
                    <a:pt x="1864" y="259"/>
                    <a:pt x="1826" y="183"/>
                    <a:pt x="1796" y="107"/>
                  </a:cubicBezTo>
                  <a:cubicBezTo>
                    <a:pt x="1195" y="69"/>
                    <a:pt x="594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37"/>
            <p:cNvSpPr/>
            <p:nvPr/>
          </p:nvSpPr>
          <p:spPr>
            <a:xfrm rot="3242227" flipH="1">
              <a:off x="1310566" y="1091875"/>
              <a:ext cx="14297" cy="1454"/>
            </a:xfrm>
            <a:custGeom>
              <a:avLst/>
              <a:gdLst/>
              <a:ahLst/>
              <a:cxnLst/>
              <a:rect l="l" t="t" r="r" b="b"/>
              <a:pathLst>
                <a:path w="236" h="24" extrusionOk="0">
                  <a:moveTo>
                    <a:pt x="0" y="0"/>
                  </a:moveTo>
                  <a:lnTo>
                    <a:pt x="236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37"/>
            <p:cNvSpPr/>
            <p:nvPr/>
          </p:nvSpPr>
          <p:spPr>
            <a:xfrm rot="3242227" flipH="1">
              <a:off x="1244570" y="1141540"/>
              <a:ext cx="180292" cy="23264"/>
            </a:xfrm>
            <a:custGeom>
              <a:avLst/>
              <a:gdLst/>
              <a:ahLst/>
              <a:cxnLst/>
              <a:rect l="l" t="t" r="r" b="b"/>
              <a:pathLst>
                <a:path w="2976" h="384" extrusionOk="0">
                  <a:moveTo>
                    <a:pt x="990" y="1"/>
                  </a:moveTo>
                  <a:cubicBezTo>
                    <a:pt x="660" y="1"/>
                    <a:pt x="331" y="12"/>
                    <a:pt x="1" y="33"/>
                  </a:cubicBezTo>
                  <a:cubicBezTo>
                    <a:pt x="199" y="125"/>
                    <a:pt x="412" y="208"/>
                    <a:pt x="617" y="284"/>
                  </a:cubicBezTo>
                  <a:lnTo>
                    <a:pt x="716" y="284"/>
                  </a:lnTo>
                  <a:cubicBezTo>
                    <a:pt x="759" y="284"/>
                    <a:pt x="803" y="284"/>
                    <a:pt x="846" y="284"/>
                  </a:cubicBezTo>
                  <a:cubicBezTo>
                    <a:pt x="1556" y="284"/>
                    <a:pt x="2266" y="340"/>
                    <a:pt x="2976" y="383"/>
                  </a:cubicBezTo>
                  <a:cubicBezTo>
                    <a:pt x="2922" y="292"/>
                    <a:pt x="2869" y="208"/>
                    <a:pt x="2808" y="117"/>
                  </a:cubicBezTo>
                  <a:cubicBezTo>
                    <a:pt x="2202" y="38"/>
                    <a:pt x="1596" y="1"/>
                    <a:pt x="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37"/>
            <p:cNvSpPr/>
            <p:nvPr/>
          </p:nvSpPr>
          <p:spPr>
            <a:xfrm rot="3242227" flipH="1">
              <a:off x="1519836" y="1134305"/>
              <a:ext cx="143882" cy="43377"/>
            </a:xfrm>
            <a:custGeom>
              <a:avLst/>
              <a:gdLst/>
              <a:ahLst/>
              <a:cxnLst/>
              <a:rect l="l" t="t" r="r" b="b"/>
              <a:pathLst>
                <a:path w="2375" h="716" extrusionOk="0">
                  <a:moveTo>
                    <a:pt x="1773" y="0"/>
                  </a:moveTo>
                  <a:cubicBezTo>
                    <a:pt x="1363" y="23"/>
                    <a:pt x="952" y="38"/>
                    <a:pt x="541" y="76"/>
                  </a:cubicBezTo>
                  <a:cubicBezTo>
                    <a:pt x="358" y="84"/>
                    <a:pt x="176" y="107"/>
                    <a:pt x="1" y="130"/>
                  </a:cubicBezTo>
                  <a:cubicBezTo>
                    <a:pt x="69" y="320"/>
                    <a:pt x="138" y="518"/>
                    <a:pt x="206" y="715"/>
                  </a:cubicBezTo>
                  <a:lnTo>
                    <a:pt x="488" y="700"/>
                  </a:lnTo>
                  <a:cubicBezTo>
                    <a:pt x="929" y="670"/>
                    <a:pt x="1370" y="632"/>
                    <a:pt x="1819" y="609"/>
                  </a:cubicBezTo>
                  <a:lnTo>
                    <a:pt x="2374" y="578"/>
                  </a:lnTo>
                  <a:cubicBezTo>
                    <a:pt x="2207" y="388"/>
                    <a:pt x="2032" y="190"/>
                    <a:pt x="1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37"/>
            <p:cNvSpPr/>
            <p:nvPr/>
          </p:nvSpPr>
          <p:spPr>
            <a:xfrm rot="3242227" flipH="1">
              <a:off x="1194894" y="1113739"/>
              <a:ext cx="59007" cy="23082"/>
            </a:xfrm>
            <a:custGeom>
              <a:avLst/>
              <a:gdLst/>
              <a:ahLst/>
              <a:cxnLst/>
              <a:rect l="l" t="t" r="r" b="b"/>
              <a:pathLst>
                <a:path w="974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53"/>
                    <a:pt x="122" y="114"/>
                    <a:pt x="183" y="175"/>
                  </a:cubicBezTo>
                  <a:cubicBezTo>
                    <a:pt x="426" y="213"/>
                    <a:pt x="670" y="274"/>
                    <a:pt x="905" y="350"/>
                  </a:cubicBezTo>
                  <a:cubicBezTo>
                    <a:pt x="928" y="358"/>
                    <a:pt x="951" y="365"/>
                    <a:pt x="974" y="380"/>
                  </a:cubicBezTo>
                  <a:cubicBezTo>
                    <a:pt x="951" y="282"/>
                    <a:pt x="928" y="198"/>
                    <a:pt x="905" y="107"/>
                  </a:cubicBezTo>
                  <a:cubicBezTo>
                    <a:pt x="601" y="53"/>
                    <a:pt x="304" y="1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37"/>
            <p:cNvSpPr/>
            <p:nvPr/>
          </p:nvSpPr>
          <p:spPr>
            <a:xfrm rot="3242227" flipH="1">
              <a:off x="1171437" y="1117173"/>
              <a:ext cx="39197" cy="23082"/>
            </a:xfrm>
            <a:custGeom>
              <a:avLst/>
              <a:gdLst/>
              <a:ahLst/>
              <a:cxnLst/>
              <a:rect l="l" t="t" r="r" b="b"/>
              <a:pathLst>
                <a:path w="647" h="381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99"/>
                    <a:pt x="160" y="206"/>
                    <a:pt x="229" y="312"/>
                  </a:cubicBezTo>
                  <a:cubicBezTo>
                    <a:pt x="373" y="335"/>
                    <a:pt x="510" y="358"/>
                    <a:pt x="647" y="381"/>
                  </a:cubicBezTo>
                  <a:cubicBezTo>
                    <a:pt x="632" y="320"/>
                    <a:pt x="617" y="251"/>
                    <a:pt x="601" y="191"/>
                  </a:cubicBezTo>
                  <a:cubicBezTo>
                    <a:pt x="411" y="114"/>
                    <a:pt x="206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37"/>
            <p:cNvSpPr/>
            <p:nvPr/>
          </p:nvSpPr>
          <p:spPr>
            <a:xfrm rot="3242227" flipH="1">
              <a:off x="1102638" y="1133285"/>
              <a:ext cx="13873" cy="35562"/>
            </a:xfrm>
            <a:custGeom>
              <a:avLst/>
              <a:gdLst/>
              <a:ahLst/>
              <a:cxnLst/>
              <a:rect l="l" t="t" r="r" b="b"/>
              <a:pathLst>
                <a:path w="229" h="587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91"/>
                    <a:pt x="160" y="388"/>
                    <a:pt x="228" y="586"/>
                  </a:cubicBezTo>
                  <a:cubicBezTo>
                    <a:pt x="190" y="419"/>
                    <a:pt x="152" y="251"/>
                    <a:pt x="122" y="84"/>
                  </a:cubicBezTo>
                  <a:cubicBezTo>
                    <a:pt x="84" y="54"/>
                    <a:pt x="38" y="23"/>
                    <a:pt x="0" y="0"/>
                  </a:cubicBezTo>
                  <a:close/>
                </a:path>
              </a:pathLst>
            </a:custGeom>
            <a:solidFill>
              <a:srgbClr val="979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37"/>
            <p:cNvSpPr/>
            <p:nvPr/>
          </p:nvSpPr>
          <p:spPr>
            <a:xfrm rot="3242227" flipH="1">
              <a:off x="1366537" y="1152645"/>
              <a:ext cx="190894" cy="32169"/>
            </a:xfrm>
            <a:custGeom>
              <a:avLst/>
              <a:gdLst/>
              <a:ahLst/>
              <a:cxnLst/>
              <a:rect l="l" t="t" r="r" b="b"/>
              <a:pathLst>
                <a:path w="3151" h="531" extrusionOk="0">
                  <a:moveTo>
                    <a:pt x="2160" y="1"/>
                  </a:moveTo>
                  <a:cubicBezTo>
                    <a:pt x="1550" y="1"/>
                    <a:pt x="939" y="32"/>
                    <a:pt x="328" y="104"/>
                  </a:cubicBezTo>
                  <a:lnTo>
                    <a:pt x="1" y="142"/>
                  </a:lnTo>
                  <a:cubicBezTo>
                    <a:pt x="62" y="272"/>
                    <a:pt x="130" y="401"/>
                    <a:pt x="206" y="530"/>
                  </a:cubicBezTo>
                  <a:cubicBezTo>
                    <a:pt x="906" y="470"/>
                    <a:pt x="1614" y="439"/>
                    <a:pt x="2313" y="416"/>
                  </a:cubicBezTo>
                  <a:lnTo>
                    <a:pt x="3150" y="386"/>
                  </a:lnTo>
                  <a:cubicBezTo>
                    <a:pt x="3044" y="264"/>
                    <a:pt x="2945" y="142"/>
                    <a:pt x="2838" y="13"/>
                  </a:cubicBezTo>
                  <a:cubicBezTo>
                    <a:pt x="2612" y="5"/>
                    <a:pt x="2386" y="1"/>
                    <a:pt x="2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37"/>
            <p:cNvSpPr/>
            <p:nvPr/>
          </p:nvSpPr>
          <p:spPr>
            <a:xfrm rot="3242227" flipH="1">
              <a:off x="1299264" y="1156348"/>
              <a:ext cx="202405" cy="22415"/>
            </a:xfrm>
            <a:custGeom>
              <a:avLst/>
              <a:gdLst/>
              <a:ahLst/>
              <a:cxnLst/>
              <a:rect l="l" t="t" r="r" b="b"/>
              <a:pathLst>
                <a:path w="3341" h="370" extrusionOk="0">
                  <a:moveTo>
                    <a:pt x="1608" y="1"/>
                  </a:moveTo>
                  <a:cubicBezTo>
                    <a:pt x="1135" y="1"/>
                    <a:pt x="661" y="21"/>
                    <a:pt x="191" y="50"/>
                  </a:cubicBezTo>
                  <a:lnTo>
                    <a:pt x="1" y="58"/>
                  </a:lnTo>
                  <a:cubicBezTo>
                    <a:pt x="62" y="134"/>
                    <a:pt x="130" y="202"/>
                    <a:pt x="206" y="271"/>
                  </a:cubicBezTo>
                  <a:cubicBezTo>
                    <a:pt x="252" y="301"/>
                    <a:pt x="290" y="339"/>
                    <a:pt x="336" y="370"/>
                  </a:cubicBezTo>
                  <a:cubicBezTo>
                    <a:pt x="960" y="317"/>
                    <a:pt x="1583" y="294"/>
                    <a:pt x="2215" y="294"/>
                  </a:cubicBezTo>
                  <a:cubicBezTo>
                    <a:pt x="2595" y="294"/>
                    <a:pt x="2968" y="294"/>
                    <a:pt x="3341" y="301"/>
                  </a:cubicBezTo>
                  <a:lnTo>
                    <a:pt x="3151" y="88"/>
                  </a:lnTo>
                  <a:cubicBezTo>
                    <a:pt x="2639" y="25"/>
                    <a:pt x="2124" y="1"/>
                    <a:pt x="1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37"/>
            <p:cNvSpPr/>
            <p:nvPr/>
          </p:nvSpPr>
          <p:spPr>
            <a:xfrm rot="3242227" flipH="1">
              <a:off x="1433623" y="1148606"/>
              <a:ext cx="169630" cy="32351"/>
            </a:xfrm>
            <a:custGeom>
              <a:avLst/>
              <a:gdLst/>
              <a:ahLst/>
              <a:cxnLst/>
              <a:rect l="l" t="t" r="r" b="b"/>
              <a:pathLst>
                <a:path w="2800" h="534" extrusionOk="0">
                  <a:moveTo>
                    <a:pt x="2480" y="1"/>
                  </a:moveTo>
                  <a:lnTo>
                    <a:pt x="2191" y="8"/>
                  </a:lnTo>
                  <a:cubicBezTo>
                    <a:pt x="1955" y="16"/>
                    <a:pt x="1720" y="23"/>
                    <a:pt x="1484" y="31"/>
                  </a:cubicBezTo>
                  <a:cubicBezTo>
                    <a:pt x="1210" y="39"/>
                    <a:pt x="936" y="39"/>
                    <a:pt x="662" y="62"/>
                  </a:cubicBezTo>
                  <a:cubicBezTo>
                    <a:pt x="441" y="69"/>
                    <a:pt x="221" y="92"/>
                    <a:pt x="0" y="115"/>
                  </a:cubicBezTo>
                  <a:cubicBezTo>
                    <a:pt x="46" y="252"/>
                    <a:pt x="99" y="396"/>
                    <a:pt x="152" y="533"/>
                  </a:cubicBezTo>
                  <a:cubicBezTo>
                    <a:pt x="419" y="510"/>
                    <a:pt x="685" y="480"/>
                    <a:pt x="959" y="465"/>
                  </a:cubicBezTo>
                  <a:cubicBezTo>
                    <a:pt x="1453" y="419"/>
                    <a:pt x="1948" y="381"/>
                    <a:pt x="2442" y="381"/>
                  </a:cubicBezTo>
                  <a:lnTo>
                    <a:pt x="2800" y="381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37"/>
            <p:cNvSpPr/>
            <p:nvPr/>
          </p:nvSpPr>
          <p:spPr>
            <a:xfrm rot="3242227" flipH="1">
              <a:off x="1365664" y="1110364"/>
              <a:ext cx="52101" cy="5149"/>
            </a:xfrm>
            <a:custGeom>
              <a:avLst/>
              <a:gdLst/>
              <a:ahLst/>
              <a:cxnLst/>
              <a:rect l="l" t="t" r="r" b="b"/>
              <a:pathLst>
                <a:path w="860" h="85" extrusionOk="0">
                  <a:moveTo>
                    <a:pt x="784" y="1"/>
                  </a:moveTo>
                  <a:lnTo>
                    <a:pt x="0" y="31"/>
                  </a:lnTo>
                  <a:lnTo>
                    <a:pt x="23" y="31"/>
                  </a:lnTo>
                  <a:cubicBezTo>
                    <a:pt x="304" y="39"/>
                    <a:pt x="578" y="62"/>
                    <a:pt x="860" y="84"/>
                  </a:cubicBezTo>
                  <a:lnTo>
                    <a:pt x="7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37"/>
            <p:cNvSpPr/>
            <p:nvPr/>
          </p:nvSpPr>
          <p:spPr>
            <a:xfrm rot="3242227" flipH="1">
              <a:off x="1051261" y="774239"/>
              <a:ext cx="691423" cy="817313"/>
            </a:xfrm>
            <a:custGeom>
              <a:avLst/>
              <a:gdLst/>
              <a:ahLst/>
              <a:cxnLst/>
              <a:rect l="l" t="t" r="r" b="b"/>
              <a:pathLst>
                <a:path w="11413" h="13491" extrusionOk="0">
                  <a:moveTo>
                    <a:pt x="3300" y="1"/>
                  </a:moveTo>
                  <a:cubicBezTo>
                    <a:pt x="3268" y="1"/>
                    <a:pt x="3236" y="1"/>
                    <a:pt x="3204" y="2"/>
                  </a:cubicBezTo>
                  <a:cubicBezTo>
                    <a:pt x="1850" y="32"/>
                    <a:pt x="472" y="823"/>
                    <a:pt x="1" y="2094"/>
                  </a:cubicBezTo>
                  <a:cubicBezTo>
                    <a:pt x="31" y="2071"/>
                    <a:pt x="54" y="2056"/>
                    <a:pt x="77" y="2033"/>
                  </a:cubicBezTo>
                  <a:cubicBezTo>
                    <a:pt x="548" y="1609"/>
                    <a:pt x="1140" y="1400"/>
                    <a:pt x="1731" y="1400"/>
                  </a:cubicBezTo>
                  <a:cubicBezTo>
                    <a:pt x="2372" y="1400"/>
                    <a:pt x="3010" y="1646"/>
                    <a:pt x="3493" y="2132"/>
                  </a:cubicBezTo>
                  <a:cubicBezTo>
                    <a:pt x="5098" y="3608"/>
                    <a:pt x="6270" y="5266"/>
                    <a:pt x="7746" y="6872"/>
                  </a:cubicBezTo>
                  <a:cubicBezTo>
                    <a:pt x="8643" y="7769"/>
                    <a:pt x="8727" y="9223"/>
                    <a:pt x="9031" y="10562"/>
                  </a:cubicBezTo>
                  <a:cubicBezTo>
                    <a:pt x="9054" y="10622"/>
                    <a:pt x="9077" y="10683"/>
                    <a:pt x="9092" y="10737"/>
                  </a:cubicBezTo>
                  <a:cubicBezTo>
                    <a:pt x="9206" y="11071"/>
                    <a:pt x="9313" y="11414"/>
                    <a:pt x="9419" y="11748"/>
                  </a:cubicBezTo>
                  <a:cubicBezTo>
                    <a:pt x="9450" y="11832"/>
                    <a:pt x="9488" y="11908"/>
                    <a:pt x="9534" y="11984"/>
                  </a:cubicBezTo>
                  <a:cubicBezTo>
                    <a:pt x="9785" y="12456"/>
                    <a:pt x="9982" y="12951"/>
                    <a:pt x="10127" y="13460"/>
                  </a:cubicBezTo>
                  <a:cubicBezTo>
                    <a:pt x="10156" y="13480"/>
                    <a:pt x="10186" y="13490"/>
                    <a:pt x="10218" y="13490"/>
                  </a:cubicBezTo>
                  <a:cubicBezTo>
                    <a:pt x="10310" y="13490"/>
                    <a:pt x="10415" y="13400"/>
                    <a:pt x="10545" y="13179"/>
                  </a:cubicBezTo>
                  <a:cubicBezTo>
                    <a:pt x="11154" y="12098"/>
                    <a:pt x="11314" y="10729"/>
                    <a:pt x="11375" y="9512"/>
                  </a:cubicBezTo>
                  <a:cubicBezTo>
                    <a:pt x="11413" y="8956"/>
                    <a:pt x="11390" y="8401"/>
                    <a:pt x="11306" y="7853"/>
                  </a:cubicBezTo>
                  <a:cubicBezTo>
                    <a:pt x="11063" y="6605"/>
                    <a:pt x="10302" y="5533"/>
                    <a:pt x="9549" y="4513"/>
                  </a:cubicBezTo>
                  <a:cubicBezTo>
                    <a:pt x="8750" y="3418"/>
                    <a:pt x="7936" y="2322"/>
                    <a:pt x="6901" y="1455"/>
                  </a:cubicBezTo>
                  <a:cubicBezTo>
                    <a:pt x="5884" y="608"/>
                    <a:pt x="4619" y="1"/>
                    <a:pt x="3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37"/>
            <p:cNvSpPr/>
            <p:nvPr/>
          </p:nvSpPr>
          <p:spPr>
            <a:xfrm rot="3242227" flipH="1">
              <a:off x="1754567" y="1039414"/>
              <a:ext cx="42468" cy="83482"/>
            </a:xfrm>
            <a:custGeom>
              <a:avLst/>
              <a:gdLst/>
              <a:ahLst/>
              <a:cxnLst/>
              <a:rect l="l" t="t" r="r" b="b"/>
              <a:pathLst>
                <a:path w="701" h="1378" extrusionOk="0">
                  <a:moveTo>
                    <a:pt x="153" y="0"/>
                  </a:moveTo>
                  <a:cubicBezTo>
                    <a:pt x="100" y="0"/>
                    <a:pt x="54" y="0"/>
                    <a:pt x="1" y="8"/>
                  </a:cubicBezTo>
                  <a:cubicBezTo>
                    <a:pt x="260" y="449"/>
                    <a:pt x="495" y="906"/>
                    <a:pt x="701" y="1377"/>
                  </a:cubicBezTo>
                  <a:cubicBezTo>
                    <a:pt x="655" y="1149"/>
                    <a:pt x="610" y="921"/>
                    <a:pt x="541" y="693"/>
                  </a:cubicBezTo>
                  <a:cubicBezTo>
                    <a:pt x="480" y="464"/>
                    <a:pt x="419" y="236"/>
                    <a:pt x="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37"/>
            <p:cNvSpPr/>
            <p:nvPr/>
          </p:nvSpPr>
          <p:spPr>
            <a:xfrm rot="3242227" flipH="1">
              <a:off x="1743762" y="1001524"/>
              <a:ext cx="14358" cy="42044"/>
            </a:xfrm>
            <a:custGeom>
              <a:avLst/>
              <a:gdLst/>
              <a:ahLst/>
              <a:cxnLst/>
              <a:rect l="l" t="t" r="r" b="b"/>
              <a:pathLst>
                <a:path w="237" h="69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229"/>
                    <a:pt x="168" y="457"/>
                    <a:pt x="236" y="693"/>
                  </a:cubicBezTo>
                  <a:cubicBezTo>
                    <a:pt x="229" y="480"/>
                    <a:pt x="221" y="267"/>
                    <a:pt x="221" y="62"/>
                  </a:cubicBezTo>
                  <a:cubicBezTo>
                    <a:pt x="145" y="39"/>
                    <a:pt x="76" y="2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37"/>
            <p:cNvSpPr/>
            <p:nvPr/>
          </p:nvSpPr>
          <p:spPr>
            <a:xfrm rot="3242227" flipH="1">
              <a:off x="1457155" y="885608"/>
              <a:ext cx="64581" cy="253112"/>
            </a:xfrm>
            <a:custGeom>
              <a:avLst/>
              <a:gdLst/>
              <a:ahLst/>
              <a:cxnLst/>
              <a:rect l="l" t="t" r="r" b="b"/>
              <a:pathLst>
                <a:path w="1066" h="4178" extrusionOk="0">
                  <a:moveTo>
                    <a:pt x="693" y="1"/>
                  </a:moveTo>
                  <a:cubicBezTo>
                    <a:pt x="625" y="336"/>
                    <a:pt x="579" y="670"/>
                    <a:pt x="533" y="1005"/>
                  </a:cubicBezTo>
                  <a:cubicBezTo>
                    <a:pt x="480" y="1401"/>
                    <a:pt x="396" y="1789"/>
                    <a:pt x="320" y="2177"/>
                  </a:cubicBezTo>
                  <a:cubicBezTo>
                    <a:pt x="214" y="2702"/>
                    <a:pt x="115" y="3227"/>
                    <a:pt x="1" y="3752"/>
                  </a:cubicBezTo>
                  <a:cubicBezTo>
                    <a:pt x="123" y="3896"/>
                    <a:pt x="244" y="4041"/>
                    <a:pt x="366" y="4178"/>
                  </a:cubicBezTo>
                  <a:cubicBezTo>
                    <a:pt x="381" y="4124"/>
                    <a:pt x="389" y="4071"/>
                    <a:pt x="404" y="4018"/>
                  </a:cubicBezTo>
                  <a:cubicBezTo>
                    <a:pt x="503" y="3645"/>
                    <a:pt x="610" y="3272"/>
                    <a:pt x="708" y="2892"/>
                  </a:cubicBezTo>
                  <a:cubicBezTo>
                    <a:pt x="716" y="2801"/>
                    <a:pt x="731" y="2702"/>
                    <a:pt x="739" y="2610"/>
                  </a:cubicBezTo>
                  <a:cubicBezTo>
                    <a:pt x="792" y="2169"/>
                    <a:pt x="861" y="1735"/>
                    <a:pt x="929" y="1302"/>
                  </a:cubicBezTo>
                  <a:cubicBezTo>
                    <a:pt x="982" y="990"/>
                    <a:pt x="1028" y="678"/>
                    <a:pt x="1066" y="366"/>
                  </a:cubicBezTo>
                  <a:cubicBezTo>
                    <a:pt x="944" y="237"/>
                    <a:pt x="823" y="115"/>
                    <a:pt x="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37"/>
            <p:cNvSpPr/>
            <p:nvPr/>
          </p:nvSpPr>
          <p:spPr>
            <a:xfrm rot="3242227" flipH="1">
              <a:off x="1662234" y="948930"/>
              <a:ext cx="25384" cy="71911"/>
            </a:xfrm>
            <a:custGeom>
              <a:avLst/>
              <a:gdLst/>
              <a:ahLst/>
              <a:cxnLst/>
              <a:rect l="l" t="t" r="r" b="b"/>
              <a:pathLst>
                <a:path w="419" h="1187" extrusionOk="0">
                  <a:moveTo>
                    <a:pt x="0" y="0"/>
                  </a:moveTo>
                  <a:lnTo>
                    <a:pt x="0" y="0"/>
                  </a:lnTo>
                  <a:cubicBezTo>
                    <a:pt x="91" y="396"/>
                    <a:pt x="167" y="791"/>
                    <a:pt x="228" y="1187"/>
                  </a:cubicBezTo>
                  <a:cubicBezTo>
                    <a:pt x="289" y="867"/>
                    <a:pt x="350" y="540"/>
                    <a:pt x="419" y="221"/>
                  </a:cubicBezTo>
                  <a:cubicBezTo>
                    <a:pt x="282" y="145"/>
                    <a:pt x="137" y="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37"/>
            <p:cNvSpPr/>
            <p:nvPr/>
          </p:nvSpPr>
          <p:spPr>
            <a:xfrm rot="3242227" flipH="1">
              <a:off x="1310156" y="888314"/>
              <a:ext cx="76152" cy="211674"/>
            </a:xfrm>
            <a:custGeom>
              <a:avLst/>
              <a:gdLst/>
              <a:ahLst/>
              <a:cxnLst/>
              <a:rect l="l" t="t" r="r" b="b"/>
              <a:pathLst>
                <a:path w="1257" h="3494" extrusionOk="0">
                  <a:moveTo>
                    <a:pt x="959" y="1"/>
                  </a:moveTo>
                  <a:cubicBezTo>
                    <a:pt x="899" y="343"/>
                    <a:pt x="830" y="686"/>
                    <a:pt x="754" y="1028"/>
                  </a:cubicBezTo>
                  <a:cubicBezTo>
                    <a:pt x="701" y="1310"/>
                    <a:pt x="640" y="1583"/>
                    <a:pt x="571" y="1857"/>
                  </a:cubicBezTo>
                  <a:cubicBezTo>
                    <a:pt x="495" y="2146"/>
                    <a:pt x="404" y="2420"/>
                    <a:pt x="305" y="2694"/>
                  </a:cubicBezTo>
                  <a:cubicBezTo>
                    <a:pt x="206" y="2953"/>
                    <a:pt x="100" y="3204"/>
                    <a:pt x="1" y="3455"/>
                  </a:cubicBezTo>
                  <a:lnTo>
                    <a:pt x="24" y="3493"/>
                  </a:lnTo>
                  <a:cubicBezTo>
                    <a:pt x="69" y="3379"/>
                    <a:pt x="115" y="3265"/>
                    <a:pt x="176" y="3151"/>
                  </a:cubicBezTo>
                  <a:cubicBezTo>
                    <a:pt x="282" y="2884"/>
                    <a:pt x="419" y="2626"/>
                    <a:pt x="511" y="2359"/>
                  </a:cubicBezTo>
                  <a:cubicBezTo>
                    <a:pt x="632" y="2032"/>
                    <a:pt x="739" y="1698"/>
                    <a:pt x="853" y="1363"/>
                  </a:cubicBezTo>
                  <a:cubicBezTo>
                    <a:pt x="967" y="1036"/>
                    <a:pt x="1104" y="709"/>
                    <a:pt x="1256" y="397"/>
                  </a:cubicBezTo>
                  <a:cubicBezTo>
                    <a:pt x="1157" y="260"/>
                    <a:pt x="1058" y="130"/>
                    <a:pt x="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37"/>
            <p:cNvSpPr/>
            <p:nvPr/>
          </p:nvSpPr>
          <p:spPr>
            <a:xfrm rot="3242227" flipH="1">
              <a:off x="1785133" y="1126232"/>
              <a:ext cx="65974" cy="64156"/>
            </a:xfrm>
            <a:custGeom>
              <a:avLst/>
              <a:gdLst/>
              <a:ahLst/>
              <a:cxnLst/>
              <a:rect l="l" t="t" r="r" b="b"/>
              <a:pathLst>
                <a:path w="1089" h="1059" extrusionOk="0">
                  <a:moveTo>
                    <a:pt x="289" y="1"/>
                  </a:moveTo>
                  <a:cubicBezTo>
                    <a:pt x="198" y="46"/>
                    <a:pt x="92" y="100"/>
                    <a:pt x="0" y="153"/>
                  </a:cubicBezTo>
                  <a:cubicBezTo>
                    <a:pt x="381" y="427"/>
                    <a:pt x="746" y="731"/>
                    <a:pt x="1088" y="1058"/>
                  </a:cubicBezTo>
                  <a:lnTo>
                    <a:pt x="1043" y="990"/>
                  </a:lnTo>
                  <a:cubicBezTo>
                    <a:pt x="799" y="655"/>
                    <a:pt x="548" y="328"/>
                    <a:pt x="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37"/>
            <p:cNvSpPr/>
            <p:nvPr/>
          </p:nvSpPr>
          <p:spPr>
            <a:xfrm rot="3242227" flipH="1">
              <a:off x="1349329" y="887311"/>
              <a:ext cx="62339" cy="224941"/>
            </a:xfrm>
            <a:custGeom>
              <a:avLst/>
              <a:gdLst/>
              <a:ahLst/>
              <a:cxnLst/>
              <a:rect l="l" t="t" r="r" b="b"/>
              <a:pathLst>
                <a:path w="1029" h="3713" extrusionOk="0">
                  <a:moveTo>
                    <a:pt x="853" y="0"/>
                  </a:moveTo>
                  <a:lnTo>
                    <a:pt x="777" y="502"/>
                  </a:lnTo>
                  <a:cubicBezTo>
                    <a:pt x="709" y="951"/>
                    <a:pt x="610" y="1392"/>
                    <a:pt x="496" y="1834"/>
                  </a:cubicBezTo>
                  <a:cubicBezTo>
                    <a:pt x="343" y="2427"/>
                    <a:pt x="168" y="3013"/>
                    <a:pt x="1" y="3606"/>
                  </a:cubicBezTo>
                  <a:cubicBezTo>
                    <a:pt x="31" y="3637"/>
                    <a:pt x="69" y="3675"/>
                    <a:pt x="92" y="3713"/>
                  </a:cubicBezTo>
                  <a:cubicBezTo>
                    <a:pt x="199" y="3454"/>
                    <a:pt x="305" y="3195"/>
                    <a:pt x="397" y="2929"/>
                  </a:cubicBezTo>
                  <a:cubicBezTo>
                    <a:pt x="572" y="2389"/>
                    <a:pt x="716" y="1826"/>
                    <a:pt x="823" y="1263"/>
                  </a:cubicBezTo>
                  <a:cubicBezTo>
                    <a:pt x="899" y="921"/>
                    <a:pt x="967" y="571"/>
                    <a:pt x="1028" y="221"/>
                  </a:cubicBezTo>
                  <a:lnTo>
                    <a:pt x="8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37"/>
            <p:cNvSpPr/>
            <p:nvPr/>
          </p:nvSpPr>
          <p:spPr>
            <a:xfrm rot="3242227" flipH="1">
              <a:off x="1617531" y="930696"/>
              <a:ext cx="46588" cy="234210"/>
            </a:xfrm>
            <a:custGeom>
              <a:avLst/>
              <a:gdLst/>
              <a:ahLst/>
              <a:cxnLst/>
              <a:rect l="l" t="t" r="r" b="b"/>
              <a:pathLst>
                <a:path w="769" h="3866" extrusionOk="0">
                  <a:moveTo>
                    <a:pt x="0" y="0"/>
                  </a:moveTo>
                  <a:lnTo>
                    <a:pt x="0" y="0"/>
                  </a:lnTo>
                  <a:cubicBezTo>
                    <a:pt x="16" y="715"/>
                    <a:pt x="69" y="1431"/>
                    <a:pt x="137" y="2146"/>
                  </a:cubicBezTo>
                  <a:cubicBezTo>
                    <a:pt x="221" y="2610"/>
                    <a:pt x="289" y="3074"/>
                    <a:pt x="328" y="3546"/>
                  </a:cubicBezTo>
                  <a:cubicBezTo>
                    <a:pt x="426" y="3652"/>
                    <a:pt x="518" y="3759"/>
                    <a:pt x="609" y="3865"/>
                  </a:cubicBezTo>
                  <a:cubicBezTo>
                    <a:pt x="647" y="3371"/>
                    <a:pt x="700" y="2876"/>
                    <a:pt x="769" y="2382"/>
                  </a:cubicBezTo>
                  <a:cubicBezTo>
                    <a:pt x="738" y="2032"/>
                    <a:pt x="700" y="1689"/>
                    <a:pt x="647" y="1347"/>
                  </a:cubicBezTo>
                  <a:cubicBezTo>
                    <a:pt x="586" y="944"/>
                    <a:pt x="503" y="540"/>
                    <a:pt x="396" y="152"/>
                  </a:cubicBezTo>
                  <a:cubicBezTo>
                    <a:pt x="267" y="99"/>
                    <a:pt x="137" y="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37"/>
            <p:cNvSpPr/>
            <p:nvPr/>
          </p:nvSpPr>
          <p:spPr>
            <a:xfrm rot="3242227" flipH="1">
              <a:off x="1569728" y="913284"/>
              <a:ext cx="19871" cy="239299"/>
            </a:xfrm>
            <a:custGeom>
              <a:avLst/>
              <a:gdLst/>
              <a:ahLst/>
              <a:cxnLst/>
              <a:rect l="l" t="t" r="r" b="b"/>
              <a:pathLst>
                <a:path w="328" h="3950" extrusionOk="0">
                  <a:moveTo>
                    <a:pt x="312" y="1"/>
                  </a:moveTo>
                  <a:cubicBezTo>
                    <a:pt x="289" y="122"/>
                    <a:pt x="267" y="244"/>
                    <a:pt x="244" y="366"/>
                  </a:cubicBezTo>
                  <a:cubicBezTo>
                    <a:pt x="145" y="830"/>
                    <a:pt x="69" y="1294"/>
                    <a:pt x="0" y="1766"/>
                  </a:cubicBezTo>
                  <a:cubicBezTo>
                    <a:pt x="15" y="1979"/>
                    <a:pt x="31" y="2192"/>
                    <a:pt x="38" y="2405"/>
                  </a:cubicBezTo>
                  <a:cubicBezTo>
                    <a:pt x="46" y="2846"/>
                    <a:pt x="46" y="3295"/>
                    <a:pt x="15" y="3736"/>
                  </a:cubicBezTo>
                  <a:lnTo>
                    <a:pt x="198" y="3949"/>
                  </a:lnTo>
                  <a:cubicBezTo>
                    <a:pt x="274" y="2633"/>
                    <a:pt x="327" y="1317"/>
                    <a:pt x="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37"/>
            <p:cNvSpPr/>
            <p:nvPr/>
          </p:nvSpPr>
          <p:spPr>
            <a:xfrm rot="3242227" flipH="1">
              <a:off x="918709" y="1094337"/>
              <a:ext cx="73365" cy="94084"/>
            </a:xfrm>
            <a:custGeom>
              <a:avLst/>
              <a:gdLst/>
              <a:ahLst/>
              <a:cxnLst/>
              <a:rect l="l" t="t" r="r" b="b"/>
              <a:pathLst>
                <a:path w="1211" h="1553" extrusionOk="0">
                  <a:moveTo>
                    <a:pt x="1211" y="1"/>
                  </a:moveTo>
                  <a:cubicBezTo>
                    <a:pt x="792" y="473"/>
                    <a:pt x="381" y="929"/>
                    <a:pt x="1" y="1431"/>
                  </a:cubicBezTo>
                  <a:lnTo>
                    <a:pt x="46" y="1553"/>
                  </a:lnTo>
                  <a:cubicBezTo>
                    <a:pt x="442" y="1135"/>
                    <a:pt x="800" y="686"/>
                    <a:pt x="1157" y="244"/>
                  </a:cubicBezTo>
                  <a:cubicBezTo>
                    <a:pt x="1172" y="168"/>
                    <a:pt x="1195" y="85"/>
                    <a:pt x="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37"/>
            <p:cNvSpPr/>
            <p:nvPr/>
          </p:nvSpPr>
          <p:spPr>
            <a:xfrm rot="3242227" flipH="1">
              <a:off x="1663460" y="974319"/>
              <a:ext cx="66398" cy="206585"/>
            </a:xfrm>
            <a:custGeom>
              <a:avLst/>
              <a:gdLst/>
              <a:ahLst/>
              <a:cxnLst/>
              <a:rect l="l" t="t" r="r" b="b"/>
              <a:pathLst>
                <a:path w="1096" h="3410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260"/>
                    <a:pt x="137" y="518"/>
                    <a:pt x="206" y="777"/>
                  </a:cubicBezTo>
                  <a:cubicBezTo>
                    <a:pt x="297" y="1135"/>
                    <a:pt x="365" y="1500"/>
                    <a:pt x="426" y="1865"/>
                  </a:cubicBezTo>
                  <a:cubicBezTo>
                    <a:pt x="472" y="2108"/>
                    <a:pt x="518" y="2359"/>
                    <a:pt x="563" y="2611"/>
                  </a:cubicBezTo>
                  <a:cubicBezTo>
                    <a:pt x="594" y="2717"/>
                    <a:pt x="632" y="2824"/>
                    <a:pt x="655" y="2938"/>
                  </a:cubicBezTo>
                  <a:cubicBezTo>
                    <a:pt x="807" y="3090"/>
                    <a:pt x="951" y="3250"/>
                    <a:pt x="1096" y="3409"/>
                  </a:cubicBezTo>
                  <a:cubicBezTo>
                    <a:pt x="1065" y="3067"/>
                    <a:pt x="1035" y="2732"/>
                    <a:pt x="997" y="2390"/>
                  </a:cubicBezTo>
                  <a:cubicBezTo>
                    <a:pt x="906" y="1850"/>
                    <a:pt x="776" y="1317"/>
                    <a:pt x="616" y="800"/>
                  </a:cubicBezTo>
                  <a:cubicBezTo>
                    <a:pt x="540" y="549"/>
                    <a:pt x="457" y="298"/>
                    <a:pt x="358" y="47"/>
                  </a:cubicBezTo>
                  <a:cubicBezTo>
                    <a:pt x="236" y="31"/>
                    <a:pt x="122" y="1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37"/>
            <p:cNvSpPr/>
            <p:nvPr/>
          </p:nvSpPr>
          <p:spPr>
            <a:xfrm rot="3242227" flipH="1">
              <a:off x="1710554" y="1030775"/>
              <a:ext cx="77969" cy="153091"/>
            </a:xfrm>
            <a:custGeom>
              <a:avLst/>
              <a:gdLst/>
              <a:ahLst/>
              <a:cxnLst/>
              <a:rect l="l" t="t" r="r" b="b"/>
              <a:pathLst>
                <a:path w="1287" h="2527" extrusionOk="0">
                  <a:moveTo>
                    <a:pt x="123" y="1"/>
                  </a:moveTo>
                  <a:lnTo>
                    <a:pt x="1" y="24"/>
                  </a:lnTo>
                  <a:cubicBezTo>
                    <a:pt x="214" y="716"/>
                    <a:pt x="518" y="1378"/>
                    <a:pt x="792" y="2055"/>
                  </a:cubicBezTo>
                  <a:lnTo>
                    <a:pt x="838" y="2093"/>
                  </a:lnTo>
                  <a:cubicBezTo>
                    <a:pt x="990" y="2238"/>
                    <a:pt x="1142" y="2382"/>
                    <a:pt x="1287" y="2527"/>
                  </a:cubicBezTo>
                  <a:cubicBezTo>
                    <a:pt x="1104" y="1979"/>
                    <a:pt x="883" y="1446"/>
                    <a:pt x="625" y="929"/>
                  </a:cubicBezTo>
                  <a:cubicBezTo>
                    <a:pt x="465" y="609"/>
                    <a:pt x="298" y="298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37"/>
            <p:cNvSpPr/>
            <p:nvPr/>
          </p:nvSpPr>
          <p:spPr>
            <a:xfrm rot="3242227" flipH="1">
              <a:off x="1764065" y="1083157"/>
              <a:ext cx="64156" cy="99112"/>
            </a:xfrm>
            <a:custGeom>
              <a:avLst/>
              <a:gdLst/>
              <a:ahLst/>
              <a:cxnLst/>
              <a:rect l="l" t="t" r="r" b="b"/>
              <a:pathLst>
                <a:path w="1059" h="1636" extrusionOk="0">
                  <a:moveTo>
                    <a:pt x="427" y="0"/>
                  </a:moveTo>
                  <a:cubicBezTo>
                    <a:pt x="282" y="38"/>
                    <a:pt x="138" y="76"/>
                    <a:pt x="1" y="130"/>
                  </a:cubicBezTo>
                  <a:cubicBezTo>
                    <a:pt x="237" y="449"/>
                    <a:pt x="457" y="769"/>
                    <a:pt x="678" y="1103"/>
                  </a:cubicBezTo>
                  <a:cubicBezTo>
                    <a:pt x="807" y="1278"/>
                    <a:pt x="929" y="1453"/>
                    <a:pt x="1058" y="1636"/>
                  </a:cubicBezTo>
                  <a:cubicBezTo>
                    <a:pt x="823" y="1103"/>
                    <a:pt x="609" y="556"/>
                    <a:pt x="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37"/>
            <p:cNvSpPr/>
            <p:nvPr/>
          </p:nvSpPr>
          <p:spPr>
            <a:xfrm rot="3242227" flipH="1">
              <a:off x="1068395" y="937945"/>
              <a:ext cx="118014" cy="225002"/>
            </a:xfrm>
            <a:custGeom>
              <a:avLst/>
              <a:gdLst/>
              <a:ahLst/>
              <a:cxnLst/>
              <a:rect l="l" t="t" r="r" b="b"/>
              <a:pathLst>
                <a:path w="1948" h="3714" extrusionOk="0">
                  <a:moveTo>
                    <a:pt x="1948" y="1"/>
                  </a:moveTo>
                  <a:cubicBezTo>
                    <a:pt x="1438" y="868"/>
                    <a:pt x="997" y="1766"/>
                    <a:pt x="525" y="2648"/>
                  </a:cubicBezTo>
                  <a:cubicBezTo>
                    <a:pt x="358" y="2968"/>
                    <a:pt x="183" y="3280"/>
                    <a:pt x="0" y="3584"/>
                  </a:cubicBezTo>
                  <a:cubicBezTo>
                    <a:pt x="15" y="3630"/>
                    <a:pt x="23" y="3675"/>
                    <a:pt x="38" y="3713"/>
                  </a:cubicBezTo>
                  <a:cubicBezTo>
                    <a:pt x="145" y="3561"/>
                    <a:pt x="251" y="3416"/>
                    <a:pt x="358" y="3264"/>
                  </a:cubicBezTo>
                  <a:cubicBezTo>
                    <a:pt x="738" y="2572"/>
                    <a:pt x="1081" y="1849"/>
                    <a:pt x="1415" y="1134"/>
                  </a:cubicBezTo>
                  <a:cubicBezTo>
                    <a:pt x="1598" y="754"/>
                    <a:pt x="1773" y="381"/>
                    <a:pt x="1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37"/>
            <p:cNvSpPr/>
            <p:nvPr/>
          </p:nvSpPr>
          <p:spPr>
            <a:xfrm rot="3242227" flipH="1">
              <a:off x="1152214" y="969189"/>
              <a:ext cx="75182" cy="180716"/>
            </a:xfrm>
            <a:custGeom>
              <a:avLst/>
              <a:gdLst/>
              <a:ahLst/>
              <a:cxnLst/>
              <a:rect l="l" t="t" r="r" b="b"/>
              <a:pathLst>
                <a:path w="1241" h="2983" extrusionOk="0">
                  <a:moveTo>
                    <a:pt x="1240" y="0"/>
                  </a:moveTo>
                  <a:lnTo>
                    <a:pt x="1240" y="0"/>
                  </a:lnTo>
                  <a:cubicBezTo>
                    <a:pt x="852" y="776"/>
                    <a:pt x="442" y="1537"/>
                    <a:pt x="0" y="2283"/>
                  </a:cubicBezTo>
                  <a:cubicBezTo>
                    <a:pt x="46" y="2511"/>
                    <a:pt x="99" y="2747"/>
                    <a:pt x="137" y="2982"/>
                  </a:cubicBezTo>
                  <a:cubicBezTo>
                    <a:pt x="419" y="2260"/>
                    <a:pt x="693" y="1537"/>
                    <a:pt x="951" y="807"/>
                  </a:cubicBezTo>
                  <a:cubicBezTo>
                    <a:pt x="1043" y="533"/>
                    <a:pt x="1142" y="266"/>
                    <a:pt x="1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37"/>
            <p:cNvSpPr/>
            <p:nvPr/>
          </p:nvSpPr>
          <p:spPr>
            <a:xfrm rot="3242227" flipH="1">
              <a:off x="1430480" y="900131"/>
              <a:ext cx="21749" cy="116681"/>
            </a:xfrm>
            <a:custGeom>
              <a:avLst/>
              <a:gdLst/>
              <a:ahLst/>
              <a:cxnLst/>
              <a:rect l="l" t="t" r="r" b="b"/>
              <a:pathLst>
                <a:path w="359" h="1926" extrusionOk="0">
                  <a:moveTo>
                    <a:pt x="305" y="1"/>
                  </a:moveTo>
                  <a:cubicBezTo>
                    <a:pt x="237" y="647"/>
                    <a:pt x="122" y="1286"/>
                    <a:pt x="1" y="1925"/>
                  </a:cubicBezTo>
                  <a:lnTo>
                    <a:pt x="16" y="1880"/>
                  </a:lnTo>
                  <a:cubicBezTo>
                    <a:pt x="122" y="1454"/>
                    <a:pt x="206" y="1012"/>
                    <a:pt x="275" y="579"/>
                  </a:cubicBezTo>
                  <a:cubicBezTo>
                    <a:pt x="305" y="404"/>
                    <a:pt x="328" y="236"/>
                    <a:pt x="358" y="61"/>
                  </a:cubicBezTo>
                  <a:lnTo>
                    <a:pt x="3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37"/>
            <p:cNvSpPr/>
            <p:nvPr/>
          </p:nvSpPr>
          <p:spPr>
            <a:xfrm rot="3242227" flipH="1">
              <a:off x="1514948" y="881882"/>
              <a:ext cx="50768" cy="257232"/>
            </a:xfrm>
            <a:custGeom>
              <a:avLst/>
              <a:gdLst/>
              <a:ahLst/>
              <a:cxnLst/>
              <a:rect l="l" t="t" r="r" b="b"/>
              <a:pathLst>
                <a:path w="838" h="4246" extrusionOk="0">
                  <a:moveTo>
                    <a:pt x="145" y="0"/>
                  </a:moveTo>
                  <a:cubicBezTo>
                    <a:pt x="137" y="160"/>
                    <a:pt x="137" y="320"/>
                    <a:pt x="137" y="487"/>
                  </a:cubicBezTo>
                  <a:cubicBezTo>
                    <a:pt x="130" y="1674"/>
                    <a:pt x="76" y="2869"/>
                    <a:pt x="0" y="4063"/>
                  </a:cubicBezTo>
                  <a:lnTo>
                    <a:pt x="152" y="4246"/>
                  </a:lnTo>
                  <a:cubicBezTo>
                    <a:pt x="274" y="3690"/>
                    <a:pt x="373" y="3135"/>
                    <a:pt x="487" y="2580"/>
                  </a:cubicBezTo>
                  <a:cubicBezTo>
                    <a:pt x="563" y="2214"/>
                    <a:pt x="624" y="1849"/>
                    <a:pt x="677" y="1476"/>
                  </a:cubicBezTo>
                  <a:cubicBezTo>
                    <a:pt x="723" y="1164"/>
                    <a:pt x="776" y="853"/>
                    <a:pt x="837" y="541"/>
                  </a:cubicBezTo>
                  <a:lnTo>
                    <a:pt x="700" y="419"/>
                  </a:lnTo>
                  <a:cubicBezTo>
                    <a:pt x="518" y="274"/>
                    <a:pt x="335" y="137"/>
                    <a:pt x="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37"/>
            <p:cNvSpPr/>
            <p:nvPr/>
          </p:nvSpPr>
          <p:spPr>
            <a:xfrm rot="3242227" flipH="1">
              <a:off x="899129" y="1131044"/>
              <a:ext cx="51677" cy="72153"/>
            </a:xfrm>
            <a:custGeom>
              <a:avLst/>
              <a:gdLst/>
              <a:ahLst/>
              <a:cxnLst/>
              <a:rect l="l" t="t" r="r" b="b"/>
              <a:pathLst>
                <a:path w="853" h="1191" extrusionOk="0">
                  <a:moveTo>
                    <a:pt x="852" y="1"/>
                  </a:moveTo>
                  <a:cubicBezTo>
                    <a:pt x="586" y="336"/>
                    <a:pt x="305" y="663"/>
                    <a:pt x="0" y="975"/>
                  </a:cubicBezTo>
                  <a:cubicBezTo>
                    <a:pt x="23" y="1036"/>
                    <a:pt x="38" y="1096"/>
                    <a:pt x="61" y="1165"/>
                  </a:cubicBezTo>
                  <a:cubicBezTo>
                    <a:pt x="89" y="1181"/>
                    <a:pt x="117" y="1190"/>
                    <a:pt x="146" y="1190"/>
                  </a:cubicBezTo>
                  <a:cubicBezTo>
                    <a:pt x="240" y="1190"/>
                    <a:pt x="345" y="1101"/>
                    <a:pt x="472" y="876"/>
                  </a:cubicBezTo>
                  <a:cubicBezTo>
                    <a:pt x="624" y="602"/>
                    <a:pt x="753" y="305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37"/>
            <p:cNvSpPr/>
            <p:nvPr/>
          </p:nvSpPr>
          <p:spPr>
            <a:xfrm rot="3242227" flipH="1">
              <a:off x="1205762" y="892121"/>
              <a:ext cx="98264" cy="222215"/>
            </a:xfrm>
            <a:custGeom>
              <a:avLst/>
              <a:gdLst/>
              <a:ahLst/>
              <a:cxnLst/>
              <a:rect l="l" t="t" r="r" b="b"/>
              <a:pathLst>
                <a:path w="1622" h="3668" extrusionOk="0">
                  <a:moveTo>
                    <a:pt x="1271" y="1"/>
                  </a:moveTo>
                  <a:lnTo>
                    <a:pt x="1264" y="31"/>
                  </a:lnTo>
                  <a:cubicBezTo>
                    <a:pt x="1104" y="541"/>
                    <a:pt x="921" y="1043"/>
                    <a:pt x="739" y="1545"/>
                  </a:cubicBezTo>
                  <a:cubicBezTo>
                    <a:pt x="556" y="2047"/>
                    <a:pt x="397" y="2542"/>
                    <a:pt x="222" y="3036"/>
                  </a:cubicBezTo>
                  <a:cubicBezTo>
                    <a:pt x="153" y="3249"/>
                    <a:pt x="77" y="3462"/>
                    <a:pt x="1" y="3668"/>
                  </a:cubicBezTo>
                  <a:cubicBezTo>
                    <a:pt x="587" y="2641"/>
                    <a:pt x="1135" y="1591"/>
                    <a:pt x="1621" y="510"/>
                  </a:cubicBezTo>
                  <a:cubicBezTo>
                    <a:pt x="1507" y="343"/>
                    <a:pt x="1393" y="168"/>
                    <a:pt x="1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37"/>
            <p:cNvSpPr/>
            <p:nvPr/>
          </p:nvSpPr>
          <p:spPr>
            <a:xfrm rot="3242227" flipH="1">
              <a:off x="943024" y="1051154"/>
              <a:ext cx="98688" cy="134129"/>
            </a:xfrm>
            <a:custGeom>
              <a:avLst/>
              <a:gdLst/>
              <a:ahLst/>
              <a:cxnLst/>
              <a:rect l="l" t="t" r="r" b="b"/>
              <a:pathLst>
                <a:path w="1629" h="2214" extrusionOk="0">
                  <a:moveTo>
                    <a:pt x="1628" y="0"/>
                  </a:moveTo>
                  <a:lnTo>
                    <a:pt x="1628" y="0"/>
                  </a:lnTo>
                  <a:cubicBezTo>
                    <a:pt x="1552" y="84"/>
                    <a:pt x="1476" y="167"/>
                    <a:pt x="1400" y="244"/>
                  </a:cubicBezTo>
                  <a:cubicBezTo>
                    <a:pt x="1294" y="365"/>
                    <a:pt x="1195" y="495"/>
                    <a:pt x="1088" y="616"/>
                  </a:cubicBezTo>
                  <a:cubicBezTo>
                    <a:pt x="959" y="768"/>
                    <a:pt x="822" y="905"/>
                    <a:pt x="693" y="1058"/>
                  </a:cubicBezTo>
                  <a:cubicBezTo>
                    <a:pt x="457" y="1324"/>
                    <a:pt x="228" y="1598"/>
                    <a:pt x="0" y="1872"/>
                  </a:cubicBezTo>
                  <a:cubicBezTo>
                    <a:pt x="53" y="1986"/>
                    <a:pt x="107" y="2100"/>
                    <a:pt x="152" y="2214"/>
                  </a:cubicBezTo>
                  <a:cubicBezTo>
                    <a:pt x="594" y="1659"/>
                    <a:pt x="1081" y="1134"/>
                    <a:pt x="1545" y="593"/>
                  </a:cubicBezTo>
                  <a:cubicBezTo>
                    <a:pt x="1575" y="396"/>
                    <a:pt x="1605" y="198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37"/>
            <p:cNvSpPr/>
            <p:nvPr/>
          </p:nvSpPr>
          <p:spPr>
            <a:xfrm rot="3242227" flipH="1">
              <a:off x="1111372" y="888948"/>
              <a:ext cx="123103" cy="273407"/>
            </a:xfrm>
            <a:custGeom>
              <a:avLst/>
              <a:gdLst/>
              <a:ahLst/>
              <a:cxnLst/>
              <a:rect l="l" t="t" r="r" b="b"/>
              <a:pathLst>
                <a:path w="2032" h="4513" extrusionOk="0">
                  <a:moveTo>
                    <a:pt x="1567" y="1"/>
                  </a:moveTo>
                  <a:lnTo>
                    <a:pt x="1430" y="404"/>
                  </a:lnTo>
                  <a:cubicBezTo>
                    <a:pt x="1080" y="1439"/>
                    <a:pt x="723" y="2466"/>
                    <a:pt x="327" y="3478"/>
                  </a:cubicBezTo>
                  <a:cubicBezTo>
                    <a:pt x="221" y="3752"/>
                    <a:pt x="107" y="4018"/>
                    <a:pt x="0" y="4292"/>
                  </a:cubicBezTo>
                  <a:cubicBezTo>
                    <a:pt x="15" y="4368"/>
                    <a:pt x="30" y="4436"/>
                    <a:pt x="46" y="4512"/>
                  </a:cubicBezTo>
                  <a:cubicBezTo>
                    <a:pt x="487" y="3752"/>
                    <a:pt x="883" y="2953"/>
                    <a:pt x="1301" y="2169"/>
                  </a:cubicBezTo>
                  <a:cubicBezTo>
                    <a:pt x="1537" y="1743"/>
                    <a:pt x="1773" y="1317"/>
                    <a:pt x="2031" y="899"/>
                  </a:cubicBezTo>
                  <a:cubicBezTo>
                    <a:pt x="1894" y="587"/>
                    <a:pt x="1742" y="290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37"/>
            <p:cNvSpPr/>
            <p:nvPr/>
          </p:nvSpPr>
          <p:spPr>
            <a:xfrm rot="3242227" flipH="1">
              <a:off x="1250294" y="890186"/>
              <a:ext cx="92267" cy="236997"/>
            </a:xfrm>
            <a:custGeom>
              <a:avLst/>
              <a:gdLst/>
              <a:ahLst/>
              <a:cxnLst/>
              <a:rect l="l" t="t" r="r" b="b"/>
              <a:pathLst>
                <a:path w="1523" h="3912" extrusionOk="0">
                  <a:moveTo>
                    <a:pt x="1249" y="1"/>
                  </a:moveTo>
                  <a:cubicBezTo>
                    <a:pt x="1096" y="328"/>
                    <a:pt x="959" y="670"/>
                    <a:pt x="845" y="1020"/>
                  </a:cubicBezTo>
                  <a:cubicBezTo>
                    <a:pt x="724" y="1370"/>
                    <a:pt x="617" y="1720"/>
                    <a:pt x="465" y="2063"/>
                  </a:cubicBezTo>
                  <a:cubicBezTo>
                    <a:pt x="305" y="2420"/>
                    <a:pt x="153" y="2785"/>
                    <a:pt x="1" y="3143"/>
                  </a:cubicBezTo>
                  <a:cubicBezTo>
                    <a:pt x="123" y="3386"/>
                    <a:pt x="221" y="3645"/>
                    <a:pt x="298" y="3911"/>
                  </a:cubicBezTo>
                  <a:cubicBezTo>
                    <a:pt x="541" y="3249"/>
                    <a:pt x="754" y="2580"/>
                    <a:pt x="990" y="1926"/>
                  </a:cubicBezTo>
                  <a:cubicBezTo>
                    <a:pt x="1172" y="1416"/>
                    <a:pt x="1370" y="899"/>
                    <a:pt x="1522" y="381"/>
                  </a:cubicBezTo>
                  <a:cubicBezTo>
                    <a:pt x="1446" y="275"/>
                    <a:pt x="1378" y="176"/>
                    <a:pt x="1302" y="69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37"/>
            <p:cNvSpPr/>
            <p:nvPr/>
          </p:nvSpPr>
          <p:spPr>
            <a:xfrm rot="3242227" flipH="1">
              <a:off x="1405037" y="880742"/>
              <a:ext cx="57674" cy="251719"/>
            </a:xfrm>
            <a:custGeom>
              <a:avLst/>
              <a:gdLst/>
              <a:ahLst/>
              <a:cxnLst/>
              <a:rect l="l" t="t" r="r" b="b"/>
              <a:pathLst>
                <a:path w="952" h="4155" extrusionOk="0">
                  <a:moveTo>
                    <a:pt x="700" y="1"/>
                  </a:moveTo>
                  <a:cubicBezTo>
                    <a:pt x="563" y="708"/>
                    <a:pt x="487" y="1423"/>
                    <a:pt x="312" y="2123"/>
                  </a:cubicBezTo>
                  <a:cubicBezTo>
                    <a:pt x="297" y="2161"/>
                    <a:pt x="289" y="2207"/>
                    <a:pt x="274" y="2245"/>
                  </a:cubicBezTo>
                  <a:cubicBezTo>
                    <a:pt x="213" y="2785"/>
                    <a:pt x="122" y="3318"/>
                    <a:pt x="0" y="3843"/>
                  </a:cubicBezTo>
                  <a:cubicBezTo>
                    <a:pt x="92" y="3942"/>
                    <a:pt x="183" y="4048"/>
                    <a:pt x="282" y="4155"/>
                  </a:cubicBezTo>
                  <a:lnTo>
                    <a:pt x="328" y="3926"/>
                  </a:lnTo>
                  <a:cubicBezTo>
                    <a:pt x="571" y="2717"/>
                    <a:pt x="830" y="1507"/>
                    <a:pt x="951" y="275"/>
                  </a:cubicBezTo>
                  <a:cubicBezTo>
                    <a:pt x="868" y="183"/>
                    <a:pt x="784" y="84"/>
                    <a:pt x="7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37"/>
            <p:cNvSpPr/>
            <p:nvPr/>
          </p:nvSpPr>
          <p:spPr>
            <a:xfrm rot="3242227" flipH="1">
              <a:off x="1001646" y="987508"/>
              <a:ext cx="127768" cy="179808"/>
            </a:xfrm>
            <a:custGeom>
              <a:avLst/>
              <a:gdLst/>
              <a:ahLst/>
              <a:cxnLst/>
              <a:rect l="l" t="t" r="r" b="b"/>
              <a:pathLst>
                <a:path w="2109" h="2968" extrusionOk="0">
                  <a:moveTo>
                    <a:pt x="2108" y="0"/>
                  </a:moveTo>
                  <a:cubicBezTo>
                    <a:pt x="1507" y="571"/>
                    <a:pt x="960" y="1187"/>
                    <a:pt x="465" y="1857"/>
                  </a:cubicBezTo>
                  <a:lnTo>
                    <a:pt x="404" y="1948"/>
                  </a:lnTo>
                  <a:cubicBezTo>
                    <a:pt x="275" y="2184"/>
                    <a:pt x="138" y="2412"/>
                    <a:pt x="1" y="2640"/>
                  </a:cubicBezTo>
                  <a:cubicBezTo>
                    <a:pt x="31" y="2754"/>
                    <a:pt x="69" y="2861"/>
                    <a:pt x="100" y="2967"/>
                  </a:cubicBezTo>
                  <a:cubicBezTo>
                    <a:pt x="549" y="2305"/>
                    <a:pt x="1028" y="1659"/>
                    <a:pt x="1515" y="1027"/>
                  </a:cubicBezTo>
                  <a:cubicBezTo>
                    <a:pt x="1713" y="776"/>
                    <a:pt x="1911" y="525"/>
                    <a:pt x="2108" y="274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37"/>
            <p:cNvSpPr/>
            <p:nvPr/>
          </p:nvSpPr>
          <p:spPr>
            <a:xfrm rot="3242227" flipH="1">
              <a:off x="978018" y="1009894"/>
              <a:ext cx="114379" cy="163693"/>
            </a:xfrm>
            <a:custGeom>
              <a:avLst/>
              <a:gdLst/>
              <a:ahLst/>
              <a:cxnLst/>
              <a:rect l="l" t="t" r="r" b="b"/>
              <a:pathLst>
                <a:path w="1888" h="2702" extrusionOk="0">
                  <a:moveTo>
                    <a:pt x="1888" y="0"/>
                  </a:moveTo>
                  <a:cubicBezTo>
                    <a:pt x="1416" y="594"/>
                    <a:pt x="952" y="1195"/>
                    <a:pt x="518" y="1811"/>
                  </a:cubicBezTo>
                  <a:cubicBezTo>
                    <a:pt x="343" y="2062"/>
                    <a:pt x="168" y="2313"/>
                    <a:pt x="1" y="2572"/>
                  </a:cubicBezTo>
                  <a:cubicBezTo>
                    <a:pt x="16" y="2595"/>
                    <a:pt x="24" y="2617"/>
                    <a:pt x="39" y="2648"/>
                  </a:cubicBezTo>
                  <a:lnTo>
                    <a:pt x="69" y="2701"/>
                  </a:lnTo>
                  <a:cubicBezTo>
                    <a:pt x="328" y="2397"/>
                    <a:pt x="587" y="2085"/>
                    <a:pt x="861" y="1788"/>
                  </a:cubicBezTo>
                  <a:cubicBezTo>
                    <a:pt x="1097" y="1530"/>
                    <a:pt x="1310" y="1263"/>
                    <a:pt x="1538" y="1012"/>
                  </a:cubicBezTo>
                  <a:cubicBezTo>
                    <a:pt x="1644" y="898"/>
                    <a:pt x="1743" y="784"/>
                    <a:pt x="1850" y="677"/>
                  </a:cubicBezTo>
                  <a:cubicBezTo>
                    <a:pt x="1865" y="502"/>
                    <a:pt x="1873" y="335"/>
                    <a:pt x="1880" y="168"/>
                  </a:cubicBezTo>
                  <a:cubicBezTo>
                    <a:pt x="1880" y="114"/>
                    <a:pt x="1888" y="61"/>
                    <a:pt x="1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37"/>
            <p:cNvSpPr/>
            <p:nvPr/>
          </p:nvSpPr>
          <p:spPr>
            <a:xfrm rot="3242227" flipH="1">
              <a:off x="1096362" y="933557"/>
              <a:ext cx="67367" cy="121709"/>
            </a:xfrm>
            <a:custGeom>
              <a:avLst/>
              <a:gdLst/>
              <a:ahLst/>
              <a:cxnLst/>
              <a:rect l="l" t="t" r="r" b="b"/>
              <a:pathLst>
                <a:path w="1112" h="2009" extrusionOk="0">
                  <a:moveTo>
                    <a:pt x="951" y="0"/>
                  </a:moveTo>
                  <a:cubicBezTo>
                    <a:pt x="639" y="670"/>
                    <a:pt x="328" y="1347"/>
                    <a:pt x="0" y="2009"/>
                  </a:cubicBezTo>
                  <a:cubicBezTo>
                    <a:pt x="107" y="1880"/>
                    <a:pt x="221" y="1758"/>
                    <a:pt x="328" y="1644"/>
                  </a:cubicBezTo>
                  <a:cubicBezTo>
                    <a:pt x="579" y="1377"/>
                    <a:pt x="837" y="1111"/>
                    <a:pt x="1111" y="868"/>
                  </a:cubicBezTo>
                  <a:cubicBezTo>
                    <a:pt x="1096" y="700"/>
                    <a:pt x="1073" y="541"/>
                    <a:pt x="1043" y="373"/>
                  </a:cubicBezTo>
                  <a:cubicBezTo>
                    <a:pt x="1020" y="251"/>
                    <a:pt x="989" y="122"/>
                    <a:pt x="9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37"/>
            <p:cNvSpPr/>
            <p:nvPr/>
          </p:nvSpPr>
          <p:spPr>
            <a:xfrm rot="3242227" flipH="1">
              <a:off x="943388" y="1140225"/>
              <a:ext cx="43437" cy="103777"/>
            </a:xfrm>
            <a:custGeom>
              <a:avLst/>
              <a:gdLst/>
              <a:ahLst/>
              <a:cxnLst/>
              <a:rect l="l" t="t" r="r" b="b"/>
              <a:pathLst>
                <a:path w="717" h="1713" extrusionOk="0">
                  <a:moveTo>
                    <a:pt x="1" y="0"/>
                  </a:moveTo>
                  <a:cubicBezTo>
                    <a:pt x="85" y="267"/>
                    <a:pt x="168" y="533"/>
                    <a:pt x="267" y="792"/>
                  </a:cubicBezTo>
                  <a:cubicBezTo>
                    <a:pt x="389" y="1119"/>
                    <a:pt x="518" y="1598"/>
                    <a:pt x="716" y="1712"/>
                  </a:cubicBezTo>
                  <a:cubicBezTo>
                    <a:pt x="571" y="1203"/>
                    <a:pt x="366" y="708"/>
                    <a:pt x="115" y="236"/>
                  </a:cubicBezTo>
                  <a:cubicBezTo>
                    <a:pt x="77" y="168"/>
                    <a:pt x="39" y="84"/>
                    <a:pt x="1" y="0"/>
                  </a:cubicBezTo>
                  <a:close/>
                </a:path>
              </a:pathLst>
            </a:custGeom>
            <a:solidFill>
              <a:srgbClr val="ADB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37"/>
            <p:cNvSpPr/>
            <p:nvPr/>
          </p:nvSpPr>
          <p:spPr>
            <a:xfrm rot="3242227" flipH="1">
              <a:off x="659606" y="761263"/>
              <a:ext cx="217550" cy="1141488"/>
            </a:xfrm>
            <a:custGeom>
              <a:avLst/>
              <a:gdLst/>
              <a:ahLst/>
              <a:cxnLst/>
              <a:rect l="l" t="t" r="r" b="b"/>
              <a:pathLst>
                <a:path w="3591" h="18842" extrusionOk="0">
                  <a:moveTo>
                    <a:pt x="1" y="0"/>
                  </a:moveTo>
                  <a:cubicBezTo>
                    <a:pt x="0" y="0"/>
                    <a:pt x="4" y="16"/>
                    <a:pt x="15" y="46"/>
                  </a:cubicBezTo>
                  <a:cubicBezTo>
                    <a:pt x="8" y="16"/>
                    <a:pt x="2" y="0"/>
                    <a:pt x="1" y="0"/>
                  </a:cubicBezTo>
                  <a:close/>
                  <a:moveTo>
                    <a:pt x="15" y="46"/>
                  </a:moveTo>
                  <a:cubicBezTo>
                    <a:pt x="198" y="662"/>
                    <a:pt x="365" y="1279"/>
                    <a:pt x="548" y="1887"/>
                  </a:cubicBezTo>
                  <a:cubicBezTo>
                    <a:pt x="730" y="2496"/>
                    <a:pt x="928" y="3105"/>
                    <a:pt x="1111" y="3713"/>
                  </a:cubicBezTo>
                  <a:cubicBezTo>
                    <a:pt x="1484" y="4900"/>
                    <a:pt x="1856" y="6087"/>
                    <a:pt x="2184" y="7297"/>
                  </a:cubicBezTo>
                  <a:cubicBezTo>
                    <a:pt x="2518" y="8499"/>
                    <a:pt x="2785" y="9723"/>
                    <a:pt x="2990" y="10956"/>
                  </a:cubicBezTo>
                  <a:cubicBezTo>
                    <a:pt x="3188" y="12158"/>
                    <a:pt x="3294" y="13383"/>
                    <a:pt x="3287" y="14600"/>
                  </a:cubicBezTo>
                  <a:cubicBezTo>
                    <a:pt x="3287" y="15825"/>
                    <a:pt x="3150" y="17042"/>
                    <a:pt x="2876" y="18237"/>
                  </a:cubicBezTo>
                  <a:cubicBezTo>
                    <a:pt x="2838" y="18389"/>
                    <a:pt x="2807" y="18533"/>
                    <a:pt x="2785" y="18686"/>
                  </a:cubicBezTo>
                  <a:cubicBezTo>
                    <a:pt x="2756" y="18779"/>
                    <a:pt x="2829" y="18841"/>
                    <a:pt x="2902" y="18841"/>
                  </a:cubicBezTo>
                  <a:cubicBezTo>
                    <a:pt x="2947" y="18841"/>
                    <a:pt x="2992" y="18817"/>
                    <a:pt x="3013" y="18762"/>
                  </a:cubicBezTo>
                  <a:cubicBezTo>
                    <a:pt x="3112" y="18473"/>
                    <a:pt x="3188" y="18176"/>
                    <a:pt x="3241" y="17879"/>
                  </a:cubicBezTo>
                  <a:cubicBezTo>
                    <a:pt x="3310" y="17567"/>
                    <a:pt x="3355" y="17263"/>
                    <a:pt x="3401" y="16951"/>
                  </a:cubicBezTo>
                  <a:cubicBezTo>
                    <a:pt x="3484" y="16350"/>
                    <a:pt x="3538" y="15741"/>
                    <a:pt x="3561" y="15125"/>
                  </a:cubicBezTo>
                  <a:cubicBezTo>
                    <a:pt x="3591" y="13893"/>
                    <a:pt x="3515" y="12660"/>
                    <a:pt x="3332" y="11443"/>
                  </a:cubicBezTo>
                  <a:cubicBezTo>
                    <a:pt x="3150" y="10195"/>
                    <a:pt x="2899" y="8963"/>
                    <a:pt x="2572" y="7745"/>
                  </a:cubicBezTo>
                  <a:cubicBezTo>
                    <a:pt x="2252" y="6528"/>
                    <a:pt x="1879" y="5326"/>
                    <a:pt x="1499" y="4124"/>
                  </a:cubicBezTo>
                  <a:cubicBezTo>
                    <a:pt x="1309" y="3523"/>
                    <a:pt x="1103" y="2922"/>
                    <a:pt x="905" y="2321"/>
                  </a:cubicBezTo>
                  <a:cubicBezTo>
                    <a:pt x="708" y="1705"/>
                    <a:pt x="479" y="1096"/>
                    <a:pt x="266" y="480"/>
                  </a:cubicBezTo>
                  <a:cubicBezTo>
                    <a:pt x="213" y="328"/>
                    <a:pt x="68" y="191"/>
                    <a:pt x="15" y="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6" name="Google Shape;8966;p37"/>
          <p:cNvGrpSpPr/>
          <p:nvPr/>
        </p:nvGrpSpPr>
        <p:grpSpPr>
          <a:xfrm>
            <a:off x="-270707" y="1151989"/>
            <a:ext cx="1317853" cy="768431"/>
            <a:chOff x="-270707" y="1380589"/>
            <a:chExt cx="1317853" cy="768431"/>
          </a:xfrm>
        </p:grpSpPr>
        <p:sp>
          <p:nvSpPr>
            <p:cNvPr id="8967" name="Google Shape;8967;p37"/>
            <p:cNvSpPr/>
            <p:nvPr/>
          </p:nvSpPr>
          <p:spPr>
            <a:xfrm rot="5400000" flipH="1">
              <a:off x="-35405" y="1226894"/>
              <a:ext cx="686824" cy="1157429"/>
            </a:xfrm>
            <a:custGeom>
              <a:avLst/>
              <a:gdLst/>
              <a:ahLst/>
              <a:cxnLst/>
              <a:rect l="l" t="t" r="r" b="b"/>
              <a:pathLst>
                <a:path w="11337" h="19105" extrusionOk="0">
                  <a:moveTo>
                    <a:pt x="3066" y="2085"/>
                  </a:moveTo>
                  <a:cubicBezTo>
                    <a:pt x="3064" y="2260"/>
                    <a:pt x="3059" y="2435"/>
                    <a:pt x="3059" y="2610"/>
                  </a:cubicBezTo>
                  <a:cubicBezTo>
                    <a:pt x="3059" y="2432"/>
                    <a:pt x="3059" y="2258"/>
                    <a:pt x="3066" y="2085"/>
                  </a:cubicBezTo>
                  <a:close/>
                  <a:moveTo>
                    <a:pt x="3303" y="5387"/>
                  </a:moveTo>
                  <a:lnTo>
                    <a:pt x="3310" y="5395"/>
                  </a:lnTo>
                  <a:cubicBezTo>
                    <a:pt x="3333" y="5554"/>
                    <a:pt x="3364" y="5707"/>
                    <a:pt x="3386" y="5866"/>
                  </a:cubicBezTo>
                  <a:cubicBezTo>
                    <a:pt x="3356" y="5699"/>
                    <a:pt x="3333" y="5539"/>
                    <a:pt x="3303" y="5387"/>
                  </a:cubicBezTo>
                  <a:close/>
                  <a:moveTo>
                    <a:pt x="4725" y="7943"/>
                  </a:moveTo>
                  <a:cubicBezTo>
                    <a:pt x="4733" y="7943"/>
                    <a:pt x="4748" y="7943"/>
                    <a:pt x="4763" y="7951"/>
                  </a:cubicBezTo>
                  <a:cubicBezTo>
                    <a:pt x="4794" y="7951"/>
                    <a:pt x="4817" y="7966"/>
                    <a:pt x="4840" y="7981"/>
                  </a:cubicBezTo>
                  <a:lnTo>
                    <a:pt x="4885" y="8019"/>
                  </a:lnTo>
                  <a:lnTo>
                    <a:pt x="4885" y="8027"/>
                  </a:lnTo>
                  <a:cubicBezTo>
                    <a:pt x="4916" y="8065"/>
                    <a:pt x="4938" y="8103"/>
                    <a:pt x="4954" y="8149"/>
                  </a:cubicBezTo>
                  <a:cubicBezTo>
                    <a:pt x="4954" y="8171"/>
                    <a:pt x="4961" y="8194"/>
                    <a:pt x="4961" y="8217"/>
                  </a:cubicBezTo>
                  <a:cubicBezTo>
                    <a:pt x="4969" y="8255"/>
                    <a:pt x="4961" y="8301"/>
                    <a:pt x="4946" y="8339"/>
                  </a:cubicBezTo>
                  <a:lnTo>
                    <a:pt x="4885" y="8506"/>
                  </a:lnTo>
                  <a:cubicBezTo>
                    <a:pt x="4878" y="8537"/>
                    <a:pt x="4862" y="8559"/>
                    <a:pt x="4840" y="8582"/>
                  </a:cubicBezTo>
                  <a:cubicBezTo>
                    <a:pt x="4824" y="8605"/>
                    <a:pt x="4802" y="8620"/>
                    <a:pt x="4771" y="8628"/>
                  </a:cubicBezTo>
                  <a:cubicBezTo>
                    <a:pt x="4760" y="8632"/>
                    <a:pt x="4746" y="8634"/>
                    <a:pt x="4732" y="8634"/>
                  </a:cubicBezTo>
                  <a:cubicBezTo>
                    <a:pt x="4718" y="8634"/>
                    <a:pt x="4703" y="8632"/>
                    <a:pt x="4687" y="8628"/>
                  </a:cubicBezTo>
                  <a:cubicBezTo>
                    <a:pt x="4665" y="8628"/>
                    <a:pt x="4634" y="8613"/>
                    <a:pt x="4611" y="8598"/>
                  </a:cubicBezTo>
                  <a:lnTo>
                    <a:pt x="4566" y="8552"/>
                  </a:lnTo>
                  <a:cubicBezTo>
                    <a:pt x="4535" y="8521"/>
                    <a:pt x="4512" y="8483"/>
                    <a:pt x="4497" y="8438"/>
                  </a:cubicBezTo>
                  <a:lnTo>
                    <a:pt x="4482" y="8369"/>
                  </a:lnTo>
                  <a:lnTo>
                    <a:pt x="4482" y="8331"/>
                  </a:lnTo>
                  <a:cubicBezTo>
                    <a:pt x="4482" y="8301"/>
                    <a:pt x="4490" y="8270"/>
                    <a:pt x="4505" y="8240"/>
                  </a:cubicBezTo>
                  <a:cubicBezTo>
                    <a:pt x="4520" y="8179"/>
                    <a:pt x="4543" y="8126"/>
                    <a:pt x="4566" y="8065"/>
                  </a:cubicBezTo>
                  <a:cubicBezTo>
                    <a:pt x="4573" y="8042"/>
                    <a:pt x="4588" y="8012"/>
                    <a:pt x="4611" y="7997"/>
                  </a:cubicBezTo>
                  <a:cubicBezTo>
                    <a:pt x="4634" y="7974"/>
                    <a:pt x="4657" y="7958"/>
                    <a:pt x="4680" y="7951"/>
                  </a:cubicBezTo>
                  <a:cubicBezTo>
                    <a:pt x="4695" y="7951"/>
                    <a:pt x="4710" y="7943"/>
                    <a:pt x="4725" y="7943"/>
                  </a:cubicBezTo>
                  <a:close/>
                  <a:moveTo>
                    <a:pt x="4155" y="8719"/>
                  </a:moveTo>
                  <a:lnTo>
                    <a:pt x="4155" y="8719"/>
                  </a:lnTo>
                  <a:cubicBezTo>
                    <a:pt x="4164" y="8746"/>
                    <a:pt x="4173" y="8778"/>
                    <a:pt x="4183" y="8811"/>
                  </a:cubicBezTo>
                  <a:lnTo>
                    <a:pt x="4183" y="8811"/>
                  </a:lnTo>
                  <a:cubicBezTo>
                    <a:pt x="4173" y="8781"/>
                    <a:pt x="4163" y="8751"/>
                    <a:pt x="4155" y="8719"/>
                  </a:cubicBezTo>
                  <a:close/>
                  <a:moveTo>
                    <a:pt x="4197" y="8851"/>
                  </a:moveTo>
                  <a:cubicBezTo>
                    <a:pt x="4201" y="8861"/>
                    <a:pt x="4204" y="8870"/>
                    <a:pt x="4208" y="8879"/>
                  </a:cubicBezTo>
                  <a:lnTo>
                    <a:pt x="4208" y="8887"/>
                  </a:lnTo>
                  <a:cubicBezTo>
                    <a:pt x="4205" y="8875"/>
                    <a:pt x="4201" y="8863"/>
                    <a:pt x="4197" y="8851"/>
                  </a:cubicBezTo>
                  <a:close/>
                  <a:moveTo>
                    <a:pt x="2938" y="8814"/>
                  </a:moveTo>
                  <a:cubicBezTo>
                    <a:pt x="2958" y="8814"/>
                    <a:pt x="2979" y="8818"/>
                    <a:pt x="2998" y="8826"/>
                  </a:cubicBezTo>
                  <a:cubicBezTo>
                    <a:pt x="3158" y="8902"/>
                    <a:pt x="3310" y="8986"/>
                    <a:pt x="3463" y="9084"/>
                  </a:cubicBezTo>
                  <a:cubicBezTo>
                    <a:pt x="3508" y="9115"/>
                    <a:pt x="3561" y="9153"/>
                    <a:pt x="3607" y="9183"/>
                  </a:cubicBezTo>
                  <a:cubicBezTo>
                    <a:pt x="3660" y="9221"/>
                    <a:pt x="3698" y="9275"/>
                    <a:pt x="3721" y="9336"/>
                  </a:cubicBezTo>
                  <a:cubicBezTo>
                    <a:pt x="3721" y="9343"/>
                    <a:pt x="3721" y="9343"/>
                    <a:pt x="3729" y="9351"/>
                  </a:cubicBezTo>
                  <a:cubicBezTo>
                    <a:pt x="3729" y="9358"/>
                    <a:pt x="3729" y="9366"/>
                    <a:pt x="3736" y="9381"/>
                  </a:cubicBezTo>
                  <a:cubicBezTo>
                    <a:pt x="3736" y="9404"/>
                    <a:pt x="3744" y="9427"/>
                    <a:pt x="3744" y="9457"/>
                  </a:cubicBezTo>
                  <a:cubicBezTo>
                    <a:pt x="3744" y="9488"/>
                    <a:pt x="3744" y="9518"/>
                    <a:pt x="3736" y="9556"/>
                  </a:cubicBezTo>
                  <a:lnTo>
                    <a:pt x="3736" y="9564"/>
                  </a:lnTo>
                  <a:cubicBezTo>
                    <a:pt x="3729" y="9587"/>
                    <a:pt x="3714" y="9602"/>
                    <a:pt x="3698" y="9625"/>
                  </a:cubicBezTo>
                  <a:cubicBezTo>
                    <a:pt x="3683" y="9655"/>
                    <a:pt x="3660" y="9678"/>
                    <a:pt x="3622" y="9685"/>
                  </a:cubicBezTo>
                  <a:cubicBezTo>
                    <a:pt x="3605" y="9693"/>
                    <a:pt x="3586" y="9696"/>
                    <a:pt x="3567" y="9696"/>
                  </a:cubicBezTo>
                  <a:cubicBezTo>
                    <a:pt x="3530" y="9696"/>
                    <a:pt x="3493" y="9683"/>
                    <a:pt x="3463" y="9663"/>
                  </a:cubicBezTo>
                  <a:cubicBezTo>
                    <a:pt x="3364" y="9587"/>
                    <a:pt x="3257" y="9526"/>
                    <a:pt x="3151" y="9472"/>
                  </a:cubicBezTo>
                  <a:cubicBezTo>
                    <a:pt x="3082" y="9434"/>
                    <a:pt x="3014" y="9404"/>
                    <a:pt x="2945" y="9366"/>
                  </a:cubicBezTo>
                  <a:cubicBezTo>
                    <a:pt x="2884" y="9343"/>
                    <a:pt x="2839" y="9297"/>
                    <a:pt x="2808" y="9237"/>
                  </a:cubicBezTo>
                  <a:cubicBezTo>
                    <a:pt x="2793" y="9206"/>
                    <a:pt x="2785" y="9176"/>
                    <a:pt x="2778" y="9153"/>
                  </a:cubicBezTo>
                  <a:cubicBezTo>
                    <a:pt x="2770" y="9122"/>
                    <a:pt x="2763" y="9100"/>
                    <a:pt x="2763" y="9077"/>
                  </a:cubicBezTo>
                  <a:cubicBezTo>
                    <a:pt x="2755" y="9054"/>
                    <a:pt x="2755" y="9031"/>
                    <a:pt x="2763" y="9008"/>
                  </a:cubicBezTo>
                  <a:cubicBezTo>
                    <a:pt x="2763" y="8948"/>
                    <a:pt x="2793" y="8887"/>
                    <a:pt x="2839" y="8849"/>
                  </a:cubicBezTo>
                  <a:cubicBezTo>
                    <a:pt x="2846" y="8841"/>
                    <a:pt x="2861" y="8833"/>
                    <a:pt x="2877" y="8826"/>
                  </a:cubicBezTo>
                  <a:cubicBezTo>
                    <a:pt x="2896" y="8818"/>
                    <a:pt x="2917" y="8814"/>
                    <a:pt x="2938" y="8814"/>
                  </a:cubicBezTo>
                  <a:close/>
                  <a:moveTo>
                    <a:pt x="7100" y="12685"/>
                  </a:moveTo>
                  <a:cubicBezTo>
                    <a:pt x="7107" y="12685"/>
                    <a:pt x="7114" y="12687"/>
                    <a:pt x="7122" y="12691"/>
                  </a:cubicBezTo>
                  <a:cubicBezTo>
                    <a:pt x="7137" y="12691"/>
                    <a:pt x="7152" y="12691"/>
                    <a:pt x="7168" y="12698"/>
                  </a:cubicBezTo>
                  <a:cubicBezTo>
                    <a:pt x="7183" y="12698"/>
                    <a:pt x="7190" y="12706"/>
                    <a:pt x="7206" y="12713"/>
                  </a:cubicBezTo>
                  <a:lnTo>
                    <a:pt x="7213" y="12713"/>
                  </a:lnTo>
                  <a:lnTo>
                    <a:pt x="7228" y="12729"/>
                  </a:lnTo>
                  <a:cubicBezTo>
                    <a:pt x="7251" y="12736"/>
                    <a:pt x="7267" y="12751"/>
                    <a:pt x="7282" y="12767"/>
                  </a:cubicBezTo>
                  <a:lnTo>
                    <a:pt x="7320" y="12820"/>
                  </a:lnTo>
                  <a:cubicBezTo>
                    <a:pt x="7343" y="12858"/>
                    <a:pt x="7358" y="12904"/>
                    <a:pt x="7365" y="12949"/>
                  </a:cubicBezTo>
                  <a:lnTo>
                    <a:pt x="7365" y="13010"/>
                  </a:lnTo>
                  <a:cubicBezTo>
                    <a:pt x="7358" y="13048"/>
                    <a:pt x="7343" y="13086"/>
                    <a:pt x="7320" y="13117"/>
                  </a:cubicBezTo>
                  <a:cubicBezTo>
                    <a:pt x="7305" y="13132"/>
                    <a:pt x="7297" y="13155"/>
                    <a:pt x="7282" y="13170"/>
                  </a:cubicBezTo>
                  <a:lnTo>
                    <a:pt x="7236" y="13261"/>
                  </a:lnTo>
                  <a:cubicBezTo>
                    <a:pt x="7213" y="13307"/>
                    <a:pt x="7168" y="13353"/>
                    <a:pt x="7114" y="13368"/>
                  </a:cubicBezTo>
                  <a:lnTo>
                    <a:pt x="7069" y="13368"/>
                  </a:lnTo>
                  <a:cubicBezTo>
                    <a:pt x="7053" y="13368"/>
                    <a:pt x="7046" y="13360"/>
                    <a:pt x="7031" y="13360"/>
                  </a:cubicBezTo>
                  <a:cubicBezTo>
                    <a:pt x="7008" y="13353"/>
                    <a:pt x="6985" y="13345"/>
                    <a:pt x="6962" y="13330"/>
                  </a:cubicBezTo>
                  <a:cubicBezTo>
                    <a:pt x="6955" y="13330"/>
                    <a:pt x="6955" y="13330"/>
                    <a:pt x="6947" y="13322"/>
                  </a:cubicBezTo>
                  <a:lnTo>
                    <a:pt x="6901" y="13284"/>
                  </a:lnTo>
                  <a:cubicBezTo>
                    <a:pt x="6886" y="13269"/>
                    <a:pt x="6879" y="13254"/>
                    <a:pt x="6871" y="13238"/>
                  </a:cubicBezTo>
                  <a:cubicBezTo>
                    <a:pt x="6848" y="13216"/>
                    <a:pt x="6840" y="13193"/>
                    <a:pt x="6825" y="13162"/>
                  </a:cubicBezTo>
                  <a:lnTo>
                    <a:pt x="6810" y="13094"/>
                  </a:lnTo>
                  <a:cubicBezTo>
                    <a:pt x="6810" y="13056"/>
                    <a:pt x="6810" y="13018"/>
                    <a:pt x="6825" y="12980"/>
                  </a:cubicBezTo>
                  <a:cubicBezTo>
                    <a:pt x="6833" y="12965"/>
                    <a:pt x="6840" y="12957"/>
                    <a:pt x="6848" y="12942"/>
                  </a:cubicBezTo>
                  <a:cubicBezTo>
                    <a:pt x="6863" y="12911"/>
                    <a:pt x="6886" y="12873"/>
                    <a:pt x="6901" y="12843"/>
                  </a:cubicBezTo>
                  <a:cubicBezTo>
                    <a:pt x="6924" y="12812"/>
                    <a:pt x="6947" y="12774"/>
                    <a:pt x="6970" y="12744"/>
                  </a:cubicBezTo>
                  <a:cubicBezTo>
                    <a:pt x="6985" y="12721"/>
                    <a:pt x="7008" y="12706"/>
                    <a:pt x="7031" y="12698"/>
                  </a:cubicBezTo>
                  <a:lnTo>
                    <a:pt x="7038" y="12698"/>
                  </a:lnTo>
                  <a:cubicBezTo>
                    <a:pt x="7053" y="12691"/>
                    <a:pt x="7069" y="12691"/>
                    <a:pt x="7084" y="12691"/>
                  </a:cubicBezTo>
                  <a:cubicBezTo>
                    <a:pt x="7088" y="12687"/>
                    <a:pt x="7093" y="12685"/>
                    <a:pt x="7100" y="12685"/>
                  </a:cubicBezTo>
                  <a:close/>
                  <a:moveTo>
                    <a:pt x="2481" y="13657"/>
                  </a:moveTo>
                  <a:cubicBezTo>
                    <a:pt x="2511" y="13657"/>
                    <a:pt x="2534" y="13672"/>
                    <a:pt x="2557" y="13687"/>
                  </a:cubicBezTo>
                  <a:lnTo>
                    <a:pt x="2565" y="13695"/>
                  </a:lnTo>
                  <a:lnTo>
                    <a:pt x="2595" y="13718"/>
                  </a:lnTo>
                  <a:lnTo>
                    <a:pt x="2603" y="13725"/>
                  </a:lnTo>
                  <a:cubicBezTo>
                    <a:pt x="2618" y="13733"/>
                    <a:pt x="2626" y="13748"/>
                    <a:pt x="2641" y="13756"/>
                  </a:cubicBezTo>
                  <a:lnTo>
                    <a:pt x="2648" y="13771"/>
                  </a:lnTo>
                  <a:lnTo>
                    <a:pt x="2664" y="13794"/>
                  </a:lnTo>
                  <a:lnTo>
                    <a:pt x="2679" y="13817"/>
                  </a:lnTo>
                  <a:cubicBezTo>
                    <a:pt x="2686" y="13824"/>
                    <a:pt x="2686" y="13832"/>
                    <a:pt x="2694" y="13832"/>
                  </a:cubicBezTo>
                  <a:cubicBezTo>
                    <a:pt x="2709" y="13870"/>
                    <a:pt x="2725" y="13900"/>
                    <a:pt x="2732" y="13938"/>
                  </a:cubicBezTo>
                  <a:lnTo>
                    <a:pt x="2732" y="13946"/>
                  </a:lnTo>
                  <a:cubicBezTo>
                    <a:pt x="2740" y="13954"/>
                    <a:pt x="2740" y="13969"/>
                    <a:pt x="2740" y="13976"/>
                  </a:cubicBezTo>
                  <a:lnTo>
                    <a:pt x="2740" y="13992"/>
                  </a:lnTo>
                  <a:cubicBezTo>
                    <a:pt x="2740" y="14007"/>
                    <a:pt x="2740" y="14014"/>
                    <a:pt x="2747" y="14030"/>
                  </a:cubicBezTo>
                  <a:cubicBezTo>
                    <a:pt x="2763" y="14106"/>
                    <a:pt x="2725" y="14182"/>
                    <a:pt x="2664" y="14227"/>
                  </a:cubicBezTo>
                  <a:cubicBezTo>
                    <a:pt x="2639" y="14240"/>
                    <a:pt x="2614" y="14246"/>
                    <a:pt x="2590" y="14246"/>
                  </a:cubicBezTo>
                  <a:cubicBezTo>
                    <a:pt x="2483" y="14246"/>
                    <a:pt x="2378" y="14137"/>
                    <a:pt x="2329" y="14007"/>
                  </a:cubicBezTo>
                  <a:cubicBezTo>
                    <a:pt x="2321" y="13992"/>
                    <a:pt x="2314" y="13976"/>
                    <a:pt x="2314" y="13961"/>
                  </a:cubicBezTo>
                  <a:cubicBezTo>
                    <a:pt x="2314" y="13961"/>
                    <a:pt x="2314" y="13954"/>
                    <a:pt x="2314" y="13954"/>
                  </a:cubicBezTo>
                  <a:cubicBezTo>
                    <a:pt x="2306" y="13938"/>
                    <a:pt x="2306" y="13923"/>
                    <a:pt x="2306" y="13916"/>
                  </a:cubicBezTo>
                  <a:lnTo>
                    <a:pt x="2306" y="13900"/>
                  </a:lnTo>
                  <a:lnTo>
                    <a:pt x="2306" y="13862"/>
                  </a:lnTo>
                  <a:lnTo>
                    <a:pt x="2306" y="13847"/>
                  </a:lnTo>
                  <a:cubicBezTo>
                    <a:pt x="2298" y="13839"/>
                    <a:pt x="2298" y="13824"/>
                    <a:pt x="2306" y="13817"/>
                  </a:cubicBezTo>
                  <a:cubicBezTo>
                    <a:pt x="2306" y="13809"/>
                    <a:pt x="2306" y="13801"/>
                    <a:pt x="2306" y="13801"/>
                  </a:cubicBezTo>
                  <a:cubicBezTo>
                    <a:pt x="2306" y="13786"/>
                    <a:pt x="2306" y="13779"/>
                    <a:pt x="2314" y="13771"/>
                  </a:cubicBezTo>
                  <a:cubicBezTo>
                    <a:pt x="2314" y="13763"/>
                    <a:pt x="2314" y="13756"/>
                    <a:pt x="2314" y="13756"/>
                  </a:cubicBezTo>
                  <a:cubicBezTo>
                    <a:pt x="2321" y="13748"/>
                    <a:pt x="2321" y="13741"/>
                    <a:pt x="2329" y="13733"/>
                  </a:cubicBezTo>
                  <a:lnTo>
                    <a:pt x="2337" y="13710"/>
                  </a:lnTo>
                  <a:cubicBezTo>
                    <a:pt x="2344" y="13710"/>
                    <a:pt x="2344" y="13702"/>
                    <a:pt x="2352" y="13695"/>
                  </a:cubicBezTo>
                  <a:cubicBezTo>
                    <a:pt x="2367" y="13687"/>
                    <a:pt x="2375" y="13672"/>
                    <a:pt x="2390" y="13672"/>
                  </a:cubicBezTo>
                  <a:cubicBezTo>
                    <a:pt x="2405" y="13664"/>
                    <a:pt x="2413" y="13657"/>
                    <a:pt x="2428" y="13657"/>
                  </a:cubicBezTo>
                  <a:close/>
                  <a:moveTo>
                    <a:pt x="7061" y="16776"/>
                  </a:moveTo>
                  <a:lnTo>
                    <a:pt x="7092" y="16784"/>
                  </a:lnTo>
                  <a:lnTo>
                    <a:pt x="7107" y="16791"/>
                  </a:lnTo>
                  <a:lnTo>
                    <a:pt x="7122" y="16799"/>
                  </a:lnTo>
                  <a:cubicBezTo>
                    <a:pt x="7137" y="16799"/>
                    <a:pt x="7145" y="16807"/>
                    <a:pt x="7152" y="16807"/>
                  </a:cubicBezTo>
                  <a:lnTo>
                    <a:pt x="7160" y="16807"/>
                  </a:lnTo>
                  <a:cubicBezTo>
                    <a:pt x="7206" y="16837"/>
                    <a:pt x="7244" y="16867"/>
                    <a:pt x="7274" y="16913"/>
                  </a:cubicBezTo>
                  <a:cubicBezTo>
                    <a:pt x="7358" y="17020"/>
                    <a:pt x="7388" y="17172"/>
                    <a:pt x="7289" y="17255"/>
                  </a:cubicBezTo>
                  <a:cubicBezTo>
                    <a:pt x="7256" y="17285"/>
                    <a:pt x="7219" y="17298"/>
                    <a:pt x="7182" y="17298"/>
                  </a:cubicBezTo>
                  <a:cubicBezTo>
                    <a:pt x="7073" y="17298"/>
                    <a:pt x="6958" y="17191"/>
                    <a:pt x="6901" y="17073"/>
                  </a:cubicBezTo>
                  <a:cubicBezTo>
                    <a:pt x="6901" y="17065"/>
                    <a:pt x="6894" y="17058"/>
                    <a:pt x="6894" y="17050"/>
                  </a:cubicBezTo>
                  <a:cubicBezTo>
                    <a:pt x="6894" y="17042"/>
                    <a:pt x="6886" y="17035"/>
                    <a:pt x="6886" y="17027"/>
                  </a:cubicBezTo>
                  <a:cubicBezTo>
                    <a:pt x="6879" y="17020"/>
                    <a:pt x="6879" y="17012"/>
                    <a:pt x="6879" y="17004"/>
                  </a:cubicBezTo>
                  <a:cubicBezTo>
                    <a:pt x="6879" y="16997"/>
                    <a:pt x="6879" y="16989"/>
                    <a:pt x="6871" y="16982"/>
                  </a:cubicBezTo>
                  <a:cubicBezTo>
                    <a:pt x="6871" y="16974"/>
                    <a:pt x="6871" y="16966"/>
                    <a:pt x="6871" y="16959"/>
                  </a:cubicBezTo>
                  <a:cubicBezTo>
                    <a:pt x="6871" y="16951"/>
                    <a:pt x="6871" y="16943"/>
                    <a:pt x="6871" y="16936"/>
                  </a:cubicBezTo>
                  <a:cubicBezTo>
                    <a:pt x="6879" y="16936"/>
                    <a:pt x="6879" y="16928"/>
                    <a:pt x="6879" y="16913"/>
                  </a:cubicBezTo>
                  <a:cubicBezTo>
                    <a:pt x="6879" y="16913"/>
                    <a:pt x="6879" y="16905"/>
                    <a:pt x="6879" y="16898"/>
                  </a:cubicBezTo>
                  <a:lnTo>
                    <a:pt x="6886" y="16875"/>
                  </a:lnTo>
                  <a:cubicBezTo>
                    <a:pt x="6894" y="16867"/>
                    <a:pt x="6894" y="16860"/>
                    <a:pt x="6901" y="16860"/>
                  </a:cubicBezTo>
                  <a:cubicBezTo>
                    <a:pt x="6901" y="16852"/>
                    <a:pt x="6901" y="16845"/>
                    <a:pt x="6909" y="16837"/>
                  </a:cubicBezTo>
                  <a:cubicBezTo>
                    <a:pt x="6917" y="16829"/>
                    <a:pt x="6924" y="16814"/>
                    <a:pt x="6939" y="16807"/>
                  </a:cubicBezTo>
                  <a:cubicBezTo>
                    <a:pt x="6947" y="16799"/>
                    <a:pt x="6962" y="16791"/>
                    <a:pt x="6977" y="16784"/>
                  </a:cubicBezTo>
                  <a:cubicBezTo>
                    <a:pt x="6985" y="16784"/>
                    <a:pt x="7000" y="16776"/>
                    <a:pt x="7008" y="16776"/>
                  </a:cubicBezTo>
                  <a:close/>
                  <a:moveTo>
                    <a:pt x="3158" y="1"/>
                  </a:moveTo>
                  <a:lnTo>
                    <a:pt x="3158" y="1"/>
                  </a:lnTo>
                  <a:cubicBezTo>
                    <a:pt x="3151" y="99"/>
                    <a:pt x="3143" y="206"/>
                    <a:pt x="3135" y="305"/>
                  </a:cubicBezTo>
                  <a:cubicBezTo>
                    <a:pt x="3120" y="404"/>
                    <a:pt x="3113" y="503"/>
                    <a:pt x="3105" y="602"/>
                  </a:cubicBezTo>
                  <a:cubicBezTo>
                    <a:pt x="3105" y="503"/>
                    <a:pt x="3113" y="404"/>
                    <a:pt x="3113" y="305"/>
                  </a:cubicBezTo>
                  <a:cubicBezTo>
                    <a:pt x="3120" y="198"/>
                    <a:pt x="3120" y="99"/>
                    <a:pt x="3128" y="1"/>
                  </a:cubicBezTo>
                  <a:lnTo>
                    <a:pt x="3128" y="1"/>
                  </a:lnTo>
                  <a:cubicBezTo>
                    <a:pt x="3120" y="92"/>
                    <a:pt x="3105" y="176"/>
                    <a:pt x="3090" y="267"/>
                  </a:cubicBezTo>
                  <a:cubicBezTo>
                    <a:pt x="3090" y="282"/>
                    <a:pt x="3082" y="305"/>
                    <a:pt x="3082" y="328"/>
                  </a:cubicBezTo>
                  <a:cubicBezTo>
                    <a:pt x="3067" y="396"/>
                    <a:pt x="3059" y="465"/>
                    <a:pt x="3044" y="533"/>
                  </a:cubicBezTo>
                  <a:cubicBezTo>
                    <a:pt x="3044" y="556"/>
                    <a:pt x="3036" y="571"/>
                    <a:pt x="3029" y="594"/>
                  </a:cubicBezTo>
                  <a:cubicBezTo>
                    <a:pt x="3014" y="670"/>
                    <a:pt x="2991" y="746"/>
                    <a:pt x="2976" y="822"/>
                  </a:cubicBezTo>
                  <a:cubicBezTo>
                    <a:pt x="2976" y="830"/>
                    <a:pt x="2976" y="837"/>
                    <a:pt x="2976" y="845"/>
                  </a:cubicBezTo>
                  <a:cubicBezTo>
                    <a:pt x="2945" y="929"/>
                    <a:pt x="2922" y="1020"/>
                    <a:pt x="2892" y="1111"/>
                  </a:cubicBezTo>
                  <a:cubicBezTo>
                    <a:pt x="2831" y="1301"/>
                    <a:pt x="2763" y="1499"/>
                    <a:pt x="2686" y="1689"/>
                  </a:cubicBezTo>
                  <a:cubicBezTo>
                    <a:pt x="2641" y="1804"/>
                    <a:pt x="2595" y="1925"/>
                    <a:pt x="2534" y="2047"/>
                  </a:cubicBezTo>
                  <a:cubicBezTo>
                    <a:pt x="2458" y="2222"/>
                    <a:pt x="2375" y="2397"/>
                    <a:pt x="2291" y="2572"/>
                  </a:cubicBezTo>
                  <a:cubicBezTo>
                    <a:pt x="2222" y="2717"/>
                    <a:pt x="2154" y="2854"/>
                    <a:pt x="2078" y="2990"/>
                  </a:cubicBezTo>
                  <a:cubicBezTo>
                    <a:pt x="2040" y="3082"/>
                    <a:pt x="1994" y="3173"/>
                    <a:pt x="1949" y="3257"/>
                  </a:cubicBezTo>
                  <a:cubicBezTo>
                    <a:pt x="1903" y="3348"/>
                    <a:pt x="1865" y="3432"/>
                    <a:pt x="1819" y="3523"/>
                  </a:cubicBezTo>
                  <a:cubicBezTo>
                    <a:pt x="1766" y="3637"/>
                    <a:pt x="1713" y="3751"/>
                    <a:pt x="1659" y="3865"/>
                  </a:cubicBezTo>
                  <a:cubicBezTo>
                    <a:pt x="1576" y="4040"/>
                    <a:pt x="1492" y="4223"/>
                    <a:pt x="1408" y="4406"/>
                  </a:cubicBezTo>
                  <a:cubicBezTo>
                    <a:pt x="1370" y="4489"/>
                    <a:pt x="1340" y="4573"/>
                    <a:pt x="1302" y="4657"/>
                  </a:cubicBezTo>
                  <a:cubicBezTo>
                    <a:pt x="1189" y="4920"/>
                    <a:pt x="1076" y="5184"/>
                    <a:pt x="978" y="5454"/>
                  </a:cubicBezTo>
                  <a:lnTo>
                    <a:pt x="978" y="5454"/>
                  </a:lnTo>
                  <a:cubicBezTo>
                    <a:pt x="977" y="5452"/>
                    <a:pt x="976" y="5450"/>
                    <a:pt x="975" y="5448"/>
                  </a:cubicBezTo>
                  <a:lnTo>
                    <a:pt x="975" y="5463"/>
                  </a:lnTo>
                  <a:cubicBezTo>
                    <a:pt x="976" y="5460"/>
                    <a:pt x="977" y="5457"/>
                    <a:pt x="978" y="5454"/>
                  </a:cubicBezTo>
                  <a:lnTo>
                    <a:pt x="978" y="5454"/>
                  </a:lnTo>
                  <a:cubicBezTo>
                    <a:pt x="984" y="5469"/>
                    <a:pt x="992" y="5488"/>
                    <a:pt x="1005" y="5501"/>
                  </a:cubicBezTo>
                  <a:cubicBezTo>
                    <a:pt x="1226" y="5904"/>
                    <a:pt x="1530" y="6186"/>
                    <a:pt x="1819" y="6475"/>
                  </a:cubicBezTo>
                  <a:cubicBezTo>
                    <a:pt x="1926" y="6581"/>
                    <a:pt x="2025" y="6680"/>
                    <a:pt x="2123" y="6787"/>
                  </a:cubicBezTo>
                  <a:cubicBezTo>
                    <a:pt x="2139" y="6817"/>
                    <a:pt x="2162" y="6848"/>
                    <a:pt x="2177" y="6878"/>
                  </a:cubicBezTo>
                  <a:lnTo>
                    <a:pt x="2192" y="6901"/>
                  </a:lnTo>
                  <a:cubicBezTo>
                    <a:pt x="2207" y="6924"/>
                    <a:pt x="2222" y="6954"/>
                    <a:pt x="2230" y="6985"/>
                  </a:cubicBezTo>
                  <a:lnTo>
                    <a:pt x="2230" y="6992"/>
                  </a:lnTo>
                  <a:cubicBezTo>
                    <a:pt x="2245" y="7023"/>
                    <a:pt x="2253" y="7053"/>
                    <a:pt x="2253" y="7084"/>
                  </a:cubicBezTo>
                  <a:cubicBezTo>
                    <a:pt x="2253" y="7091"/>
                    <a:pt x="2253" y="7099"/>
                    <a:pt x="2260" y="7106"/>
                  </a:cubicBezTo>
                  <a:cubicBezTo>
                    <a:pt x="2268" y="7137"/>
                    <a:pt x="2268" y="7175"/>
                    <a:pt x="2268" y="7205"/>
                  </a:cubicBezTo>
                  <a:cubicBezTo>
                    <a:pt x="2268" y="7429"/>
                    <a:pt x="2158" y="7633"/>
                    <a:pt x="1964" y="7633"/>
                  </a:cubicBezTo>
                  <a:cubicBezTo>
                    <a:pt x="1954" y="7633"/>
                    <a:pt x="1944" y="7632"/>
                    <a:pt x="1933" y="7631"/>
                  </a:cubicBezTo>
                  <a:lnTo>
                    <a:pt x="1926" y="7631"/>
                  </a:lnTo>
                  <a:cubicBezTo>
                    <a:pt x="1477" y="7570"/>
                    <a:pt x="1020" y="7312"/>
                    <a:pt x="579" y="6962"/>
                  </a:cubicBezTo>
                  <a:cubicBezTo>
                    <a:pt x="549" y="6939"/>
                    <a:pt x="518" y="6916"/>
                    <a:pt x="495" y="6893"/>
                  </a:cubicBezTo>
                  <a:cubicBezTo>
                    <a:pt x="457" y="7015"/>
                    <a:pt x="427" y="7129"/>
                    <a:pt x="396" y="7251"/>
                  </a:cubicBezTo>
                  <a:lnTo>
                    <a:pt x="358" y="7411"/>
                  </a:lnTo>
                  <a:cubicBezTo>
                    <a:pt x="358" y="7434"/>
                    <a:pt x="351" y="7449"/>
                    <a:pt x="343" y="7464"/>
                  </a:cubicBezTo>
                  <a:cubicBezTo>
                    <a:pt x="298" y="7669"/>
                    <a:pt x="252" y="7875"/>
                    <a:pt x="214" y="8088"/>
                  </a:cubicBezTo>
                  <a:cubicBezTo>
                    <a:pt x="214" y="8095"/>
                    <a:pt x="214" y="8111"/>
                    <a:pt x="206" y="8126"/>
                  </a:cubicBezTo>
                  <a:cubicBezTo>
                    <a:pt x="183" y="8225"/>
                    <a:pt x="168" y="8324"/>
                    <a:pt x="153" y="8430"/>
                  </a:cubicBezTo>
                  <a:lnTo>
                    <a:pt x="138" y="8521"/>
                  </a:lnTo>
                  <a:cubicBezTo>
                    <a:pt x="130" y="8582"/>
                    <a:pt x="115" y="8636"/>
                    <a:pt x="107" y="8696"/>
                  </a:cubicBezTo>
                  <a:cubicBezTo>
                    <a:pt x="85" y="8856"/>
                    <a:pt x="69" y="9016"/>
                    <a:pt x="54" y="9176"/>
                  </a:cubicBezTo>
                  <a:cubicBezTo>
                    <a:pt x="54" y="9214"/>
                    <a:pt x="46" y="9252"/>
                    <a:pt x="46" y="9297"/>
                  </a:cubicBezTo>
                  <a:cubicBezTo>
                    <a:pt x="39" y="9366"/>
                    <a:pt x="31" y="9442"/>
                    <a:pt x="24" y="9518"/>
                  </a:cubicBezTo>
                  <a:cubicBezTo>
                    <a:pt x="16" y="9594"/>
                    <a:pt x="16" y="9663"/>
                    <a:pt x="8" y="9731"/>
                  </a:cubicBezTo>
                  <a:lnTo>
                    <a:pt x="8" y="9845"/>
                  </a:lnTo>
                  <a:cubicBezTo>
                    <a:pt x="8" y="9952"/>
                    <a:pt x="1" y="10058"/>
                    <a:pt x="1" y="10172"/>
                  </a:cubicBezTo>
                  <a:cubicBezTo>
                    <a:pt x="62" y="10226"/>
                    <a:pt x="130" y="10271"/>
                    <a:pt x="191" y="10317"/>
                  </a:cubicBezTo>
                  <a:cubicBezTo>
                    <a:pt x="252" y="10363"/>
                    <a:pt x="298" y="10385"/>
                    <a:pt x="351" y="10416"/>
                  </a:cubicBezTo>
                  <a:cubicBezTo>
                    <a:pt x="374" y="10439"/>
                    <a:pt x="404" y="10454"/>
                    <a:pt x="427" y="10469"/>
                  </a:cubicBezTo>
                  <a:cubicBezTo>
                    <a:pt x="571" y="10545"/>
                    <a:pt x="724" y="10621"/>
                    <a:pt x="876" y="10682"/>
                  </a:cubicBezTo>
                  <a:cubicBezTo>
                    <a:pt x="1043" y="10743"/>
                    <a:pt x="1211" y="10796"/>
                    <a:pt x="1386" y="10849"/>
                  </a:cubicBezTo>
                  <a:cubicBezTo>
                    <a:pt x="1994" y="11024"/>
                    <a:pt x="2618" y="11154"/>
                    <a:pt x="3211" y="11626"/>
                  </a:cubicBezTo>
                  <a:lnTo>
                    <a:pt x="3219" y="11633"/>
                  </a:lnTo>
                  <a:cubicBezTo>
                    <a:pt x="3265" y="11671"/>
                    <a:pt x="3303" y="11717"/>
                    <a:pt x="3341" y="11770"/>
                  </a:cubicBezTo>
                  <a:cubicBezTo>
                    <a:pt x="3463" y="11960"/>
                    <a:pt x="3493" y="12188"/>
                    <a:pt x="3432" y="12409"/>
                  </a:cubicBezTo>
                  <a:cubicBezTo>
                    <a:pt x="3417" y="12455"/>
                    <a:pt x="3386" y="12508"/>
                    <a:pt x="3356" y="12546"/>
                  </a:cubicBezTo>
                  <a:lnTo>
                    <a:pt x="3341" y="12561"/>
                  </a:lnTo>
                  <a:lnTo>
                    <a:pt x="3326" y="12577"/>
                  </a:lnTo>
                  <a:cubicBezTo>
                    <a:pt x="3318" y="12584"/>
                    <a:pt x="3303" y="12599"/>
                    <a:pt x="3288" y="12607"/>
                  </a:cubicBezTo>
                  <a:lnTo>
                    <a:pt x="3280" y="12615"/>
                  </a:lnTo>
                  <a:cubicBezTo>
                    <a:pt x="3265" y="12622"/>
                    <a:pt x="3249" y="12630"/>
                    <a:pt x="3227" y="12637"/>
                  </a:cubicBezTo>
                  <a:lnTo>
                    <a:pt x="3219" y="12637"/>
                  </a:lnTo>
                  <a:cubicBezTo>
                    <a:pt x="3196" y="12645"/>
                    <a:pt x="3181" y="12653"/>
                    <a:pt x="3158" y="12653"/>
                  </a:cubicBezTo>
                  <a:lnTo>
                    <a:pt x="3074" y="12653"/>
                  </a:lnTo>
                  <a:cubicBezTo>
                    <a:pt x="2998" y="12645"/>
                    <a:pt x="2930" y="12630"/>
                    <a:pt x="2854" y="12615"/>
                  </a:cubicBezTo>
                  <a:cubicBezTo>
                    <a:pt x="2504" y="12546"/>
                    <a:pt x="2169" y="12440"/>
                    <a:pt x="1842" y="12303"/>
                  </a:cubicBezTo>
                  <a:cubicBezTo>
                    <a:pt x="1774" y="12280"/>
                    <a:pt x="1713" y="12249"/>
                    <a:pt x="1652" y="12227"/>
                  </a:cubicBezTo>
                  <a:cubicBezTo>
                    <a:pt x="1112" y="12006"/>
                    <a:pt x="571" y="11762"/>
                    <a:pt x="69" y="11648"/>
                  </a:cubicBezTo>
                  <a:lnTo>
                    <a:pt x="69" y="11648"/>
                  </a:lnTo>
                  <a:cubicBezTo>
                    <a:pt x="115" y="12044"/>
                    <a:pt x="183" y="12440"/>
                    <a:pt x="267" y="12828"/>
                  </a:cubicBezTo>
                  <a:cubicBezTo>
                    <a:pt x="267" y="12835"/>
                    <a:pt x="275" y="12850"/>
                    <a:pt x="275" y="12858"/>
                  </a:cubicBezTo>
                  <a:cubicBezTo>
                    <a:pt x="290" y="12926"/>
                    <a:pt x="305" y="12995"/>
                    <a:pt x="328" y="13063"/>
                  </a:cubicBezTo>
                  <a:cubicBezTo>
                    <a:pt x="328" y="13086"/>
                    <a:pt x="336" y="13109"/>
                    <a:pt x="343" y="13124"/>
                  </a:cubicBezTo>
                  <a:cubicBezTo>
                    <a:pt x="358" y="13185"/>
                    <a:pt x="374" y="13246"/>
                    <a:pt x="389" y="13307"/>
                  </a:cubicBezTo>
                  <a:lnTo>
                    <a:pt x="412" y="13383"/>
                  </a:lnTo>
                  <a:cubicBezTo>
                    <a:pt x="427" y="13436"/>
                    <a:pt x="442" y="13497"/>
                    <a:pt x="457" y="13550"/>
                  </a:cubicBezTo>
                  <a:lnTo>
                    <a:pt x="473" y="13596"/>
                  </a:lnTo>
                  <a:cubicBezTo>
                    <a:pt x="625" y="14113"/>
                    <a:pt x="823" y="14623"/>
                    <a:pt x="1066" y="15118"/>
                  </a:cubicBezTo>
                  <a:lnTo>
                    <a:pt x="1127" y="15232"/>
                  </a:lnTo>
                  <a:cubicBezTo>
                    <a:pt x="1294" y="15566"/>
                    <a:pt x="1484" y="15886"/>
                    <a:pt x="1697" y="16190"/>
                  </a:cubicBezTo>
                  <a:lnTo>
                    <a:pt x="1720" y="16228"/>
                  </a:lnTo>
                  <a:cubicBezTo>
                    <a:pt x="1789" y="16335"/>
                    <a:pt x="1865" y="16434"/>
                    <a:pt x="1933" y="16533"/>
                  </a:cubicBezTo>
                  <a:lnTo>
                    <a:pt x="1964" y="16563"/>
                  </a:lnTo>
                  <a:cubicBezTo>
                    <a:pt x="2405" y="17157"/>
                    <a:pt x="2930" y="17681"/>
                    <a:pt x="3523" y="18130"/>
                  </a:cubicBezTo>
                  <a:cubicBezTo>
                    <a:pt x="3668" y="17993"/>
                    <a:pt x="3790" y="17841"/>
                    <a:pt x="3889" y="17666"/>
                  </a:cubicBezTo>
                  <a:cubicBezTo>
                    <a:pt x="4064" y="17392"/>
                    <a:pt x="4216" y="17080"/>
                    <a:pt x="4406" y="16829"/>
                  </a:cubicBezTo>
                  <a:cubicBezTo>
                    <a:pt x="4520" y="16685"/>
                    <a:pt x="4649" y="16555"/>
                    <a:pt x="4809" y="16464"/>
                  </a:cubicBezTo>
                  <a:lnTo>
                    <a:pt x="4824" y="16449"/>
                  </a:lnTo>
                  <a:cubicBezTo>
                    <a:pt x="4847" y="16441"/>
                    <a:pt x="4870" y="16426"/>
                    <a:pt x="4885" y="16419"/>
                  </a:cubicBezTo>
                  <a:cubicBezTo>
                    <a:pt x="4923" y="16403"/>
                    <a:pt x="4954" y="16388"/>
                    <a:pt x="4992" y="16373"/>
                  </a:cubicBezTo>
                  <a:lnTo>
                    <a:pt x="5098" y="16380"/>
                  </a:lnTo>
                  <a:lnTo>
                    <a:pt x="5113" y="16380"/>
                  </a:lnTo>
                  <a:cubicBezTo>
                    <a:pt x="5151" y="16380"/>
                    <a:pt x="5190" y="16388"/>
                    <a:pt x="5228" y="16396"/>
                  </a:cubicBezTo>
                  <a:lnTo>
                    <a:pt x="5235" y="16396"/>
                  </a:lnTo>
                  <a:cubicBezTo>
                    <a:pt x="5319" y="16411"/>
                    <a:pt x="5403" y="16434"/>
                    <a:pt x="5479" y="16464"/>
                  </a:cubicBezTo>
                  <a:cubicBezTo>
                    <a:pt x="5600" y="16510"/>
                    <a:pt x="5692" y="16609"/>
                    <a:pt x="5730" y="16730"/>
                  </a:cubicBezTo>
                  <a:cubicBezTo>
                    <a:pt x="5737" y="16951"/>
                    <a:pt x="5661" y="17080"/>
                    <a:pt x="5539" y="17157"/>
                  </a:cubicBezTo>
                  <a:cubicBezTo>
                    <a:pt x="5501" y="17179"/>
                    <a:pt x="5471" y="17195"/>
                    <a:pt x="5433" y="17210"/>
                  </a:cubicBezTo>
                  <a:lnTo>
                    <a:pt x="5425" y="17210"/>
                  </a:lnTo>
                  <a:cubicBezTo>
                    <a:pt x="5395" y="17217"/>
                    <a:pt x="5357" y="17233"/>
                    <a:pt x="5326" y="17240"/>
                  </a:cubicBezTo>
                  <a:cubicBezTo>
                    <a:pt x="5060" y="17309"/>
                    <a:pt x="4733" y="17301"/>
                    <a:pt x="4520" y="17461"/>
                  </a:cubicBezTo>
                  <a:cubicBezTo>
                    <a:pt x="4497" y="17484"/>
                    <a:pt x="4467" y="17506"/>
                    <a:pt x="4436" y="17529"/>
                  </a:cubicBezTo>
                  <a:cubicBezTo>
                    <a:pt x="4414" y="17545"/>
                    <a:pt x="4391" y="17567"/>
                    <a:pt x="4368" y="17590"/>
                  </a:cubicBezTo>
                  <a:lnTo>
                    <a:pt x="4345" y="17605"/>
                  </a:lnTo>
                  <a:cubicBezTo>
                    <a:pt x="4330" y="17628"/>
                    <a:pt x="4307" y="17651"/>
                    <a:pt x="4284" y="17674"/>
                  </a:cubicBezTo>
                  <a:lnTo>
                    <a:pt x="4261" y="17697"/>
                  </a:lnTo>
                  <a:cubicBezTo>
                    <a:pt x="4246" y="17719"/>
                    <a:pt x="4223" y="17735"/>
                    <a:pt x="4200" y="17765"/>
                  </a:cubicBezTo>
                  <a:lnTo>
                    <a:pt x="4193" y="17773"/>
                  </a:lnTo>
                  <a:cubicBezTo>
                    <a:pt x="4155" y="17826"/>
                    <a:pt x="4109" y="17879"/>
                    <a:pt x="4071" y="17933"/>
                  </a:cubicBezTo>
                  <a:cubicBezTo>
                    <a:pt x="4071" y="17940"/>
                    <a:pt x="4064" y="17940"/>
                    <a:pt x="4064" y="17948"/>
                  </a:cubicBezTo>
                  <a:cubicBezTo>
                    <a:pt x="4048" y="17971"/>
                    <a:pt x="4033" y="17993"/>
                    <a:pt x="4018" y="18016"/>
                  </a:cubicBezTo>
                  <a:lnTo>
                    <a:pt x="3995" y="18054"/>
                  </a:lnTo>
                  <a:cubicBezTo>
                    <a:pt x="3987" y="18077"/>
                    <a:pt x="3972" y="18100"/>
                    <a:pt x="3957" y="18123"/>
                  </a:cubicBezTo>
                  <a:lnTo>
                    <a:pt x="3934" y="18168"/>
                  </a:lnTo>
                  <a:cubicBezTo>
                    <a:pt x="3927" y="18191"/>
                    <a:pt x="3911" y="18214"/>
                    <a:pt x="3904" y="18237"/>
                  </a:cubicBezTo>
                  <a:lnTo>
                    <a:pt x="3904" y="18244"/>
                  </a:lnTo>
                  <a:cubicBezTo>
                    <a:pt x="3889" y="18282"/>
                    <a:pt x="3873" y="18313"/>
                    <a:pt x="3858" y="18351"/>
                  </a:cubicBezTo>
                  <a:cubicBezTo>
                    <a:pt x="4109" y="18511"/>
                    <a:pt x="4368" y="18648"/>
                    <a:pt x="4634" y="18769"/>
                  </a:cubicBezTo>
                  <a:cubicBezTo>
                    <a:pt x="4710" y="18800"/>
                    <a:pt x="4779" y="18830"/>
                    <a:pt x="4855" y="18861"/>
                  </a:cubicBezTo>
                  <a:lnTo>
                    <a:pt x="4908" y="18876"/>
                  </a:lnTo>
                  <a:cubicBezTo>
                    <a:pt x="4984" y="18906"/>
                    <a:pt x="5060" y="18929"/>
                    <a:pt x="5129" y="18952"/>
                  </a:cubicBezTo>
                  <a:lnTo>
                    <a:pt x="5174" y="18960"/>
                  </a:lnTo>
                  <a:cubicBezTo>
                    <a:pt x="5235" y="18982"/>
                    <a:pt x="5304" y="18998"/>
                    <a:pt x="5365" y="19013"/>
                  </a:cubicBezTo>
                  <a:lnTo>
                    <a:pt x="5410" y="19028"/>
                  </a:lnTo>
                  <a:cubicBezTo>
                    <a:pt x="5479" y="19043"/>
                    <a:pt x="5555" y="19058"/>
                    <a:pt x="5623" y="19066"/>
                  </a:cubicBezTo>
                  <a:lnTo>
                    <a:pt x="5676" y="19074"/>
                  </a:lnTo>
                  <a:cubicBezTo>
                    <a:pt x="5753" y="19089"/>
                    <a:pt x="5821" y="19097"/>
                    <a:pt x="5897" y="19097"/>
                  </a:cubicBezTo>
                  <a:cubicBezTo>
                    <a:pt x="5943" y="19097"/>
                    <a:pt x="5981" y="19104"/>
                    <a:pt x="6026" y="19104"/>
                  </a:cubicBezTo>
                  <a:lnTo>
                    <a:pt x="6133" y="19104"/>
                  </a:lnTo>
                  <a:cubicBezTo>
                    <a:pt x="7472" y="19097"/>
                    <a:pt x="8446" y="18115"/>
                    <a:pt x="8651" y="16875"/>
                  </a:cubicBezTo>
                  <a:lnTo>
                    <a:pt x="8704" y="16867"/>
                  </a:lnTo>
                  <a:lnTo>
                    <a:pt x="8750" y="16867"/>
                  </a:lnTo>
                  <a:cubicBezTo>
                    <a:pt x="8887" y="16860"/>
                    <a:pt x="9016" y="16837"/>
                    <a:pt x="9146" y="16799"/>
                  </a:cubicBezTo>
                  <a:cubicBezTo>
                    <a:pt x="9184" y="16791"/>
                    <a:pt x="9229" y="16776"/>
                    <a:pt x="9267" y="16768"/>
                  </a:cubicBezTo>
                  <a:lnTo>
                    <a:pt x="9275" y="16768"/>
                  </a:lnTo>
                  <a:cubicBezTo>
                    <a:pt x="9701" y="16624"/>
                    <a:pt x="10089" y="16373"/>
                    <a:pt x="10393" y="16046"/>
                  </a:cubicBezTo>
                  <a:lnTo>
                    <a:pt x="10401" y="16031"/>
                  </a:lnTo>
                  <a:cubicBezTo>
                    <a:pt x="10439" y="15992"/>
                    <a:pt x="10469" y="15962"/>
                    <a:pt x="10500" y="15924"/>
                  </a:cubicBezTo>
                  <a:lnTo>
                    <a:pt x="10523" y="15901"/>
                  </a:lnTo>
                  <a:cubicBezTo>
                    <a:pt x="10553" y="15856"/>
                    <a:pt x="10591" y="15818"/>
                    <a:pt x="10622" y="15772"/>
                  </a:cubicBezTo>
                  <a:cubicBezTo>
                    <a:pt x="10378" y="15673"/>
                    <a:pt x="10120" y="15589"/>
                    <a:pt x="9861" y="15483"/>
                  </a:cubicBezTo>
                  <a:cubicBezTo>
                    <a:pt x="9830" y="15475"/>
                    <a:pt x="9808" y="15468"/>
                    <a:pt x="9785" y="15460"/>
                  </a:cubicBezTo>
                  <a:cubicBezTo>
                    <a:pt x="9709" y="15429"/>
                    <a:pt x="9633" y="15391"/>
                    <a:pt x="9557" y="15353"/>
                  </a:cubicBezTo>
                  <a:cubicBezTo>
                    <a:pt x="9427" y="15293"/>
                    <a:pt x="9336" y="15178"/>
                    <a:pt x="9305" y="15041"/>
                  </a:cubicBezTo>
                  <a:lnTo>
                    <a:pt x="9305" y="15034"/>
                  </a:lnTo>
                  <a:cubicBezTo>
                    <a:pt x="9305" y="15026"/>
                    <a:pt x="9305" y="15003"/>
                    <a:pt x="9305" y="14988"/>
                  </a:cubicBezTo>
                  <a:cubicBezTo>
                    <a:pt x="9302" y="14981"/>
                    <a:pt x="9302" y="14979"/>
                    <a:pt x="9303" y="14979"/>
                  </a:cubicBezTo>
                  <a:lnTo>
                    <a:pt x="9303" y="14979"/>
                  </a:lnTo>
                  <a:cubicBezTo>
                    <a:pt x="9304" y="14979"/>
                    <a:pt x="9305" y="14981"/>
                    <a:pt x="9305" y="14981"/>
                  </a:cubicBezTo>
                  <a:lnTo>
                    <a:pt x="9305" y="14943"/>
                  </a:lnTo>
                  <a:cubicBezTo>
                    <a:pt x="9298" y="14935"/>
                    <a:pt x="9298" y="14935"/>
                    <a:pt x="9305" y="14927"/>
                  </a:cubicBezTo>
                  <a:cubicBezTo>
                    <a:pt x="9305" y="14920"/>
                    <a:pt x="9305" y="14905"/>
                    <a:pt x="9305" y="14897"/>
                  </a:cubicBezTo>
                  <a:cubicBezTo>
                    <a:pt x="9305" y="14889"/>
                    <a:pt x="9305" y="14889"/>
                    <a:pt x="9305" y="14882"/>
                  </a:cubicBezTo>
                  <a:cubicBezTo>
                    <a:pt x="9313" y="14874"/>
                    <a:pt x="9313" y="14859"/>
                    <a:pt x="9321" y="14844"/>
                  </a:cubicBezTo>
                  <a:lnTo>
                    <a:pt x="9321" y="14836"/>
                  </a:lnTo>
                  <a:cubicBezTo>
                    <a:pt x="9321" y="14828"/>
                    <a:pt x="9328" y="14813"/>
                    <a:pt x="9336" y="14806"/>
                  </a:cubicBezTo>
                  <a:lnTo>
                    <a:pt x="9336" y="14798"/>
                  </a:lnTo>
                  <a:cubicBezTo>
                    <a:pt x="9344" y="14783"/>
                    <a:pt x="9351" y="14775"/>
                    <a:pt x="9366" y="14760"/>
                  </a:cubicBezTo>
                  <a:cubicBezTo>
                    <a:pt x="9374" y="14752"/>
                    <a:pt x="9389" y="14737"/>
                    <a:pt x="9397" y="14730"/>
                  </a:cubicBezTo>
                  <a:cubicBezTo>
                    <a:pt x="9427" y="14722"/>
                    <a:pt x="9465" y="14714"/>
                    <a:pt x="9496" y="14707"/>
                  </a:cubicBezTo>
                  <a:lnTo>
                    <a:pt x="9511" y="14707"/>
                  </a:lnTo>
                  <a:cubicBezTo>
                    <a:pt x="9533" y="14706"/>
                    <a:pt x="9556" y="14705"/>
                    <a:pt x="9578" y="14705"/>
                  </a:cubicBezTo>
                  <a:cubicBezTo>
                    <a:pt x="9738" y="14705"/>
                    <a:pt x="9897" y="14729"/>
                    <a:pt x="10043" y="14783"/>
                  </a:cubicBezTo>
                  <a:cubicBezTo>
                    <a:pt x="10173" y="14813"/>
                    <a:pt x="10295" y="14859"/>
                    <a:pt x="10409" y="14905"/>
                  </a:cubicBezTo>
                  <a:cubicBezTo>
                    <a:pt x="10614" y="14979"/>
                    <a:pt x="10805" y="15044"/>
                    <a:pt x="10950" y="15044"/>
                  </a:cubicBezTo>
                  <a:cubicBezTo>
                    <a:pt x="10983" y="15044"/>
                    <a:pt x="11013" y="15041"/>
                    <a:pt x="11040" y="15034"/>
                  </a:cubicBezTo>
                  <a:cubicBezTo>
                    <a:pt x="11063" y="14973"/>
                    <a:pt x="11086" y="14912"/>
                    <a:pt x="11109" y="14851"/>
                  </a:cubicBezTo>
                  <a:cubicBezTo>
                    <a:pt x="11109" y="14844"/>
                    <a:pt x="11116" y="14828"/>
                    <a:pt x="11116" y="14821"/>
                  </a:cubicBezTo>
                  <a:cubicBezTo>
                    <a:pt x="11162" y="14707"/>
                    <a:pt x="11192" y="14577"/>
                    <a:pt x="11223" y="14456"/>
                  </a:cubicBezTo>
                  <a:cubicBezTo>
                    <a:pt x="11299" y="14113"/>
                    <a:pt x="11329" y="13763"/>
                    <a:pt x="11329" y="13413"/>
                  </a:cubicBezTo>
                  <a:lnTo>
                    <a:pt x="11337" y="13413"/>
                  </a:lnTo>
                  <a:cubicBezTo>
                    <a:pt x="11337" y="13345"/>
                    <a:pt x="11337" y="13276"/>
                    <a:pt x="11337" y="13216"/>
                  </a:cubicBezTo>
                  <a:lnTo>
                    <a:pt x="11337" y="13193"/>
                  </a:lnTo>
                  <a:cubicBezTo>
                    <a:pt x="11322" y="12926"/>
                    <a:pt x="11291" y="12660"/>
                    <a:pt x="11246" y="12402"/>
                  </a:cubicBezTo>
                  <a:cubicBezTo>
                    <a:pt x="11238" y="12348"/>
                    <a:pt x="11230" y="12295"/>
                    <a:pt x="11215" y="12242"/>
                  </a:cubicBezTo>
                  <a:cubicBezTo>
                    <a:pt x="11215" y="12234"/>
                    <a:pt x="11215" y="12219"/>
                    <a:pt x="11207" y="12211"/>
                  </a:cubicBezTo>
                  <a:cubicBezTo>
                    <a:pt x="11200" y="12166"/>
                    <a:pt x="11192" y="12112"/>
                    <a:pt x="11177" y="12074"/>
                  </a:cubicBezTo>
                  <a:cubicBezTo>
                    <a:pt x="11177" y="12059"/>
                    <a:pt x="11177" y="12044"/>
                    <a:pt x="11169" y="12036"/>
                  </a:cubicBezTo>
                  <a:cubicBezTo>
                    <a:pt x="11154" y="11983"/>
                    <a:pt x="11147" y="11922"/>
                    <a:pt x="11131" y="11869"/>
                  </a:cubicBezTo>
                  <a:cubicBezTo>
                    <a:pt x="10584" y="12044"/>
                    <a:pt x="10074" y="12325"/>
                    <a:pt x="9633" y="12691"/>
                  </a:cubicBezTo>
                  <a:lnTo>
                    <a:pt x="9617" y="12713"/>
                  </a:lnTo>
                  <a:cubicBezTo>
                    <a:pt x="9579" y="12744"/>
                    <a:pt x="9541" y="12774"/>
                    <a:pt x="9503" y="12812"/>
                  </a:cubicBezTo>
                  <a:lnTo>
                    <a:pt x="9465" y="12850"/>
                  </a:lnTo>
                  <a:lnTo>
                    <a:pt x="9366" y="12942"/>
                  </a:lnTo>
                  <a:lnTo>
                    <a:pt x="9321" y="12995"/>
                  </a:lnTo>
                  <a:cubicBezTo>
                    <a:pt x="9298" y="13018"/>
                    <a:pt x="9267" y="13048"/>
                    <a:pt x="9237" y="13079"/>
                  </a:cubicBezTo>
                  <a:lnTo>
                    <a:pt x="9191" y="13132"/>
                  </a:lnTo>
                  <a:cubicBezTo>
                    <a:pt x="9169" y="13162"/>
                    <a:pt x="9138" y="13193"/>
                    <a:pt x="9115" y="13231"/>
                  </a:cubicBezTo>
                  <a:lnTo>
                    <a:pt x="9070" y="13284"/>
                  </a:lnTo>
                  <a:cubicBezTo>
                    <a:pt x="9032" y="13337"/>
                    <a:pt x="8986" y="13383"/>
                    <a:pt x="8948" y="13436"/>
                  </a:cubicBezTo>
                  <a:cubicBezTo>
                    <a:pt x="8879" y="13406"/>
                    <a:pt x="8819" y="13368"/>
                    <a:pt x="8758" y="13322"/>
                  </a:cubicBezTo>
                  <a:cubicBezTo>
                    <a:pt x="8727" y="13299"/>
                    <a:pt x="8697" y="13269"/>
                    <a:pt x="8666" y="13246"/>
                  </a:cubicBezTo>
                  <a:cubicBezTo>
                    <a:pt x="8628" y="13208"/>
                    <a:pt x="8606" y="13155"/>
                    <a:pt x="8606" y="13101"/>
                  </a:cubicBezTo>
                  <a:cubicBezTo>
                    <a:pt x="8689" y="12698"/>
                    <a:pt x="8910" y="12325"/>
                    <a:pt x="9229" y="12052"/>
                  </a:cubicBezTo>
                  <a:cubicBezTo>
                    <a:pt x="9458" y="11861"/>
                    <a:pt x="9709" y="11686"/>
                    <a:pt x="9967" y="11534"/>
                  </a:cubicBezTo>
                  <a:cubicBezTo>
                    <a:pt x="10264" y="11367"/>
                    <a:pt x="10546" y="11177"/>
                    <a:pt x="10819" y="10979"/>
                  </a:cubicBezTo>
                  <a:cubicBezTo>
                    <a:pt x="10774" y="10849"/>
                    <a:pt x="10713" y="10728"/>
                    <a:pt x="10660" y="10598"/>
                  </a:cubicBezTo>
                  <a:cubicBezTo>
                    <a:pt x="10584" y="10439"/>
                    <a:pt x="10500" y="10279"/>
                    <a:pt x="10409" y="10127"/>
                  </a:cubicBezTo>
                  <a:cubicBezTo>
                    <a:pt x="10355" y="10028"/>
                    <a:pt x="10302" y="9937"/>
                    <a:pt x="10249" y="9845"/>
                  </a:cubicBezTo>
                  <a:lnTo>
                    <a:pt x="10234" y="9822"/>
                  </a:lnTo>
                  <a:lnTo>
                    <a:pt x="10188" y="9762"/>
                  </a:lnTo>
                  <a:cubicBezTo>
                    <a:pt x="10142" y="9685"/>
                    <a:pt x="10097" y="9617"/>
                    <a:pt x="10051" y="9549"/>
                  </a:cubicBezTo>
                  <a:lnTo>
                    <a:pt x="9998" y="9465"/>
                  </a:lnTo>
                  <a:cubicBezTo>
                    <a:pt x="9937" y="9381"/>
                    <a:pt x="9884" y="9305"/>
                    <a:pt x="9830" y="9229"/>
                  </a:cubicBezTo>
                  <a:cubicBezTo>
                    <a:pt x="9800" y="9191"/>
                    <a:pt x="9770" y="9145"/>
                    <a:pt x="9739" y="9107"/>
                  </a:cubicBezTo>
                  <a:lnTo>
                    <a:pt x="9693" y="9039"/>
                  </a:lnTo>
                  <a:cubicBezTo>
                    <a:pt x="9602" y="8925"/>
                    <a:pt x="9518" y="8811"/>
                    <a:pt x="9427" y="8704"/>
                  </a:cubicBezTo>
                  <a:lnTo>
                    <a:pt x="9404" y="8681"/>
                  </a:lnTo>
                  <a:cubicBezTo>
                    <a:pt x="9351" y="8613"/>
                    <a:pt x="9298" y="8537"/>
                    <a:pt x="9237" y="8468"/>
                  </a:cubicBezTo>
                  <a:lnTo>
                    <a:pt x="9169" y="8385"/>
                  </a:lnTo>
                  <a:lnTo>
                    <a:pt x="9009" y="8210"/>
                  </a:lnTo>
                  <a:lnTo>
                    <a:pt x="8956" y="8149"/>
                  </a:lnTo>
                  <a:cubicBezTo>
                    <a:pt x="8864" y="8042"/>
                    <a:pt x="8765" y="7936"/>
                    <a:pt x="8674" y="7829"/>
                  </a:cubicBezTo>
                  <a:lnTo>
                    <a:pt x="8598" y="7745"/>
                  </a:lnTo>
                  <a:cubicBezTo>
                    <a:pt x="8278" y="7966"/>
                    <a:pt x="8043" y="8324"/>
                    <a:pt x="7860" y="8734"/>
                  </a:cubicBezTo>
                  <a:cubicBezTo>
                    <a:pt x="7799" y="8887"/>
                    <a:pt x="7738" y="9039"/>
                    <a:pt x="7693" y="9191"/>
                  </a:cubicBezTo>
                  <a:lnTo>
                    <a:pt x="7693" y="9183"/>
                  </a:lnTo>
                  <a:cubicBezTo>
                    <a:pt x="7510" y="9777"/>
                    <a:pt x="7373" y="10378"/>
                    <a:pt x="7282" y="10986"/>
                  </a:cubicBezTo>
                  <a:cubicBezTo>
                    <a:pt x="7232" y="11215"/>
                    <a:pt x="7120" y="11304"/>
                    <a:pt x="6989" y="11304"/>
                  </a:cubicBezTo>
                  <a:cubicBezTo>
                    <a:pt x="6920" y="11304"/>
                    <a:pt x="6846" y="11280"/>
                    <a:pt x="6772" y="11238"/>
                  </a:cubicBezTo>
                  <a:cubicBezTo>
                    <a:pt x="6749" y="11222"/>
                    <a:pt x="6719" y="11207"/>
                    <a:pt x="6696" y="11184"/>
                  </a:cubicBezTo>
                  <a:lnTo>
                    <a:pt x="6673" y="11169"/>
                  </a:lnTo>
                  <a:cubicBezTo>
                    <a:pt x="6658" y="11154"/>
                    <a:pt x="6635" y="11131"/>
                    <a:pt x="6612" y="11116"/>
                  </a:cubicBezTo>
                  <a:cubicBezTo>
                    <a:pt x="6468" y="10979"/>
                    <a:pt x="6354" y="10811"/>
                    <a:pt x="6293" y="10629"/>
                  </a:cubicBezTo>
                  <a:cubicBezTo>
                    <a:pt x="6262" y="10560"/>
                    <a:pt x="6247" y="10484"/>
                    <a:pt x="6247" y="10408"/>
                  </a:cubicBezTo>
                  <a:cubicBezTo>
                    <a:pt x="6285" y="9975"/>
                    <a:pt x="6437" y="9564"/>
                    <a:pt x="6681" y="9206"/>
                  </a:cubicBezTo>
                  <a:lnTo>
                    <a:pt x="6734" y="9130"/>
                  </a:lnTo>
                  <a:lnTo>
                    <a:pt x="6742" y="9115"/>
                  </a:lnTo>
                  <a:cubicBezTo>
                    <a:pt x="6955" y="8841"/>
                    <a:pt x="7190" y="8590"/>
                    <a:pt x="7442" y="8362"/>
                  </a:cubicBezTo>
                  <a:cubicBezTo>
                    <a:pt x="7753" y="8080"/>
                    <a:pt x="8065" y="7791"/>
                    <a:pt x="8301" y="7441"/>
                  </a:cubicBezTo>
                  <a:cubicBezTo>
                    <a:pt x="8103" y="7228"/>
                    <a:pt x="7898" y="7023"/>
                    <a:pt x="7700" y="6817"/>
                  </a:cubicBezTo>
                  <a:lnTo>
                    <a:pt x="7693" y="6810"/>
                  </a:lnTo>
                  <a:lnTo>
                    <a:pt x="7518" y="6635"/>
                  </a:lnTo>
                  <a:cubicBezTo>
                    <a:pt x="7190" y="6308"/>
                    <a:pt x="6856" y="5980"/>
                    <a:pt x="6521" y="5646"/>
                  </a:cubicBezTo>
                  <a:cubicBezTo>
                    <a:pt x="6239" y="5912"/>
                    <a:pt x="5996" y="6254"/>
                    <a:pt x="5745" y="6521"/>
                  </a:cubicBezTo>
                  <a:cubicBezTo>
                    <a:pt x="5699" y="6574"/>
                    <a:pt x="5646" y="6619"/>
                    <a:pt x="5600" y="6665"/>
                  </a:cubicBezTo>
                  <a:lnTo>
                    <a:pt x="5593" y="6665"/>
                  </a:lnTo>
                  <a:cubicBezTo>
                    <a:pt x="5570" y="6688"/>
                    <a:pt x="5539" y="6711"/>
                    <a:pt x="5517" y="6734"/>
                  </a:cubicBezTo>
                  <a:cubicBezTo>
                    <a:pt x="5486" y="6756"/>
                    <a:pt x="5471" y="6772"/>
                    <a:pt x="5448" y="6787"/>
                  </a:cubicBezTo>
                  <a:lnTo>
                    <a:pt x="5425" y="6794"/>
                  </a:lnTo>
                  <a:cubicBezTo>
                    <a:pt x="5410" y="6810"/>
                    <a:pt x="5387" y="6825"/>
                    <a:pt x="5365" y="6840"/>
                  </a:cubicBezTo>
                  <a:lnTo>
                    <a:pt x="5342" y="6848"/>
                  </a:lnTo>
                  <a:cubicBezTo>
                    <a:pt x="5319" y="6855"/>
                    <a:pt x="5296" y="6871"/>
                    <a:pt x="5266" y="6878"/>
                  </a:cubicBezTo>
                  <a:lnTo>
                    <a:pt x="5250" y="6886"/>
                  </a:lnTo>
                  <a:cubicBezTo>
                    <a:pt x="5228" y="6893"/>
                    <a:pt x="5197" y="6901"/>
                    <a:pt x="5167" y="6909"/>
                  </a:cubicBezTo>
                  <a:cubicBezTo>
                    <a:pt x="5136" y="6916"/>
                    <a:pt x="5098" y="6924"/>
                    <a:pt x="5068" y="6924"/>
                  </a:cubicBezTo>
                  <a:cubicBezTo>
                    <a:pt x="4840" y="6893"/>
                    <a:pt x="4703" y="6825"/>
                    <a:pt x="4642" y="6741"/>
                  </a:cubicBezTo>
                  <a:lnTo>
                    <a:pt x="4634" y="6734"/>
                  </a:lnTo>
                  <a:cubicBezTo>
                    <a:pt x="4627" y="6726"/>
                    <a:pt x="4619" y="6711"/>
                    <a:pt x="4619" y="6703"/>
                  </a:cubicBezTo>
                  <a:lnTo>
                    <a:pt x="4604" y="6688"/>
                  </a:lnTo>
                  <a:cubicBezTo>
                    <a:pt x="4604" y="6680"/>
                    <a:pt x="4604" y="6673"/>
                    <a:pt x="4604" y="6665"/>
                  </a:cubicBezTo>
                  <a:cubicBezTo>
                    <a:pt x="4596" y="6650"/>
                    <a:pt x="4596" y="6642"/>
                    <a:pt x="4596" y="6635"/>
                  </a:cubicBezTo>
                  <a:lnTo>
                    <a:pt x="4596" y="6612"/>
                  </a:lnTo>
                  <a:cubicBezTo>
                    <a:pt x="4596" y="6604"/>
                    <a:pt x="4596" y="6597"/>
                    <a:pt x="4596" y="6589"/>
                  </a:cubicBezTo>
                  <a:cubicBezTo>
                    <a:pt x="4596" y="6574"/>
                    <a:pt x="4596" y="6551"/>
                    <a:pt x="4596" y="6536"/>
                  </a:cubicBezTo>
                  <a:lnTo>
                    <a:pt x="4596" y="6528"/>
                  </a:lnTo>
                  <a:cubicBezTo>
                    <a:pt x="4596" y="6513"/>
                    <a:pt x="4596" y="6490"/>
                    <a:pt x="4604" y="6475"/>
                  </a:cubicBezTo>
                  <a:lnTo>
                    <a:pt x="4604" y="6467"/>
                  </a:lnTo>
                  <a:cubicBezTo>
                    <a:pt x="4611" y="6452"/>
                    <a:pt x="4619" y="6429"/>
                    <a:pt x="4627" y="6414"/>
                  </a:cubicBezTo>
                  <a:cubicBezTo>
                    <a:pt x="4710" y="6231"/>
                    <a:pt x="4817" y="6064"/>
                    <a:pt x="4946" y="5912"/>
                  </a:cubicBezTo>
                  <a:lnTo>
                    <a:pt x="4961" y="5889"/>
                  </a:lnTo>
                  <a:lnTo>
                    <a:pt x="4977" y="5874"/>
                  </a:lnTo>
                  <a:cubicBezTo>
                    <a:pt x="5243" y="5539"/>
                    <a:pt x="5570" y="5166"/>
                    <a:pt x="5722" y="4816"/>
                  </a:cubicBezTo>
                  <a:cubicBezTo>
                    <a:pt x="5387" y="4459"/>
                    <a:pt x="5060" y="4086"/>
                    <a:pt x="4741" y="3690"/>
                  </a:cubicBezTo>
                  <a:cubicBezTo>
                    <a:pt x="4672" y="3607"/>
                    <a:pt x="4604" y="3523"/>
                    <a:pt x="4535" y="3439"/>
                  </a:cubicBezTo>
                  <a:cubicBezTo>
                    <a:pt x="4444" y="3318"/>
                    <a:pt x="4353" y="3196"/>
                    <a:pt x="4261" y="3074"/>
                  </a:cubicBezTo>
                  <a:lnTo>
                    <a:pt x="4193" y="2983"/>
                  </a:lnTo>
                  <a:cubicBezTo>
                    <a:pt x="4140" y="2899"/>
                    <a:pt x="4079" y="2815"/>
                    <a:pt x="4025" y="2732"/>
                  </a:cubicBezTo>
                  <a:cubicBezTo>
                    <a:pt x="3934" y="2602"/>
                    <a:pt x="3851" y="2466"/>
                    <a:pt x="3767" y="2321"/>
                  </a:cubicBezTo>
                  <a:cubicBezTo>
                    <a:pt x="3714" y="2230"/>
                    <a:pt x="3660" y="2123"/>
                    <a:pt x="3607" y="2024"/>
                  </a:cubicBezTo>
                  <a:cubicBezTo>
                    <a:pt x="3531" y="1864"/>
                    <a:pt x="3463" y="1712"/>
                    <a:pt x="3402" y="1545"/>
                  </a:cubicBezTo>
                  <a:lnTo>
                    <a:pt x="3386" y="1492"/>
                  </a:lnTo>
                  <a:lnTo>
                    <a:pt x="3348" y="1393"/>
                  </a:lnTo>
                  <a:cubicBezTo>
                    <a:pt x="3341" y="1370"/>
                    <a:pt x="3333" y="1347"/>
                    <a:pt x="3326" y="1324"/>
                  </a:cubicBezTo>
                  <a:cubicBezTo>
                    <a:pt x="3318" y="1301"/>
                    <a:pt x="3310" y="1263"/>
                    <a:pt x="3303" y="1225"/>
                  </a:cubicBezTo>
                  <a:cubicBezTo>
                    <a:pt x="3288" y="1195"/>
                    <a:pt x="3288" y="1180"/>
                    <a:pt x="3280" y="1157"/>
                  </a:cubicBezTo>
                  <a:cubicBezTo>
                    <a:pt x="3272" y="1111"/>
                    <a:pt x="3257" y="1066"/>
                    <a:pt x="3249" y="1020"/>
                  </a:cubicBezTo>
                  <a:cubicBezTo>
                    <a:pt x="3249" y="997"/>
                    <a:pt x="3234" y="982"/>
                    <a:pt x="3234" y="959"/>
                  </a:cubicBezTo>
                  <a:cubicBezTo>
                    <a:pt x="3227" y="921"/>
                    <a:pt x="3219" y="875"/>
                    <a:pt x="3211" y="837"/>
                  </a:cubicBezTo>
                  <a:cubicBezTo>
                    <a:pt x="3211" y="815"/>
                    <a:pt x="3204" y="799"/>
                    <a:pt x="3204" y="777"/>
                  </a:cubicBezTo>
                  <a:cubicBezTo>
                    <a:pt x="3196" y="738"/>
                    <a:pt x="3189" y="700"/>
                    <a:pt x="3181" y="662"/>
                  </a:cubicBezTo>
                  <a:cubicBezTo>
                    <a:pt x="3181" y="640"/>
                    <a:pt x="3181" y="624"/>
                    <a:pt x="3173" y="602"/>
                  </a:cubicBezTo>
                  <a:cubicBezTo>
                    <a:pt x="3173" y="548"/>
                    <a:pt x="3166" y="487"/>
                    <a:pt x="3158" y="434"/>
                  </a:cubicBezTo>
                  <a:cubicBezTo>
                    <a:pt x="3151" y="290"/>
                    <a:pt x="3151" y="145"/>
                    <a:pt x="3158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37"/>
            <p:cNvSpPr/>
            <p:nvPr/>
          </p:nvSpPr>
          <p:spPr>
            <a:xfrm rot="5400000" flipH="1">
              <a:off x="251758" y="1152193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rgbClr val="304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37"/>
            <p:cNvSpPr/>
            <p:nvPr/>
          </p:nvSpPr>
          <p:spPr>
            <a:xfrm rot="5400000" flipH="1">
              <a:off x="251758" y="1152193"/>
              <a:ext cx="541183" cy="997976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37"/>
            <p:cNvSpPr/>
            <p:nvPr/>
          </p:nvSpPr>
          <p:spPr>
            <a:xfrm rot="5400000" flipH="1">
              <a:off x="964572" y="1829990"/>
              <a:ext cx="21749" cy="91782"/>
            </a:xfrm>
            <a:custGeom>
              <a:avLst/>
              <a:gdLst/>
              <a:ahLst/>
              <a:cxnLst/>
              <a:rect l="l" t="t" r="r" b="b"/>
              <a:pathLst>
                <a:path w="359" h="1515" extrusionOk="0">
                  <a:moveTo>
                    <a:pt x="115" y="1"/>
                  </a:moveTo>
                  <a:cubicBezTo>
                    <a:pt x="54" y="503"/>
                    <a:pt x="16" y="1013"/>
                    <a:pt x="1" y="1515"/>
                  </a:cubicBezTo>
                  <a:cubicBezTo>
                    <a:pt x="115" y="1378"/>
                    <a:pt x="237" y="1249"/>
                    <a:pt x="358" y="1119"/>
                  </a:cubicBezTo>
                  <a:cubicBezTo>
                    <a:pt x="221" y="762"/>
                    <a:pt x="138" y="389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37"/>
            <p:cNvSpPr/>
            <p:nvPr/>
          </p:nvSpPr>
          <p:spPr>
            <a:xfrm rot="5400000" flipH="1">
              <a:off x="807146" y="1809483"/>
              <a:ext cx="66883" cy="82089"/>
            </a:xfrm>
            <a:custGeom>
              <a:avLst/>
              <a:gdLst/>
              <a:ahLst/>
              <a:cxnLst/>
              <a:rect l="l" t="t" r="r" b="b"/>
              <a:pathLst>
                <a:path w="1104" h="1355" extrusionOk="0">
                  <a:moveTo>
                    <a:pt x="936" y="0"/>
                  </a:moveTo>
                  <a:cubicBezTo>
                    <a:pt x="602" y="335"/>
                    <a:pt x="290" y="685"/>
                    <a:pt x="0" y="1058"/>
                  </a:cubicBezTo>
                  <a:cubicBezTo>
                    <a:pt x="8" y="1157"/>
                    <a:pt x="23" y="1256"/>
                    <a:pt x="31" y="1354"/>
                  </a:cubicBezTo>
                  <a:cubicBezTo>
                    <a:pt x="373" y="966"/>
                    <a:pt x="738" y="609"/>
                    <a:pt x="1104" y="251"/>
                  </a:cubicBezTo>
                  <a:cubicBezTo>
                    <a:pt x="1050" y="168"/>
                    <a:pt x="990" y="92"/>
                    <a:pt x="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37"/>
            <p:cNvSpPr/>
            <p:nvPr/>
          </p:nvSpPr>
          <p:spPr>
            <a:xfrm rot="5400000" flipH="1">
              <a:off x="732235" y="1766378"/>
              <a:ext cx="98689" cy="124497"/>
            </a:xfrm>
            <a:custGeom>
              <a:avLst/>
              <a:gdLst/>
              <a:ahLst/>
              <a:cxnLst/>
              <a:rect l="l" t="t" r="r" b="b"/>
              <a:pathLst>
                <a:path w="1629" h="2055" extrusionOk="0">
                  <a:moveTo>
                    <a:pt x="1286" y="0"/>
                  </a:moveTo>
                  <a:cubicBezTo>
                    <a:pt x="830" y="441"/>
                    <a:pt x="404" y="898"/>
                    <a:pt x="0" y="1385"/>
                  </a:cubicBezTo>
                  <a:cubicBezTo>
                    <a:pt x="31" y="1613"/>
                    <a:pt x="61" y="1834"/>
                    <a:pt x="92" y="2054"/>
                  </a:cubicBezTo>
                  <a:cubicBezTo>
                    <a:pt x="563" y="1453"/>
                    <a:pt x="1104" y="951"/>
                    <a:pt x="1628" y="441"/>
                  </a:cubicBezTo>
                  <a:cubicBezTo>
                    <a:pt x="1514" y="297"/>
                    <a:pt x="1400" y="152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37"/>
            <p:cNvSpPr/>
            <p:nvPr/>
          </p:nvSpPr>
          <p:spPr>
            <a:xfrm rot="5400000" flipH="1">
              <a:off x="664746" y="1734330"/>
              <a:ext cx="115288" cy="146186"/>
            </a:xfrm>
            <a:custGeom>
              <a:avLst/>
              <a:gdLst/>
              <a:ahLst/>
              <a:cxnLst/>
              <a:rect l="l" t="t" r="r" b="b"/>
              <a:pathLst>
                <a:path w="1903" h="2413" extrusionOk="0">
                  <a:moveTo>
                    <a:pt x="1712" y="1"/>
                  </a:moveTo>
                  <a:cubicBezTo>
                    <a:pt x="1119" y="579"/>
                    <a:pt x="503" y="1165"/>
                    <a:pt x="0" y="1888"/>
                  </a:cubicBezTo>
                  <a:cubicBezTo>
                    <a:pt x="31" y="2063"/>
                    <a:pt x="69" y="2238"/>
                    <a:pt x="115" y="2413"/>
                  </a:cubicBezTo>
                  <a:cubicBezTo>
                    <a:pt x="601" y="1561"/>
                    <a:pt x="1256" y="876"/>
                    <a:pt x="1880" y="237"/>
                  </a:cubicBezTo>
                  <a:cubicBezTo>
                    <a:pt x="1887" y="229"/>
                    <a:pt x="1895" y="222"/>
                    <a:pt x="1902" y="222"/>
                  </a:cubicBezTo>
                  <a:cubicBezTo>
                    <a:pt x="1842" y="145"/>
                    <a:pt x="1781" y="77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37"/>
            <p:cNvSpPr/>
            <p:nvPr/>
          </p:nvSpPr>
          <p:spPr>
            <a:xfrm rot="5400000" flipH="1">
              <a:off x="599528" y="1683895"/>
              <a:ext cx="123588" cy="204708"/>
            </a:xfrm>
            <a:custGeom>
              <a:avLst/>
              <a:gdLst/>
              <a:ahLst/>
              <a:cxnLst/>
              <a:rect l="l" t="t" r="r" b="b"/>
              <a:pathLst>
                <a:path w="2040" h="3379" extrusionOk="0">
                  <a:moveTo>
                    <a:pt x="1903" y="1"/>
                  </a:moveTo>
                  <a:cubicBezTo>
                    <a:pt x="1895" y="46"/>
                    <a:pt x="1872" y="92"/>
                    <a:pt x="1834" y="130"/>
                  </a:cubicBezTo>
                  <a:cubicBezTo>
                    <a:pt x="1173" y="838"/>
                    <a:pt x="465" y="1599"/>
                    <a:pt x="1" y="2580"/>
                  </a:cubicBezTo>
                  <a:cubicBezTo>
                    <a:pt x="69" y="2846"/>
                    <a:pt x="145" y="3113"/>
                    <a:pt x="229" y="3379"/>
                  </a:cubicBezTo>
                  <a:cubicBezTo>
                    <a:pt x="473" y="2945"/>
                    <a:pt x="724" y="2527"/>
                    <a:pt x="990" y="2116"/>
                  </a:cubicBezTo>
                  <a:cubicBezTo>
                    <a:pt x="564" y="1758"/>
                    <a:pt x="1697" y="891"/>
                    <a:pt x="2040" y="145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37"/>
            <p:cNvSpPr/>
            <p:nvPr/>
          </p:nvSpPr>
          <p:spPr>
            <a:xfrm rot="5400000" flipH="1">
              <a:off x="480574" y="1588931"/>
              <a:ext cx="162361" cy="252629"/>
            </a:xfrm>
            <a:custGeom>
              <a:avLst/>
              <a:gdLst/>
              <a:ahLst/>
              <a:cxnLst/>
              <a:rect l="l" t="t" r="r" b="b"/>
              <a:pathLst>
                <a:path w="2680" h="4170" extrusionOk="0">
                  <a:moveTo>
                    <a:pt x="2245" y="1"/>
                  </a:moveTo>
                  <a:cubicBezTo>
                    <a:pt x="1515" y="807"/>
                    <a:pt x="975" y="1826"/>
                    <a:pt x="457" y="2899"/>
                  </a:cubicBezTo>
                  <a:cubicBezTo>
                    <a:pt x="305" y="3219"/>
                    <a:pt x="146" y="3553"/>
                    <a:pt x="1" y="3888"/>
                  </a:cubicBezTo>
                  <a:cubicBezTo>
                    <a:pt x="39" y="3980"/>
                    <a:pt x="77" y="4078"/>
                    <a:pt x="115" y="4170"/>
                  </a:cubicBezTo>
                  <a:cubicBezTo>
                    <a:pt x="731" y="2663"/>
                    <a:pt x="1614" y="1385"/>
                    <a:pt x="2679" y="427"/>
                  </a:cubicBezTo>
                  <a:cubicBezTo>
                    <a:pt x="2534" y="282"/>
                    <a:pt x="2390" y="145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37"/>
            <p:cNvSpPr/>
            <p:nvPr/>
          </p:nvSpPr>
          <p:spPr>
            <a:xfrm rot="5400000" flipH="1">
              <a:off x="352438" y="1641940"/>
              <a:ext cx="48466" cy="139703"/>
            </a:xfrm>
            <a:custGeom>
              <a:avLst/>
              <a:gdLst/>
              <a:ahLst/>
              <a:cxnLst/>
              <a:rect l="l" t="t" r="r" b="b"/>
              <a:pathLst>
                <a:path w="800" h="2306" extrusionOk="0">
                  <a:moveTo>
                    <a:pt x="799" y="0"/>
                  </a:moveTo>
                  <a:cubicBezTo>
                    <a:pt x="701" y="206"/>
                    <a:pt x="617" y="419"/>
                    <a:pt x="526" y="632"/>
                  </a:cubicBezTo>
                  <a:cubicBezTo>
                    <a:pt x="328" y="1096"/>
                    <a:pt x="153" y="1575"/>
                    <a:pt x="1" y="2062"/>
                  </a:cubicBezTo>
                  <a:lnTo>
                    <a:pt x="130" y="2305"/>
                  </a:lnTo>
                  <a:cubicBezTo>
                    <a:pt x="153" y="2237"/>
                    <a:pt x="176" y="2176"/>
                    <a:pt x="198" y="2108"/>
                  </a:cubicBezTo>
                  <a:cubicBezTo>
                    <a:pt x="373" y="1636"/>
                    <a:pt x="556" y="1179"/>
                    <a:pt x="746" y="723"/>
                  </a:cubicBezTo>
                  <a:cubicBezTo>
                    <a:pt x="716" y="654"/>
                    <a:pt x="708" y="578"/>
                    <a:pt x="701" y="510"/>
                  </a:cubicBezTo>
                  <a:cubicBezTo>
                    <a:pt x="716" y="335"/>
                    <a:pt x="746" y="168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37"/>
            <p:cNvSpPr/>
            <p:nvPr/>
          </p:nvSpPr>
          <p:spPr>
            <a:xfrm rot="5400000" flipH="1">
              <a:off x="502261" y="1557123"/>
              <a:ext cx="95963" cy="128193"/>
            </a:xfrm>
            <a:custGeom>
              <a:avLst/>
              <a:gdLst/>
              <a:ahLst/>
              <a:cxnLst/>
              <a:rect l="l" t="t" r="r" b="b"/>
              <a:pathLst>
                <a:path w="1584" h="2116" extrusionOk="0">
                  <a:moveTo>
                    <a:pt x="1363" y="1"/>
                  </a:moveTo>
                  <a:cubicBezTo>
                    <a:pt x="822" y="640"/>
                    <a:pt x="366" y="1355"/>
                    <a:pt x="1" y="2116"/>
                  </a:cubicBezTo>
                  <a:cubicBezTo>
                    <a:pt x="237" y="1789"/>
                    <a:pt x="503" y="1492"/>
                    <a:pt x="800" y="1226"/>
                  </a:cubicBezTo>
                  <a:cubicBezTo>
                    <a:pt x="1028" y="868"/>
                    <a:pt x="1287" y="533"/>
                    <a:pt x="1583" y="229"/>
                  </a:cubicBezTo>
                  <a:cubicBezTo>
                    <a:pt x="1507" y="153"/>
                    <a:pt x="1439" y="77"/>
                    <a:pt x="1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37"/>
            <p:cNvSpPr/>
            <p:nvPr/>
          </p:nvSpPr>
          <p:spPr>
            <a:xfrm rot="5400000" flipH="1">
              <a:off x="416780" y="1546765"/>
              <a:ext cx="167329" cy="284859"/>
            </a:xfrm>
            <a:custGeom>
              <a:avLst/>
              <a:gdLst/>
              <a:ahLst/>
              <a:cxnLst/>
              <a:rect l="l" t="t" r="r" b="b"/>
              <a:pathLst>
                <a:path w="2762" h="4702" extrusionOk="0">
                  <a:moveTo>
                    <a:pt x="2610" y="0"/>
                  </a:moveTo>
                  <a:cubicBezTo>
                    <a:pt x="1484" y="1027"/>
                    <a:pt x="586" y="2412"/>
                    <a:pt x="0" y="4048"/>
                  </a:cubicBezTo>
                  <a:cubicBezTo>
                    <a:pt x="99" y="4268"/>
                    <a:pt x="198" y="4489"/>
                    <a:pt x="304" y="4702"/>
                  </a:cubicBezTo>
                  <a:cubicBezTo>
                    <a:pt x="418" y="4367"/>
                    <a:pt x="548" y="4048"/>
                    <a:pt x="685" y="3736"/>
                  </a:cubicBezTo>
                  <a:cubicBezTo>
                    <a:pt x="1248" y="2404"/>
                    <a:pt x="1887" y="1141"/>
                    <a:pt x="2762" y="152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37"/>
            <p:cNvSpPr/>
            <p:nvPr/>
          </p:nvSpPr>
          <p:spPr>
            <a:xfrm rot="5400000" flipH="1">
              <a:off x="281919" y="1617525"/>
              <a:ext cx="48042" cy="135523"/>
            </a:xfrm>
            <a:custGeom>
              <a:avLst/>
              <a:gdLst/>
              <a:ahLst/>
              <a:cxnLst/>
              <a:rect l="l" t="t" r="r" b="b"/>
              <a:pathLst>
                <a:path w="793" h="2237" extrusionOk="0">
                  <a:moveTo>
                    <a:pt x="617" y="0"/>
                  </a:moveTo>
                  <a:cubicBezTo>
                    <a:pt x="435" y="449"/>
                    <a:pt x="260" y="906"/>
                    <a:pt x="100" y="1385"/>
                  </a:cubicBezTo>
                  <a:cubicBezTo>
                    <a:pt x="69" y="1484"/>
                    <a:pt x="31" y="1583"/>
                    <a:pt x="1" y="1674"/>
                  </a:cubicBezTo>
                  <a:cubicBezTo>
                    <a:pt x="107" y="1864"/>
                    <a:pt x="214" y="2047"/>
                    <a:pt x="328" y="2237"/>
                  </a:cubicBezTo>
                  <a:cubicBezTo>
                    <a:pt x="419" y="1522"/>
                    <a:pt x="572" y="822"/>
                    <a:pt x="792" y="137"/>
                  </a:cubicBezTo>
                  <a:cubicBezTo>
                    <a:pt x="724" y="99"/>
                    <a:pt x="663" y="53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37"/>
            <p:cNvSpPr/>
            <p:nvPr/>
          </p:nvSpPr>
          <p:spPr>
            <a:xfrm rot="5400000" flipH="1">
              <a:off x="503412" y="1532465"/>
              <a:ext cx="59492" cy="87602"/>
            </a:xfrm>
            <a:custGeom>
              <a:avLst/>
              <a:gdLst/>
              <a:ahLst/>
              <a:cxnLst/>
              <a:rect l="l" t="t" r="r" b="b"/>
              <a:pathLst>
                <a:path w="982" h="1446" extrusionOk="0">
                  <a:moveTo>
                    <a:pt x="905" y="0"/>
                  </a:moveTo>
                  <a:cubicBezTo>
                    <a:pt x="479" y="304"/>
                    <a:pt x="198" y="837"/>
                    <a:pt x="0" y="1446"/>
                  </a:cubicBezTo>
                  <a:cubicBezTo>
                    <a:pt x="282" y="959"/>
                    <a:pt x="609" y="502"/>
                    <a:pt x="982" y="76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37"/>
            <p:cNvSpPr/>
            <p:nvPr/>
          </p:nvSpPr>
          <p:spPr>
            <a:xfrm rot="5400000" flipH="1">
              <a:off x="205887" y="1620250"/>
              <a:ext cx="21264" cy="69246"/>
            </a:xfrm>
            <a:custGeom>
              <a:avLst/>
              <a:gdLst/>
              <a:ahLst/>
              <a:cxnLst/>
              <a:rect l="l" t="t" r="r" b="b"/>
              <a:pathLst>
                <a:path w="351" h="1143" extrusionOk="0">
                  <a:moveTo>
                    <a:pt x="100" y="1"/>
                  </a:moveTo>
                  <a:cubicBezTo>
                    <a:pt x="54" y="282"/>
                    <a:pt x="23" y="572"/>
                    <a:pt x="1" y="853"/>
                  </a:cubicBezTo>
                  <a:cubicBezTo>
                    <a:pt x="62" y="952"/>
                    <a:pt x="122" y="1043"/>
                    <a:pt x="183" y="1142"/>
                  </a:cubicBezTo>
                  <a:cubicBezTo>
                    <a:pt x="229" y="838"/>
                    <a:pt x="282" y="541"/>
                    <a:pt x="351" y="244"/>
                  </a:cubicBezTo>
                  <a:lnTo>
                    <a:pt x="313" y="244"/>
                  </a:lnTo>
                  <a:cubicBezTo>
                    <a:pt x="282" y="237"/>
                    <a:pt x="252" y="222"/>
                    <a:pt x="229" y="206"/>
                  </a:cubicBezTo>
                  <a:lnTo>
                    <a:pt x="183" y="161"/>
                  </a:lnTo>
                  <a:cubicBezTo>
                    <a:pt x="145" y="130"/>
                    <a:pt x="122" y="85"/>
                    <a:pt x="107" y="3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37"/>
            <p:cNvSpPr/>
            <p:nvPr/>
          </p:nvSpPr>
          <p:spPr>
            <a:xfrm rot="5400000" flipH="1">
              <a:off x="154968" y="1441198"/>
              <a:ext cx="123104" cy="162301"/>
            </a:xfrm>
            <a:custGeom>
              <a:avLst/>
              <a:gdLst/>
              <a:ahLst/>
              <a:cxnLst/>
              <a:rect l="l" t="t" r="r" b="b"/>
              <a:pathLst>
                <a:path w="2032" h="2679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583" y="282"/>
                    <a:pt x="1202" y="647"/>
                    <a:pt x="898" y="1081"/>
                  </a:cubicBezTo>
                  <a:cubicBezTo>
                    <a:pt x="792" y="1028"/>
                    <a:pt x="693" y="959"/>
                    <a:pt x="609" y="875"/>
                  </a:cubicBezTo>
                  <a:lnTo>
                    <a:pt x="540" y="1058"/>
                  </a:lnTo>
                  <a:cubicBezTo>
                    <a:pt x="327" y="1591"/>
                    <a:pt x="152" y="2131"/>
                    <a:pt x="0" y="2679"/>
                  </a:cubicBezTo>
                  <a:cubicBezTo>
                    <a:pt x="365" y="1994"/>
                    <a:pt x="807" y="1355"/>
                    <a:pt x="1316" y="761"/>
                  </a:cubicBezTo>
                  <a:cubicBezTo>
                    <a:pt x="1537" y="495"/>
                    <a:pt x="1773" y="244"/>
                    <a:pt x="2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37"/>
            <p:cNvSpPr/>
            <p:nvPr/>
          </p:nvSpPr>
          <p:spPr>
            <a:xfrm rot="5400000" flipH="1">
              <a:off x="322723" y="1409391"/>
              <a:ext cx="96871" cy="110260"/>
            </a:xfrm>
            <a:custGeom>
              <a:avLst/>
              <a:gdLst/>
              <a:ahLst/>
              <a:cxnLst/>
              <a:rect l="l" t="t" r="r" b="b"/>
              <a:pathLst>
                <a:path w="1599" h="1820" extrusionOk="0">
                  <a:moveTo>
                    <a:pt x="1241" y="1"/>
                  </a:moveTo>
                  <a:cubicBezTo>
                    <a:pt x="762" y="556"/>
                    <a:pt x="351" y="1165"/>
                    <a:pt x="1" y="1819"/>
                  </a:cubicBezTo>
                  <a:cubicBezTo>
                    <a:pt x="465" y="1401"/>
                    <a:pt x="1089" y="1119"/>
                    <a:pt x="1599" y="739"/>
                  </a:cubicBezTo>
                  <a:cubicBezTo>
                    <a:pt x="1492" y="488"/>
                    <a:pt x="1370" y="237"/>
                    <a:pt x="1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37"/>
            <p:cNvSpPr/>
            <p:nvPr/>
          </p:nvSpPr>
          <p:spPr>
            <a:xfrm rot="5400000" flipH="1">
              <a:off x="81451" y="1342297"/>
              <a:ext cx="186715" cy="284495"/>
            </a:xfrm>
            <a:custGeom>
              <a:avLst/>
              <a:gdLst/>
              <a:ahLst/>
              <a:cxnLst/>
              <a:rect l="l" t="t" r="r" b="b"/>
              <a:pathLst>
                <a:path w="3082" h="4696" extrusionOk="0">
                  <a:moveTo>
                    <a:pt x="3013" y="1"/>
                  </a:moveTo>
                  <a:cubicBezTo>
                    <a:pt x="2465" y="412"/>
                    <a:pt x="1971" y="891"/>
                    <a:pt x="1552" y="1424"/>
                  </a:cubicBezTo>
                  <a:cubicBezTo>
                    <a:pt x="944" y="2192"/>
                    <a:pt x="343" y="3044"/>
                    <a:pt x="0" y="4048"/>
                  </a:cubicBezTo>
                  <a:cubicBezTo>
                    <a:pt x="53" y="4117"/>
                    <a:pt x="99" y="4178"/>
                    <a:pt x="145" y="4239"/>
                  </a:cubicBezTo>
                  <a:cubicBezTo>
                    <a:pt x="259" y="4391"/>
                    <a:pt x="365" y="4543"/>
                    <a:pt x="480" y="4695"/>
                  </a:cubicBezTo>
                  <a:cubicBezTo>
                    <a:pt x="647" y="4132"/>
                    <a:pt x="875" y="3584"/>
                    <a:pt x="1157" y="3059"/>
                  </a:cubicBezTo>
                  <a:cubicBezTo>
                    <a:pt x="1103" y="2930"/>
                    <a:pt x="1141" y="2785"/>
                    <a:pt x="1240" y="2702"/>
                  </a:cubicBezTo>
                  <a:cubicBezTo>
                    <a:pt x="1286" y="2687"/>
                    <a:pt x="1324" y="2679"/>
                    <a:pt x="1370" y="2679"/>
                  </a:cubicBezTo>
                  <a:cubicBezTo>
                    <a:pt x="1811" y="1933"/>
                    <a:pt x="2321" y="1226"/>
                    <a:pt x="2891" y="579"/>
                  </a:cubicBezTo>
                  <a:cubicBezTo>
                    <a:pt x="2960" y="511"/>
                    <a:pt x="3021" y="442"/>
                    <a:pt x="3081" y="374"/>
                  </a:cubicBezTo>
                  <a:cubicBezTo>
                    <a:pt x="3066" y="244"/>
                    <a:pt x="3036" y="123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37"/>
            <p:cNvSpPr/>
            <p:nvPr/>
          </p:nvSpPr>
          <p:spPr>
            <a:xfrm rot="5400000" flipH="1">
              <a:off x="41373" y="1448345"/>
              <a:ext cx="55796" cy="83483"/>
            </a:xfrm>
            <a:custGeom>
              <a:avLst/>
              <a:gdLst/>
              <a:ahLst/>
              <a:cxnLst/>
              <a:rect l="l" t="t" r="r" b="b"/>
              <a:pathLst>
                <a:path w="921" h="1378" extrusionOk="0">
                  <a:moveTo>
                    <a:pt x="548" y="1"/>
                  </a:moveTo>
                  <a:cubicBezTo>
                    <a:pt x="327" y="442"/>
                    <a:pt x="145" y="906"/>
                    <a:pt x="0" y="1378"/>
                  </a:cubicBezTo>
                  <a:cubicBezTo>
                    <a:pt x="175" y="1340"/>
                    <a:pt x="335" y="1271"/>
                    <a:pt x="495" y="1188"/>
                  </a:cubicBezTo>
                  <a:cubicBezTo>
                    <a:pt x="632" y="830"/>
                    <a:pt x="761" y="480"/>
                    <a:pt x="921" y="145"/>
                  </a:cubicBezTo>
                  <a:cubicBezTo>
                    <a:pt x="799" y="92"/>
                    <a:pt x="670" y="54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37"/>
            <p:cNvSpPr/>
            <p:nvPr/>
          </p:nvSpPr>
          <p:spPr>
            <a:xfrm rot="5400000" flipH="1">
              <a:off x="75905" y="1426232"/>
              <a:ext cx="13934" cy="18478"/>
            </a:xfrm>
            <a:custGeom>
              <a:avLst/>
              <a:gdLst/>
              <a:ahLst/>
              <a:cxnLst/>
              <a:rect l="l" t="t" r="r" b="b"/>
              <a:pathLst>
                <a:path w="230" h="305" extrusionOk="0">
                  <a:moveTo>
                    <a:pt x="130" y="1"/>
                  </a:moveTo>
                  <a:cubicBezTo>
                    <a:pt x="85" y="100"/>
                    <a:pt x="47" y="206"/>
                    <a:pt x="1" y="305"/>
                  </a:cubicBezTo>
                  <a:cubicBezTo>
                    <a:pt x="77" y="221"/>
                    <a:pt x="153" y="130"/>
                    <a:pt x="229" y="39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37"/>
            <p:cNvSpPr/>
            <p:nvPr/>
          </p:nvSpPr>
          <p:spPr>
            <a:xfrm rot="5400000" flipH="1">
              <a:off x="222005" y="1353868"/>
              <a:ext cx="179385" cy="373855"/>
            </a:xfrm>
            <a:custGeom>
              <a:avLst/>
              <a:gdLst/>
              <a:ahLst/>
              <a:cxnLst/>
              <a:rect l="l" t="t" r="r" b="b"/>
              <a:pathLst>
                <a:path w="2961" h="6171" extrusionOk="0">
                  <a:moveTo>
                    <a:pt x="2405" y="0"/>
                  </a:moveTo>
                  <a:cubicBezTo>
                    <a:pt x="1043" y="1446"/>
                    <a:pt x="275" y="3523"/>
                    <a:pt x="1" y="5821"/>
                  </a:cubicBezTo>
                  <a:cubicBezTo>
                    <a:pt x="77" y="5942"/>
                    <a:pt x="153" y="6056"/>
                    <a:pt x="237" y="6171"/>
                  </a:cubicBezTo>
                  <a:cubicBezTo>
                    <a:pt x="389" y="5547"/>
                    <a:pt x="579" y="4938"/>
                    <a:pt x="815" y="4345"/>
                  </a:cubicBezTo>
                  <a:cubicBezTo>
                    <a:pt x="1302" y="3036"/>
                    <a:pt x="2025" y="1834"/>
                    <a:pt x="2960" y="807"/>
                  </a:cubicBezTo>
                  <a:cubicBezTo>
                    <a:pt x="2785" y="533"/>
                    <a:pt x="2603" y="259"/>
                    <a:pt x="2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37"/>
            <p:cNvSpPr/>
            <p:nvPr/>
          </p:nvSpPr>
          <p:spPr>
            <a:xfrm rot="5400000" flipH="1">
              <a:off x="162086" y="1366286"/>
              <a:ext cx="77970" cy="115773"/>
            </a:xfrm>
            <a:custGeom>
              <a:avLst/>
              <a:gdLst/>
              <a:ahLst/>
              <a:cxnLst/>
              <a:rect l="l" t="t" r="r" b="b"/>
              <a:pathLst>
                <a:path w="1287" h="1911" extrusionOk="0">
                  <a:moveTo>
                    <a:pt x="1264" y="1"/>
                  </a:moveTo>
                  <a:cubicBezTo>
                    <a:pt x="799" y="556"/>
                    <a:pt x="373" y="1157"/>
                    <a:pt x="1" y="1788"/>
                  </a:cubicBezTo>
                  <a:cubicBezTo>
                    <a:pt x="122" y="1826"/>
                    <a:pt x="244" y="1872"/>
                    <a:pt x="366" y="1910"/>
                  </a:cubicBezTo>
                  <a:cubicBezTo>
                    <a:pt x="556" y="1591"/>
                    <a:pt x="784" y="1294"/>
                    <a:pt x="1051" y="1035"/>
                  </a:cubicBezTo>
                  <a:cubicBezTo>
                    <a:pt x="1119" y="967"/>
                    <a:pt x="1195" y="906"/>
                    <a:pt x="1264" y="837"/>
                  </a:cubicBezTo>
                  <a:cubicBezTo>
                    <a:pt x="1286" y="556"/>
                    <a:pt x="1286" y="274"/>
                    <a:pt x="1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37"/>
            <p:cNvSpPr/>
            <p:nvPr/>
          </p:nvSpPr>
          <p:spPr>
            <a:xfrm rot="5400000" flipH="1">
              <a:off x="138457" y="1391003"/>
              <a:ext cx="17084" cy="24839"/>
            </a:xfrm>
            <a:custGeom>
              <a:avLst/>
              <a:gdLst/>
              <a:ahLst/>
              <a:cxnLst/>
              <a:rect l="l" t="t" r="r" b="b"/>
              <a:pathLst>
                <a:path w="282" h="410" extrusionOk="0">
                  <a:moveTo>
                    <a:pt x="282" y="1"/>
                  </a:moveTo>
                  <a:lnTo>
                    <a:pt x="282" y="1"/>
                  </a:lnTo>
                  <a:cubicBezTo>
                    <a:pt x="183" y="130"/>
                    <a:pt x="84" y="267"/>
                    <a:pt x="0" y="404"/>
                  </a:cubicBezTo>
                  <a:cubicBezTo>
                    <a:pt x="19" y="407"/>
                    <a:pt x="39" y="409"/>
                    <a:pt x="60" y="409"/>
                  </a:cubicBezTo>
                  <a:cubicBezTo>
                    <a:pt x="89" y="409"/>
                    <a:pt x="118" y="405"/>
                    <a:pt x="145" y="397"/>
                  </a:cubicBezTo>
                  <a:cubicBezTo>
                    <a:pt x="198" y="267"/>
                    <a:pt x="244" y="138"/>
                    <a:pt x="282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37"/>
            <p:cNvSpPr/>
            <p:nvPr/>
          </p:nvSpPr>
          <p:spPr>
            <a:xfrm rot="5400000" flipH="1">
              <a:off x="328994" y="1433595"/>
              <a:ext cx="156727" cy="291341"/>
            </a:xfrm>
            <a:custGeom>
              <a:avLst/>
              <a:gdLst/>
              <a:ahLst/>
              <a:cxnLst/>
              <a:rect l="l" t="t" r="r" b="b"/>
              <a:pathLst>
                <a:path w="2587" h="4809" extrusionOk="0">
                  <a:moveTo>
                    <a:pt x="2115" y="1"/>
                  </a:moveTo>
                  <a:cubicBezTo>
                    <a:pt x="1050" y="1264"/>
                    <a:pt x="312" y="2930"/>
                    <a:pt x="0" y="4809"/>
                  </a:cubicBezTo>
                  <a:cubicBezTo>
                    <a:pt x="30" y="4740"/>
                    <a:pt x="76" y="4664"/>
                    <a:pt x="122" y="4604"/>
                  </a:cubicBezTo>
                  <a:cubicBezTo>
                    <a:pt x="145" y="4581"/>
                    <a:pt x="167" y="4565"/>
                    <a:pt x="190" y="4558"/>
                  </a:cubicBezTo>
                  <a:cubicBezTo>
                    <a:pt x="221" y="4543"/>
                    <a:pt x="243" y="4543"/>
                    <a:pt x="274" y="4543"/>
                  </a:cubicBezTo>
                  <a:cubicBezTo>
                    <a:pt x="304" y="4543"/>
                    <a:pt x="335" y="4558"/>
                    <a:pt x="358" y="4573"/>
                  </a:cubicBezTo>
                  <a:cubicBezTo>
                    <a:pt x="365" y="4573"/>
                    <a:pt x="373" y="4581"/>
                    <a:pt x="380" y="4588"/>
                  </a:cubicBezTo>
                  <a:cubicBezTo>
                    <a:pt x="829" y="2998"/>
                    <a:pt x="1560" y="1606"/>
                    <a:pt x="2587" y="556"/>
                  </a:cubicBezTo>
                  <a:cubicBezTo>
                    <a:pt x="2435" y="373"/>
                    <a:pt x="2275" y="183"/>
                    <a:pt x="2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37"/>
            <p:cNvSpPr/>
            <p:nvPr/>
          </p:nvSpPr>
          <p:spPr>
            <a:xfrm rot="5400000" flipH="1">
              <a:off x="521588" y="1692164"/>
              <a:ext cx="98749" cy="161392"/>
            </a:xfrm>
            <a:custGeom>
              <a:avLst/>
              <a:gdLst/>
              <a:ahLst/>
              <a:cxnLst/>
              <a:rect l="l" t="t" r="r" b="b"/>
              <a:pathLst>
                <a:path w="1630" h="2664" extrusionOk="0">
                  <a:moveTo>
                    <a:pt x="1629" y="1"/>
                  </a:moveTo>
                  <a:cubicBezTo>
                    <a:pt x="1439" y="198"/>
                    <a:pt x="1249" y="351"/>
                    <a:pt x="1043" y="389"/>
                  </a:cubicBezTo>
                  <a:cubicBezTo>
                    <a:pt x="678" y="944"/>
                    <a:pt x="336" y="1537"/>
                    <a:pt x="1" y="2146"/>
                  </a:cubicBezTo>
                  <a:cubicBezTo>
                    <a:pt x="62" y="2321"/>
                    <a:pt x="123" y="2488"/>
                    <a:pt x="184" y="2663"/>
                  </a:cubicBezTo>
                  <a:cubicBezTo>
                    <a:pt x="282" y="2458"/>
                    <a:pt x="374" y="2268"/>
                    <a:pt x="473" y="2070"/>
                  </a:cubicBezTo>
                  <a:lnTo>
                    <a:pt x="435" y="2040"/>
                  </a:lnTo>
                  <a:cubicBezTo>
                    <a:pt x="404" y="2001"/>
                    <a:pt x="381" y="1963"/>
                    <a:pt x="366" y="1918"/>
                  </a:cubicBezTo>
                  <a:cubicBezTo>
                    <a:pt x="366" y="1895"/>
                    <a:pt x="359" y="1872"/>
                    <a:pt x="359" y="1849"/>
                  </a:cubicBezTo>
                  <a:cubicBezTo>
                    <a:pt x="351" y="1804"/>
                    <a:pt x="359" y="1758"/>
                    <a:pt x="374" y="1720"/>
                  </a:cubicBezTo>
                  <a:lnTo>
                    <a:pt x="435" y="1553"/>
                  </a:lnTo>
                  <a:cubicBezTo>
                    <a:pt x="442" y="1522"/>
                    <a:pt x="465" y="1499"/>
                    <a:pt x="488" y="1477"/>
                  </a:cubicBezTo>
                  <a:cubicBezTo>
                    <a:pt x="503" y="1461"/>
                    <a:pt x="526" y="1446"/>
                    <a:pt x="549" y="1438"/>
                  </a:cubicBezTo>
                  <a:cubicBezTo>
                    <a:pt x="564" y="1431"/>
                    <a:pt x="579" y="1427"/>
                    <a:pt x="593" y="1427"/>
                  </a:cubicBezTo>
                  <a:cubicBezTo>
                    <a:pt x="608" y="1427"/>
                    <a:pt x="621" y="1431"/>
                    <a:pt x="632" y="1438"/>
                  </a:cubicBezTo>
                  <a:cubicBezTo>
                    <a:pt x="663" y="1438"/>
                    <a:pt x="686" y="1454"/>
                    <a:pt x="708" y="1469"/>
                  </a:cubicBezTo>
                  <a:lnTo>
                    <a:pt x="754" y="1507"/>
                  </a:lnTo>
                  <a:cubicBezTo>
                    <a:pt x="1013" y="990"/>
                    <a:pt x="1310" y="487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37"/>
            <p:cNvSpPr/>
            <p:nvPr/>
          </p:nvSpPr>
          <p:spPr>
            <a:xfrm rot="5400000" flipH="1">
              <a:off x="870304" y="1832534"/>
              <a:ext cx="44286" cy="65005"/>
            </a:xfrm>
            <a:custGeom>
              <a:avLst/>
              <a:gdLst/>
              <a:ahLst/>
              <a:cxnLst/>
              <a:rect l="l" t="t" r="r" b="b"/>
              <a:pathLst>
                <a:path w="731" h="1073" extrusionOk="0">
                  <a:moveTo>
                    <a:pt x="563" y="0"/>
                  </a:moveTo>
                  <a:cubicBezTo>
                    <a:pt x="373" y="213"/>
                    <a:pt x="190" y="434"/>
                    <a:pt x="0" y="654"/>
                  </a:cubicBezTo>
                  <a:cubicBezTo>
                    <a:pt x="8" y="791"/>
                    <a:pt x="8" y="936"/>
                    <a:pt x="15" y="1073"/>
                  </a:cubicBezTo>
                  <a:cubicBezTo>
                    <a:pt x="244" y="799"/>
                    <a:pt x="480" y="548"/>
                    <a:pt x="731" y="304"/>
                  </a:cubicBezTo>
                  <a:cubicBezTo>
                    <a:pt x="670" y="205"/>
                    <a:pt x="616" y="107"/>
                    <a:pt x="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37"/>
            <p:cNvSpPr/>
            <p:nvPr/>
          </p:nvSpPr>
          <p:spPr>
            <a:xfrm rot="5400000" flipH="1">
              <a:off x="201990" y="1227348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rgbClr val="3B5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37"/>
            <p:cNvSpPr/>
            <p:nvPr/>
          </p:nvSpPr>
          <p:spPr>
            <a:xfrm rot="5400000" flipH="1">
              <a:off x="201990" y="1227348"/>
              <a:ext cx="530582" cy="1159731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37"/>
            <p:cNvSpPr/>
            <p:nvPr/>
          </p:nvSpPr>
          <p:spPr>
            <a:xfrm rot="5400000" flipH="1">
              <a:off x="823504" y="1877942"/>
              <a:ext cx="61855" cy="73789"/>
            </a:xfrm>
            <a:custGeom>
              <a:avLst/>
              <a:gdLst/>
              <a:ahLst/>
              <a:cxnLst/>
              <a:rect l="l" t="t" r="r" b="b"/>
              <a:pathLst>
                <a:path w="1021" h="1218" extrusionOk="0">
                  <a:moveTo>
                    <a:pt x="214" y="0"/>
                  </a:moveTo>
                  <a:cubicBezTo>
                    <a:pt x="146" y="137"/>
                    <a:pt x="69" y="282"/>
                    <a:pt x="1" y="419"/>
                  </a:cubicBezTo>
                  <a:cubicBezTo>
                    <a:pt x="336" y="693"/>
                    <a:pt x="678" y="959"/>
                    <a:pt x="1020" y="1218"/>
                  </a:cubicBezTo>
                  <a:cubicBezTo>
                    <a:pt x="1013" y="1066"/>
                    <a:pt x="1005" y="913"/>
                    <a:pt x="998" y="761"/>
                  </a:cubicBezTo>
                  <a:cubicBezTo>
                    <a:pt x="724" y="525"/>
                    <a:pt x="465" y="267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37"/>
            <p:cNvSpPr/>
            <p:nvPr/>
          </p:nvSpPr>
          <p:spPr>
            <a:xfrm rot="5400000" flipH="1">
              <a:off x="737779" y="1875155"/>
              <a:ext cx="96447" cy="96387"/>
            </a:xfrm>
            <a:custGeom>
              <a:avLst/>
              <a:gdLst/>
              <a:ahLst/>
              <a:cxnLst/>
              <a:rect l="l" t="t" r="r" b="b"/>
              <a:pathLst>
                <a:path w="1592" h="1591" extrusionOk="0">
                  <a:moveTo>
                    <a:pt x="161" y="1"/>
                  </a:moveTo>
                  <a:cubicBezTo>
                    <a:pt x="107" y="115"/>
                    <a:pt x="54" y="229"/>
                    <a:pt x="1" y="351"/>
                  </a:cubicBezTo>
                  <a:cubicBezTo>
                    <a:pt x="526" y="777"/>
                    <a:pt x="1058" y="1188"/>
                    <a:pt x="1591" y="1591"/>
                  </a:cubicBezTo>
                  <a:cubicBezTo>
                    <a:pt x="1568" y="1401"/>
                    <a:pt x="1538" y="1203"/>
                    <a:pt x="1515" y="1005"/>
                  </a:cubicBezTo>
                  <a:cubicBezTo>
                    <a:pt x="1058" y="686"/>
                    <a:pt x="610" y="35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37"/>
            <p:cNvSpPr/>
            <p:nvPr/>
          </p:nvSpPr>
          <p:spPr>
            <a:xfrm rot="5400000" flipH="1">
              <a:off x="637787" y="1857193"/>
              <a:ext cx="143883" cy="141097"/>
            </a:xfrm>
            <a:custGeom>
              <a:avLst/>
              <a:gdLst/>
              <a:ahLst/>
              <a:cxnLst/>
              <a:rect l="l" t="t" r="r" b="b"/>
              <a:pathLst>
                <a:path w="2375" h="2329" extrusionOk="0">
                  <a:moveTo>
                    <a:pt x="214" y="1"/>
                  </a:moveTo>
                  <a:cubicBezTo>
                    <a:pt x="145" y="161"/>
                    <a:pt x="69" y="328"/>
                    <a:pt x="1" y="503"/>
                  </a:cubicBezTo>
                  <a:cubicBezTo>
                    <a:pt x="762" y="1150"/>
                    <a:pt x="1553" y="1758"/>
                    <a:pt x="2375" y="2329"/>
                  </a:cubicBezTo>
                  <a:cubicBezTo>
                    <a:pt x="2306" y="2040"/>
                    <a:pt x="2245" y="1758"/>
                    <a:pt x="2192" y="1469"/>
                  </a:cubicBezTo>
                  <a:cubicBezTo>
                    <a:pt x="1522" y="998"/>
                    <a:pt x="868" y="5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37"/>
            <p:cNvSpPr/>
            <p:nvPr/>
          </p:nvSpPr>
          <p:spPr>
            <a:xfrm rot="5400000" flipH="1">
              <a:off x="402724" y="1825388"/>
              <a:ext cx="260929" cy="190895"/>
            </a:xfrm>
            <a:custGeom>
              <a:avLst/>
              <a:gdLst/>
              <a:ahLst/>
              <a:cxnLst/>
              <a:rect l="l" t="t" r="r" b="b"/>
              <a:pathLst>
                <a:path w="4307" h="3151" extrusionOk="0">
                  <a:moveTo>
                    <a:pt x="153" y="1"/>
                  </a:moveTo>
                  <a:cubicBezTo>
                    <a:pt x="100" y="191"/>
                    <a:pt x="46" y="381"/>
                    <a:pt x="1" y="572"/>
                  </a:cubicBezTo>
                  <a:cubicBezTo>
                    <a:pt x="754" y="1211"/>
                    <a:pt x="1560" y="1774"/>
                    <a:pt x="2420" y="2245"/>
                  </a:cubicBezTo>
                  <a:cubicBezTo>
                    <a:pt x="2412" y="2207"/>
                    <a:pt x="2405" y="2162"/>
                    <a:pt x="2412" y="2116"/>
                  </a:cubicBezTo>
                  <a:cubicBezTo>
                    <a:pt x="2412" y="2055"/>
                    <a:pt x="2443" y="1994"/>
                    <a:pt x="2489" y="1956"/>
                  </a:cubicBezTo>
                  <a:cubicBezTo>
                    <a:pt x="2517" y="1932"/>
                    <a:pt x="2552" y="1921"/>
                    <a:pt x="2586" y="1921"/>
                  </a:cubicBezTo>
                  <a:cubicBezTo>
                    <a:pt x="2607" y="1921"/>
                    <a:pt x="2628" y="1925"/>
                    <a:pt x="2648" y="1933"/>
                  </a:cubicBezTo>
                  <a:cubicBezTo>
                    <a:pt x="2861" y="2032"/>
                    <a:pt x="3067" y="2154"/>
                    <a:pt x="3257" y="2291"/>
                  </a:cubicBezTo>
                  <a:cubicBezTo>
                    <a:pt x="3310" y="2329"/>
                    <a:pt x="3356" y="2390"/>
                    <a:pt x="3379" y="2458"/>
                  </a:cubicBezTo>
                  <a:cubicBezTo>
                    <a:pt x="3402" y="2519"/>
                    <a:pt x="3402" y="2595"/>
                    <a:pt x="3379" y="2664"/>
                  </a:cubicBezTo>
                  <a:cubicBezTo>
                    <a:pt x="3371" y="2687"/>
                    <a:pt x="3364" y="2709"/>
                    <a:pt x="3348" y="2732"/>
                  </a:cubicBezTo>
                  <a:cubicBezTo>
                    <a:pt x="3668" y="2884"/>
                    <a:pt x="3987" y="3021"/>
                    <a:pt x="4307" y="3151"/>
                  </a:cubicBezTo>
                  <a:cubicBezTo>
                    <a:pt x="4193" y="2869"/>
                    <a:pt x="4079" y="2572"/>
                    <a:pt x="3965" y="2283"/>
                  </a:cubicBezTo>
                  <a:cubicBezTo>
                    <a:pt x="3135" y="1827"/>
                    <a:pt x="2336" y="1310"/>
                    <a:pt x="1583" y="739"/>
                  </a:cubicBezTo>
                  <a:cubicBezTo>
                    <a:pt x="1104" y="678"/>
                    <a:pt x="617" y="381"/>
                    <a:pt x="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37"/>
            <p:cNvSpPr/>
            <p:nvPr/>
          </p:nvSpPr>
          <p:spPr>
            <a:xfrm rot="5400000" flipH="1">
              <a:off x="225276" y="1807395"/>
              <a:ext cx="344351" cy="184898"/>
            </a:xfrm>
            <a:custGeom>
              <a:avLst/>
              <a:gdLst/>
              <a:ahLst/>
              <a:cxnLst/>
              <a:rect l="l" t="t" r="r" b="b"/>
              <a:pathLst>
                <a:path w="5684" h="3052" extrusionOk="0">
                  <a:moveTo>
                    <a:pt x="54" y="1"/>
                  </a:moveTo>
                  <a:cubicBezTo>
                    <a:pt x="23" y="328"/>
                    <a:pt x="0" y="655"/>
                    <a:pt x="0" y="990"/>
                  </a:cubicBezTo>
                  <a:cubicBezTo>
                    <a:pt x="1005" y="1850"/>
                    <a:pt x="2153" y="1614"/>
                    <a:pt x="3211" y="2443"/>
                  </a:cubicBezTo>
                  <a:lnTo>
                    <a:pt x="3219" y="2451"/>
                  </a:lnTo>
                  <a:cubicBezTo>
                    <a:pt x="3264" y="2496"/>
                    <a:pt x="3302" y="2542"/>
                    <a:pt x="3333" y="2595"/>
                  </a:cubicBezTo>
                  <a:cubicBezTo>
                    <a:pt x="4109" y="2793"/>
                    <a:pt x="4892" y="2945"/>
                    <a:pt x="5684" y="3052"/>
                  </a:cubicBezTo>
                  <a:cubicBezTo>
                    <a:pt x="5623" y="2922"/>
                    <a:pt x="5554" y="2801"/>
                    <a:pt x="5493" y="2679"/>
                  </a:cubicBezTo>
                  <a:cubicBezTo>
                    <a:pt x="4847" y="2527"/>
                    <a:pt x="4223" y="2314"/>
                    <a:pt x="3614" y="2048"/>
                  </a:cubicBezTo>
                  <a:cubicBezTo>
                    <a:pt x="2389" y="1500"/>
                    <a:pt x="1225" y="709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37"/>
            <p:cNvSpPr/>
            <p:nvPr/>
          </p:nvSpPr>
          <p:spPr>
            <a:xfrm rot="5400000" flipH="1">
              <a:off x="108259" y="1836081"/>
              <a:ext cx="372037" cy="91601"/>
            </a:xfrm>
            <a:custGeom>
              <a:avLst/>
              <a:gdLst/>
              <a:ahLst/>
              <a:cxnLst/>
              <a:rect l="l" t="t" r="r" b="b"/>
              <a:pathLst>
                <a:path w="6141" h="1512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9"/>
                    <a:pt x="16" y="138"/>
                    <a:pt x="31" y="206"/>
                  </a:cubicBezTo>
                  <a:cubicBezTo>
                    <a:pt x="1892" y="1003"/>
                    <a:pt x="3823" y="1511"/>
                    <a:pt x="5659" y="1511"/>
                  </a:cubicBezTo>
                  <a:cubicBezTo>
                    <a:pt x="5820" y="1511"/>
                    <a:pt x="5981" y="1507"/>
                    <a:pt x="6141" y="1499"/>
                  </a:cubicBezTo>
                  <a:cubicBezTo>
                    <a:pt x="6072" y="1393"/>
                    <a:pt x="6011" y="1286"/>
                    <a:pt x="5950" y="1180"/>
                  </a:cubicBezTo>
                  <a:cubicBezTo>
                    <a:pt x="5083" y="1096"/>
                    <a:pt x="4216" y="959"/>
                    <a:pt x="3364" y="754"/>
                  </a:cubicBezTo>
                  <a:cubicBezTo>
                    <a:pt x="3329" y="906"/>
                    <a:pt x="3200" y="1008"/>
                    <a:pt x="3051" y="1008"/>
                  </a:cubicBezTo>
                  <a:cubicBezTo>
                    <a:pt x="3036" y="1008"/>
                    <a:pt x="3021" y="1007"/>
                    <a:pt x="3006" y="1005"/>
                  </a:cubicBezTo>
                  <a:cubicBezTo>
                    <a:pt x="2025" y="898"/>
                    <a:pt x="952" y="22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37"/>
            <p:cNvSpPr/>
            <p:nvPr/>
          </p:nvSpPr>
          <p:spPr>
            <a:xfrm rot="5400000" flipH="1">
              <a:off x="40770" y="1816028"/>
              <a:ext cx="391363" cy="94812"/>
            </a:xfrm>
            <a:custGeom>
              <a:avLst/>
              <a:gdLst/>
              <a:ahLst/>
              <a:cxnLst/>
              <a:rect l="l" t="t" r="r" b="b"/>
              <a:pathLst>
                <a:path w="6460" h="156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343"/>
                    <a:pt x="153" y="685"/>
                    <a:pt x="259" y="1020"/>
                  </a:cubicBezTo>
                  <a:cubicBezTo>
                    <a:pt x="860" y="1195"/>
                    <a:pt x="1484" y="1332"/>
                    <a:pt x="2108" y="1423"/>
                  </a:cubicBezTo>
                  <a:cubicBezTo>
                    <a:pt x="2055" y="1294"/>
                    <a:pt x="2055" y="1142"/>
                    <a:pt x="2161" y="1089"/>
                  </a:cubicBezTo>
                  <a:cubicBezTo>
                    <a:pt x="2184" y="1077"/>
                    <a:pt x="2208" y="1071"/>
                    <a:pt x="2231" y="1071"/>
                  </a:cubicBezTo>
                  <a:cubicBezTo>
                    <a:pt x="2383" y="1071"/>
                    <a:pt x="2526" y="1305"/>
                    <a:pt x="2526" y="1477"/>
                  </a:cubicBezTo>
                  <a:cubicBezTo>
                    <a:pt x="3033" y="1536"/>
                    <a:pt x="3544" y="1565"/>
                    <a:pt x="4054" y="1565"/>
                  </a:cubicBezTo>
                  <a:cubicBezTo>
                    <a:pt x="4861" y="1565"/>
                    <a:pt x="5667" y="1492"/>
                    <a:pt x="6460" y="1347"/>
                  </a:cubicBezTo>
                  <a:lnTo>
                    <a:pt x="6330" y="1134"/>
                  </a:lnTo>
                  <a:cubicBezTo>
                    <a:pt x="6030" y="1163"/>
                    <a:pt x="5726" y="1176"/>
                    <a:pt x="5419" y="1176"/>
                  </a:cubicBezTo>
                  <a:cubicBezTo>
                    <a:pt x="3658" y="1176"/>
                    <a:pt x="1802" y="72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37"/>
            <p:cNvSpPr/>
            <p:nvPr/>
          </p:nvSpPr>
          <p:spPr>
            <a:xfrm rot="5400000" flipH="1">
              <a:off x="-57678" y="1793612"/>
              <a:ext cx="401056" cy="68155"/>
            </a:xfrm>
            <a:custGeom>
              <a:avLst/>
              <a:gdLst/>
              <a:ahLst/>
              <a:cxnLst/>
              <a:rect l="l" t="t" r="r" b="b"/>
              <a:pathLst>
                <a:path w="6620" h="1125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67"/>
                    <a:pt x="221" y="526"/>
                    <a:pt x="343" y="777"/>
                  </a:cubicBezTo>
                  <a:cubicBezTo>
                    <a:pt x="1316" y="1011"/>
                    <a:pt x="2275" y="1125"/>
                    <a:pt x="3208" y="1125"/>
                  </a:cubicBezTo>
                  <a:cubicBezTo>
                    <a:pt x="4396" y="1125"/>
                    <a:pt x="5541" y="940"/>
                    <a:pt x="6619" y="587"/>
                  </a:cubicBezTo>
                  <a:cubicBezTo>
                    <a:pt x="6505" y="434"/>
                    <a:pt x="6399" y="275"/>
                    <a:pt x="6292" y="115"/>
                  </a:cubicBezTo>
                  <a:cubicBezTo>
                    <a:pt x="5333" y="326"/>
                    <a:pt x="4359" y="431"/>
                    <a:pt x="3384" y="431"/>
                  </a:cubicBezTo>
                  <a:cubicBezTo>
                    <a:pt x="2247" y="431"/>
                    <a:pt x="1110" y="28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37"/>
            <p:cNvSpPr/>
            <p:nvPr/>
          </p:nvSpPr>
          <p:spPr>
            <a:xfrm rot="5400000" flipH="1">
              <a:off x="-125047" y="1752112"/>
              <a:ext cx="360042" cy="99113"/>
            </a:xfrm>
            <a:custGeom>
              <a:avLst/>
              <a:gdLst/>
              <a:ahLst/>
              <a:cxnLst/>
              <a:rect l="l" t="t" r="r" b="b"/>
              <a:pathLst>
                <a:path w="5943" h="1636" extrusionOk="0">
                  <a:moveTo>
                    <a:pt x="5942" y="0"/>
                  </a:moveTo>
                  <a:lnTo>
                    <a:pt x="5942" y="0"/>
                  </a:lnTo>
                  <a:cubicBezTo>
                    <a:pt x="4823" y="375"/>
                    <a:pt x="3627" y="574"/>
                    <a:pt x="2382" y="574"/>
                  </a:cubicBezTo>
                  <a:cubicBezTo>
                    <a:pt x="1605" y="574"/>
                    <a:pt x="808" y="496"/>
                    <a:pt x="1" y="335"/>
                  </a:cubicBezTo>
                  <a:lnTo>
                    <a:pt x="1" y="335"/>
                  </a:lnTo>
                  <a:cubicBezTo>
                    <a:pt x="282" y="799"/>
                    <a:pt x="609" y="1233"/>
                    <a:pt x="974" y="1636"/>
                  </a:cubicBezTo>
                  <a:cubicBezTo>
                    <a:pt x="1636" y="1590"/>
                    <a:pt x="2283" y="1476"/>
                    <a:pt x="2914" y="1294"/>
                  </a:cubicBezTo>
                  <a:cubicBezTo>
                    <a:pt x="3059" y="1088"/>
                    <a:pt x="3264" y="928"/>
                    <a:pt x="3500" y="845"/>
                  </a:cubicBezTo>
                  <a:cubicBezTo>
                    <a:pt x="3668" y="845"/>
                    <a:pt x="3835" y="875"/>
                    <a:pt x="3987" y="936"/>
                  </a:cubicBezTo>
                  <a:cubicBezTo>
                    <a:pt x="4664" y="670"/>
                    <a:pt x="5319" y="358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37"/>
            <p:cNvSpPr/>
            <p:nvPr/>
          </p:nvSpPr>
          <p:spPr>
            <a:xfrm rot="5400000" flipH="1">
              <a:off x="-62618" y="1845438"/>
              <a:ext cx="47073" cy="28171"/>
            </a:xfrm>
            <a:custGeom>
              <a:avLst/>
              <a:gdLst/>
              <a:ahLst/>
              <a:cxnLst/>
              <a:rect l="l" t="t" r="r" b="b"/>
              <a:pathLst>
                <a:path w="777" h="465" extrusionOk="0">
                  <a:moveTo>
                    <a:pt x="777" y="0"/>
                  </a:moveTo>
                  <a:lnTo>
                    <a:pt x="777" y="0"/>
                  </a:lnTo>
                  <a:cubicBezTo>
                    <a:pt x="518" y="53"/>
                    <a:pt x="259" y="99"/>
                    <a:pt x="1" y="137"/>
                  </a:cubicBezTo>
                  <a:cubicBezTo>
                    <a:pt x="138" y="251"/>
                    <a:pt x="267" y="358"/>
                    <a:pt x="404" y="464"/>
                  </a:cubicBezTo>
                  <a:cubicBezTo>
                    <a:pt x="548" y="327"/>
                    <a:pt x="678" y="175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37"/>
            <p:cNvSpPr/>
            <p:nvPr/>
          </p:nvSpPr>
          <p:spPr>
            <a:xfrm rot="5400000" flipH="1">
              <a:off x="-122503" y="1630642"/>
              <a:ext cx="267411" cy="143399"/>
            </a:xfrm>
            <a:custGeom>
              <a:avLst/>
              <a:gdLst/>
              <a:ahLst/>
              <a:cxnLst/>
              <a:rect l="l" t="t" r="r" b="b"/>
              <a:pathLst>
                <a:path w="4414" h="2367" extrusionOk="0">
                  <a:moveTo>
                    <a:pt x="4124" y="1"/>
                  </a:moveTo>
                  <a:cubicBezTo>
                    <a:pt x="3333" y="495"/>
                    <a:pt x="2504" y="921"/>
                    <a:pt x="1636" y="1271"/>
                  </a:cubicBezTo>
                  <a:cubicBezTo>
                    <a:pt x="1568" y="1309"/>
                    <a:pt x="1492" y="1340"/>
                    <a:pt x="1416" y="1363"/>
                  </a:cubicBezTo>
                  <a:cubicBezTo>
                    <a:pt x="1127" y="1469"/>
                    <a:pt x="838" y="1560"/>
                    <a:pt x="541" y="1644"/>
                  </a:cubicBezTo>
                  <a:cubicBezTo>
                    <a:pt x="305" y="1842"/>
                    <a:pt x="122" y="2085"/>
                    <a:pt x="1" y="2367"/>
                  </a:cubicBezTo>
                  <a:cubicBezTo>
                    <a:pt x="647" y="2200"/>
                    <a:pt x="1279" y="2002"/>
                    <a:pt x="1895" y="1766"/>
                  </a:cubicBezTo>
                  <a:cubicBezTo>
                    <a:pt x="2283" y="1606"/>
                    <a:pt x="2664" y="1424"/>
                    <a:pt x="3029" y="1218"/>
                  </a:cubicBezTo>
                  <a:cubicBezTo>
                    <a:pt x="2960" y="1112"/>
                    <a:pt x="2945" y="982"/>
                    <a:pt x="3036" y="906"/>
                  </a:cubicBezTo>
                  <a:cubicBezTo>
                    <a:pt x="3068" y="881"/>
                    <a:pt x="3102" y="871"/>
                    <a:pt x="3138" y="871"/>
                  </a:cubicBezTo>
                  <a:cubicBezTo>
                    <a:pt x="3223" y="871"/>
                    <a:pt x="3314" y="932"/>
                    <a:pt x="3379" y="1013"/>
                  </a:cubicBezTo>
                  <a:cubicBezTo>
                    <a:pt x="3721" y="807"/>
                    <a:pt x="4063" y="594"/>
                    <a:pt x="4406" y="374"/>
                  </a:cubicBezTo>
                  <a:lnTo>
                    <a:pt x="4413" y="381"/>
                  </a:lnTo>
                  <a:cubicBezTo>
                    <a:pt x="4314" y="252"/>
                    <a:pt x="4223" y="123"/>
                    <a:pt x="4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37"/>
            <p:cNvSpPr/>
            <p:nvPr/>
          </p:nvSpPr>
          <p:spPr>
            <a:xfrm rot="5400000" flipH="1">
              <a:off x="-166062" y="1595383"/>
              <a:ext cx="249842" cy="142914"/>
            </a:xfrm>
            <a:custGeom>
              <a:avLst/>
              <a:gdLst/>
              <a:ahLst/>
              <a:cxnLst/>
              <a:rect l="l" t="t" r="r" b="b"/>
              <a:pathLst>
                <a:path w="4124" h="2359" extrusionOk="0">
                  <a:moveTo>
                    <a:pt x="4040" y="0"/>
                  </a:moveTo>
                  <a:cubicBezTo>
                    <a:pt x="3241" y="525"/>
                    <a:pt x="2450" y="1065"/>
                    <a:pt x="1560" y="1461"/>
                  </a:cubicBezTo>
                  <a:cubicBezTo>
                    <a:pt x="1050" y="1674"/>
                    <a:pt x="533" y="1856"/>
                    <a:pt x="0" y="2016"/>
                  </a:cubicBezTo>
                  <a:cubicBezTo>
                    <a:pt x="403" y="2199"/>
                    <a:pt x="829" y="2313"/>
                    <a:pt x="1271" y="2351"/>
                  </a:cubicBezTo>
                  <a:cubicBezTo>
                    <a:pt x="1347" y="2359"/>
                    <a:pt x="1430" y="2359"/>
                    <a:pt x="1506" y="2359"/>
                  </a:cubicBezTo>
                  <a:cubicBezTo>
                    <a:pt x="2275" y="1902"/>
                    <a:pt x="3104" y="1491"/>
                    <a:pt x="3774" y="898"/>
                  </a:cubicBezTo>
                  <a:cubicBezTo>
                    <a:pt x="3895" y="654"/>
                    <a:pt x="3979" y="388"/>
                    <a:pt x="4025" y="122"/>
                  </a:cubicBezTo>
                  <a:cubicBezTo>
                    <a:pt x="4055" y="122"/>
                    <a:pt x="4093" y="114"/>
                    <a:pt x="4124" y="114"/>
                  </a:cubicBezTo>
                  <a:lnTo>
                    <a:pt x="4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37"/>
            <p:cNvSpPr/>
            <p:nvPr/>
          </p:nvSpPr>
          <p:spPr>
            <a:xfrm rot="5400000" flipH="1">
              <a:off x="309578" y="1817058"/>
              <a:ext cx="304730" cy="188593"/>
            </a:xfrm>
            <a:custGeom>
              <a:avLst/>
              <a:gdLst/>
              <a:ahLst/>
              <a:cxnLst/>
              <a:rect l="l" t="t" r="r" b="b"/>
              <a:pathLst>
                <a:path w="5030" h="3113" extrusionOk="0">
                  <a:moveTo>
                    <a:pt x="76" y="0"/>
                  </a:moveTo>
                  <a:cubicBezTo>
                    <a:pt x="46" y="145"/>
                    <a:pt x="23" y="290"/>
                    <a:pt x="0" y="442"/>
                  </a:cubicBezTo>
                  <a:cubicBezTo>
                    <a:pt x="1157" y="1172"/>
                    <a:pt x="2306" y="1979"/>
                    <a:pt x="3515" y="2549"/>
                  </a:cubicBezTo>
                  <a:cubicBezTo>
                    <a:pt x="4002" y="2777"/>
                    <a:pt x="4512" y="2968"/>
                    <a:pt x="5029" y="3112"/>
                  </a:cubicBezTo>
                  <a:cubicBezTo>
                    <a:pt x="4961" y="2968"/>
                    <a:pt x="4885" y="2815"/>
                    <a:pt x="4816" y="2663"/>
                  </a:cubicBezTo>
                  <a:cubicBezTo>
                    <a:pt x="3097" y="2047"/>
                    <a:pt x="1499" y="1142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37"/>
            <p:cNvSpPr/>
            <p:nvPr/>
          </p:nvSpPr>
          <p:spPr>
            <a:xfrm rot="5400000" flipH="1">
              <a:off x="533129" y="1830446"/>
              <a:ext cx="186291" cy="179809"/>
            </a:xfrm>
            <a:custGeom>
              <a:avLst/>
              <a:gdLst/>
              <a:ahLst/>
              <a:cxnLst/>
              <a:rect l="l" t="t" r="r" b="b"/>
              <a:pathLst>
                <a:path w="3075" h="296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579"/>
                    <a:pt x="769" y="906"/>
                    <a:pt x="1149" y="1347"/>
                  </a:cubicBezTo>
                  <a:cubicBezTo>
                    <a:pt x="1248" y="1461"/>
                    <a:pt x="1302" y="1606"/>
                    <a:pt x="1302" y="1758"/>
                  </a:cubicBezTo>
                  <a:cubicBezTo>
                    <a:pt x="1872" y="2192"/>
                    <a:pt x="2466" y="2595"/>
                    <a:pt x="3074" y="2968"/>
                  </a:cubicBezTo>
                  <a:cubicBezTo>
                    <a:pt x="2975" y="2663"/>
                    <a:pt x="2884" y="2359"/>
                    <a:pt x="2800" y="2047"/>
                  </a:cubicBezTo>
                  <a:cubicBezTo>
                    <a:pt x="1827" y="1416"/>
                    <a:pt x="898" y="7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37"/>
            <p:cNvSpPr/>
            <p:nvPr/>
          </p:nvSpPr>
          <p:spPr>
            <a:xfrm rot="5400000" flipH="1">
              <a:off x="902322" y="1875639"/>
              <a:ext cx="31866" cy="53979"/>
            </a:xfrm>
            <a:custGeom>
              <a:avLst/>
              <a:gdLst/>
              <a:ahLst/>
              <a:cxnLst/>
              <a:rect l="l" t="t" r="r" b="b"/>
              <a:pathLst>
                <a:path w="526" h="891" extrusionOk="0">
                  <a:moveTo>
                    <a:pt x="153" y="0"/>
                  </a:moveTo>
                  <a:cubicBezTo>
                    <a:pt x="107" y="122"/>
                    <a:pt x="54" y="244"/>
                    <a:pt x="1" y="358"/>
                  </a:cubicBezTo>
                  <a:cubicBezTo>
                    <a:pt x="176" y="548"/>
                    <a:pt x="343" y="723"/>
                    <a:pt x="526" y="890"/>
                  </a:cubicBezTo>
                  <a:lnTo>
                    <a:pt x="526" y="381"/>
                  </a:lnTo>
                  <a:cubicBezTo>
                    <a:pt x="396" y="259"/>
                    <a:pt x="275" y="137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37"/>
            <p:cNvSpPr/>
            <p:nvPr/>
          </p:nvSpPr>
          <p:spPr>
            <a:xfrm rot="5400000" flipH="1">
              <a:off x="998710" y="1847953"/>
              <a:ext cx="16600" cy="80272"/>
            </a:xfrm>
            <a:custGeom>
              <a:avLst/>
              <a:gdLst/>
              <a:ahLst/>
              <a:cxnLst/>
              <a:rect l="l" t="t" r="r" b="b"/>
              <a:pathLst>
                <a:path w="274" h="1325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90" y="374"/>
                    <a:pt x="114" y="747"/>
                    <a:pt x="0" y="1104"/>
                  </a:cubicBezTo>
                  <a:cubicBezTo>
                    <a:pt x="61" y="1180"/>
                    <a:pt x="122" y="1249"/>
                    <a:pt x="190" y="1325"/>
                  </a:cubicBezTo>
                  <a:cubicBezTo>
                    <a:pt x="205" y="1020"/>
                    <a:pt x="236" y="724"/>
                    <a:pt x="274" y="427"/>
                  </a:cubicBezTo>
                  <a:cubicBezTo>
                    <a:pt x="259" y="290"/>
                    <a:pt x="259" y="145"/>
                    <a:pt x="266" y="1"/>
                  </a:cubicBezTo>
                  <a:lnTo>
                    <a:pt x="266" y="1"/>
                  </a:lnTo>
                  <a:cubicBezTo>
                    <a:pt x="251" y="199"/>
                    <a:pt x="228" y="404"/>
                    <a:pt x="213" y="602"/>
                  </a:cubicBezTo>
                  <a:cubicBezTo>
                    <a:pt x="213" y="404"/>
                    <a:pt x="221" y="199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1" name="Google Shape;9011;p37"/>
          <p:cNvGrpSpPr/>
          <p:nvPr/>
        </p:nvGrpSpPr>
        <p:grpSpPr>
          <a:xfrm>
            <a:off x="8273761" y="3625145"/>
            <a:ext cx="1329573" cy="1690034"/>
            <a:chOff x="8273761" y="3625145"/>
            <a:chExt cx="1329573" cy="1690034"/>
          </a:xfrm>
        </p:grpSpPr>
        <p:sp>
          <p:nvSpPr>
            <p:cNvPr id="9012" name="Google Shape;9012;p37"/>
            <p:cNvSpPr/>
            <p:nvPr/>
          </p:nvSpPr>
          <p:spPr>
            <a:xfrm rot="1511358">
              <a:off x="8576749" y="3705213"/>
              <a:ext cx="596506" cy="1557059"/>
            </a:xfrm>
            <a:custGeom>
              <a:avLst/>
              <a:gdLst/>
              <a:ahLst/>
              <a:cxnLst/>
              <a:rect l="l" t="t" r="r" b="b"/>
              <a:pathLst>
                <a:path w="9846" h="25701" extrusionOk="0">
                  <a:moveTo>
                    <a:pt x="7716" y="1"/>
                  </a:moveTo>
                  <a:lnTo>
                    <a:pt x="7716" y="1"/>
                  </a:lnTo>
                  <a:cubicBezTo>
                    <a:pt x="7601" y="92"/>
                    <a:pt x="7480" y="176"/>
                    <a:pt x="7343" y="237"/>
                  </a:cubicBezTo>
                  <a:cubicBezTo>
                    <a:pt x="7297" y="252"/>
                    <a:pt x="7251" y="275"/>
                    <a:pt x="7206" y="290"/>
                  </a:cubicBezTo>
                  <a:lnTo>
                    <a:pt x="7168" y="305"/>
                  </a:lnTo>
                  <a:cubicBezTo>
                    <a:pt x="7130" y="320"/>
                    <a:pt x="7099" y="328"/>
                    <a:pt x="7069" y="343"/>
                  </a:cubicBezTo>
                  <a:lnTo>
                    <a:pt x="7023" y="358"/>
                  </a:lnTo>
                  <a:lnTo>
                    <a:pt x="6909" y="381"/>
                  </a:lnTo>
                  <a:lnTo>
                    <a:pt x="6879" y="396"/>
                  </a:lnTo>
                  <a:cubicBezTo>
                    <a:pt x="6825" y="404"/>
                    <a:pt x="6780" y="419"/>
                    <a:pt x="6734" y="427"/>
                  </a:cubicBezTo>
                  <a:lnTo>
                    <a:pt x="6673" y="442"/>
                  </a:lnTo>
                  <a:lnTo>
                    <a:pt x="6582" y="457"/>
                  </a:lnTo>
                  <a:lnTo>
                    <a:pt x="6513" y="465"/>
                  </a:lnTo>
                  <a:lnTo>
                    <a:pt x="6437" y="480"/>
                  </a:lnTo>
                  <a:lnTo>
                    <a:pt x="6354" y="495"/>
                  </a:lnTo>
                  <a:cubicBezTo>
                    <a:pt x="6224" y="510"/>
                    <a:pt x="6095" y="526"/>
                    <a:pt x="5966" y="541"/>
                  </a:cubicBezTo>
                  <a:lnTo>
                    <a:pt x="5814" y="564"/>
                  </a:lnTo>
                  <a:lnTo>
                    <a:pt x="5768" y="564"/>
                  </a:lnTo>
                  <a:lnTo>
                    <a:pt x="5600" y="586"/>
                  </a:lnTo>
                  <a:lnTo>
                    <a:pt x="5585" y="586"/>
                  </a:lnTo>
                  <a:cubicBezTo>
                    <a:pt x="5273" y="625"/>
                    <a:pt x="4961" y="693"/>
                    <a:pt x="4665" y="792"/>
                  </a:cubicBezTo>
                  <a:cubicBezTo>
                    <a:pt x="4497" y="853"/>
                    <a:pt x="4330" y="936"/>
                    <a:pt x="4170" y="1028"/>
                  </a:cubicBezTo>
                  <a:cubicBezTo>
                    <a:pt x="4163" y="1035"/>
                    <a:pt x="4155" y="1035"/>
                    <a:pt x="4147" y="1043"/>
                  </a:cubicBezTo>
                  <a:lnTo>
                    <a:pt x="4010" y="1127"/>
                  </a:lnTo>
                  <a:lnTo>
                    <a:pt x="3980" y="1149"/>
                  </a:lnTo>
                  <a:lnTo>
                    <a:pt x="3851" y="1248"/>
                  </a:lnTo>
                  <a:lnTo>
                    <a:pt x="3828" y="1264"/>
                  </a:lnTo>
                  <a:cubicBezTo>
                    <a:pt x="3387" y="1598"/>
                    <a:pt x="2999" y="2032"/>
                    <a:pt x="2633" y="2458"/>
                  </a:cubicBezTo>
                  <a:lnTo>
                    <a:pt x="2519" y="2587"/>
                  </a:lnTo>
                  <a:cubicBezTo>
                    <a:pt x="2428" y="2686"/>
                    <a:pt x="2344" y="2793"/>
                    <a:pt x="2268" y="2892"/>
                  </a:cubicBezTo>
                  <a:cubicBezTo>
                    <a:pt x="2238" y="2937"/>
                    <a:pt x="2200" y="2975"/>
                    <a:pt x="2169" y="3021"/>
                  </a:cubicBezTo>
                  <a:lnTo>
                    <a:pt x="2169" y="3029"/>
                  </a:lnTo>
                  <a:cubicBezTo>
                    <a:pt x="2048" y="3188"/>
                    <a:pt x="1949" y="3363"/>
                    <a:pt x="1865" y="3546"/>
                  </a:cubicBezTo>
                  <a:cubicBezTo>
                    <a:pt x="1819" y="3660"/>
                    <a:pt x="1781" y="3774"/>
                    <a:pt x="1758" y="3896"/>
                  </a:cubicBezTo>
                  <a:cubicBezTo>
                    <a:pt x="1758" y="3904"/>
                    <a:pt x="1758" y="3919"/>
                    <a:pt x="1751" y="3926"/>
                  </a:cubicBezTo>
                  <a:cubicBezTo>
                    <a:pt x="1720" y="4079"/>
                    <a:pt x="1705" y="4231"/>
                    <a:pt x="1705" y="4390"/>
                  </a:cubicBezTo>
                  <a:cubicBezTo>
                    <a:pt x="1705" y="4429"/>
                    <a:pt x="1705" y="4474"/>
                    <a:pt x="1698" y="4512"/>
                  </a:cubicBezTo>
                  <a:lnTo>
                    <a:pt x="1698" y="4535"/>
                  </a:lnTo>
                  <a:cubicBezTo>
                    <a:pt x="1690" y="4626"/>
                    <a:pt x="1682" y="4718"/>
                    <a:pt x="1667" y="4809"/>
                  </a:cubicBezTo>
                  <a:cubicBezTo>
                    <a:pt x="1660" y="4855"/>
                    <a:pt x="1652" y="4900"/>
                    <a:pt x="1644" y="4946"/>
                  </a:cubicBezTo>
                  <a:cubicBezTo>
                    <a:pt x="1614" y="5075"/>
                    <a:pt x="1553" y="5205"/>
                    <a:pt x="1477" y="5311"/>
                  </a:cubicBezTo>
                  <a:lnTo>
                    <a:pt x="1469" y="5326"/>
                  </a:lnTo>
                  <a:cubicBezTo>
                    <a:pt x="1454" y="5341"/>
                    <a:pt x="1439" y="5357"/>
                    <a:pt x="1424" y="5372"/>
                  </a:cubicBezTo>
                  <a:cubicBezTo>
                    <a:pt x="1340" y="5463"/>
                    <a:pt x="1233" y="5539"/>
                    <a:pt x="1127" y="5608"/>
                  </a:cubicBezTo>
                  <a:cubicBezTo>
                    <a:pt x="1074" y="5646"/>
                    <a:pt x="1013" y="5676"/>
                    <a:pt x="960" y="5714"/>
                  </a:cubicBezTo>
                  <a:cubicBezTo>
                    <a:pt x="906" y="5745"/>
                    <a:pt x="823" y="5798"/>
                    <a:pt x="762" y="5844"/>
                  </a:cubicBezTo>
                  <a:cubicBezTo>
                    <a:pt x="648" y="5920"/>
                    <a:pt x="549" y="6026"/>
                    <a:pt x="488" y="6148"/>
                  </a:cubicBezTo>
                  <a:cubicBezTo>
                    <a:pt x="435" y="6239"/>
                    <a:pt x="412" y="6346"/>
                    <a:pt x="412" y="6452"/>
                  </a:cubicBezTo>
                  <a:cubicBezTo>
                    <a:pt x="412" y="6483"/>
                    <a:pt x="412" y="6513"/>
                    <a:pt x="419" y="6544"/>
                  </a:cubicBezTo>
                  <a:cubicBezTo>
                    <a:pt x="419" y="6551"/>
                    <a:pt x="419" y="6551"/>
                    <a:pt x="419" y="6559"/>
                  </a:cubicBezTo>
                  <a:cubicBezTo>
                    <a:pt x="427" y="6620"/>
                    <a:pt x="442" y="6680"/>
                    <a:pt x="465" y="6741"/>
                  </a:cubicBezTo>
                  <a:lnTo>
                    <a:pt x="465" y="6749"/>
                  </a:lnTo>
                  <a:cubicBezTo>
                    <a:pt x="480" y="6810"/>
                    <a:pt x="503" y="6871"/>
                    <a:pt x="534" y="6932"/>
                  </a:cubicBezTo>
                  <a:cubicBezTo>
                    <a:pt x="534" y="6939"/>
                    <a:pt x="541" y="6939"/>
                    <a:pt x="541" y="6947"/>
                  </a:cubicBezTo>
                  <a:cubicBezTo>
                    <a:pt x="556" y="6977"/>
                    <a:pt x="572" y="7008"/>
                    <a:pt x="587" y="7046"/>
                  </a:cubicBezTo>
                  <a:lnTo>
                    <a:pt x="632" y="7129"/>
                  </a:lnTo>
                  <a:lnTo>
                    <a:pt x="640" y="7145"/>
                  </a:lnTo>
                  <a:cubicBezTo>
                    <a:pt x="830" y="7495"/>
                    <a:pt x="1058" y="7852"/>
                    <a:pt x="1043" y="8225"/>
                  </a:cubicBezTo>
                  <a:cubicBezTo>
                    <a:pt x="1036" y="8255"/>
                    <a:pt x="1036" y="8293"/>
                    <a:pt x="1028" y="8324"/>
                  </a:cubicBezTo>
                  <a:cubicBezTo>
                    <a:pt x="1028" y="8347"/>
                    <a:pt x="1020" y="8362"/>
                    <a:pt x="1020" y="8385"/>
                  </a:cubicBezTo>
                  <a:cubicBezTo>
                    <a:pt x="1013" y="8407"/>
                    <a:pt x="1020" y="8400"/>
                    <a:pt x="1013" y="8407"/>
                  </a:cubicBezTo>
                  <a:cubicBezTo>
                    <a:pt x="998" y="8476"/>
                    <a:pt x="975" y="8537"/>
                    <a:pt x="944" y="8598"/>
                  </a:cubicBezTo>
                  <a:cubicBezTo>
                    <a:pt x="883" y="8712"/>
                    <a:pt x="815" y="8818"/>
                    <a:pt x="739" y="8925"/>
                  </a:cubicBezTo>
                  <a:cubicBezTo>
                    <a:pt x="678" y="9001"/>
                    <a:pt x="617" y="9077"/>
                    <a:pt x="549" y="9153"/>
                  </a:cubicBezTo>
                  <a:cubicBezTo>
                    <a:pt x="480" y="9229"/>
                    <a:pt x="419" y="9298"/>
                    <a:pt x="359" y="9374"/>
                  </a:cubicBezTo>
                  <a:cubicBezTo>
                    <a:pt x="267" y="9488"/>
                    <a:pt x="191" y="9602"/>
                    <a:pt x="130" y="9724"/>
                  </a:cubicBezTo>
                  <a:lnTo>
                    <a:pt x="115" y="9762"/>
                  </a:lnTo>
                  <a:cubicBezTo>
                    <a:pt x="107" y="9777"/>
                    <a:pt x="100" y="9800"/>
                    <a:pt x="92" y="9815"/>
                  </a:cubicBezTo>
                  <a:cubicBezTo>
                    <a:pt x="47" y="9921"/>
                    <a:pt x="24" y="10028"/>
                    <a:pt x="16" y="10134"/>
                  </a:cubicBezTo>
                  <a:cubicBezTo>
                    <a:pt x="1" y="10233"/>
                    <a:pt x="1" y="10340"/>
                    <a:pt x="16" y="10439"/>
                  </a:cubicBezTo>
                  <a:cubicBezTo>
                    <a:pt x="9" y="10446"/>
                    <a:pt x="9" y="10454"/>
                    <a:pt x="16" y="10454"/>
                  </a:cubicBezTo>
                  <a:cubicBezTo>
                    <a:pt x="24" y="10561"/>
                    <a:pt x="47" y="10659"/>
                    <a:pt x="69" y="10758"/>
                  </a:cubicBezTo>
                  <a:lnTo>
                    <a:pt x="69" y="10774"/>
                  </a:lnTo>
                  <a:cubicBezTo>
                    <a:pt x="85" y="10819"/>
                    <a:pt x="100" y="10872"/>
                    <a:pt x="115" y="10918"/>
                  </a:cubicBezTo>
                  <a:lnTo>
                    <a:pt x="115" y="10926"/>
                  </a:lnTo>
                  <a:cubicBezTo>
                    <a:pt x="138" y="10979"/>
                    <a:pt x="153" y="11032"/>
                    <a:pt x="176" y="11078"/>
                  </a:cubicBezTo>
                  <a:cubicBezTo>
                    <a:pt x="199" y="11124"/>
                    <a:pt x="214" y="11177"/>
                    <a:pt x="237" y="11215"/>
                  </a:cubicBezTo>
                  <a:lnTo>
                    <a:pt x="252" y="11245"/>
                  </a:lnTo>
                  <a:cubicBezTo>
                    <a:pt x="275" y="11291"/>
                    <a:pt x="298" y="11337"/>
                    <a:pt x="321" y="11382"/>
                  </a:cubicBezTo>
                  <a:cubicBezTo>
                    <a:pt x="359" y="11451"/>
                    <a:pt x="397" y="11527"/>
                    <a:pt x="442" y="11595"/>
                  </a:cubicBezTo>
                  <a:cubicBezTo>
                    <a:pt x="480" y="11671"/>
                    <a:pt x="534" y="11747"/>
                    <a:pt x="579" y="11831"/>
                  </a:cubicBezTo>
                  <a:cubicBezTo>
                    <a:pt x="709" y="12036"/>
                    <a:pt x="830" y="12250"/>
                    <a:pt x="937" y="12463"/>
                  </a:cubicBezTo>
                  <a:cubicBezTo>
                    <a:pt x="990" y="12584"/>
                    <a:pt x="1036" y="12706"/>
                    <a:pt x="1074" y="12828"/>
                  </a:cubicBezTo>
                  <a:cubicBezTo>
                    <a:pt x="1089" y="12873"/>
                    <a:pt x="1104" y="12927"/>
                    <a:pt x="1112" y="12965"/>
                  </a:cubicBezTo>
                  <a:cubicBezTo>
                    <a:pt x="1142" y="13079"/>
                    <a:pt x="1150" y="13201"/>
                    <a:pt x="1157" y="13315"/>
                  </a:cubicBezTo>
                  <a:cubicBezTo>
                    <a:pt x="1157" y="13398"/>
                    <a:pt x="1150" y="13482"/>
                    <a:pt x="1142" y="13566"/>
                  </a:cubicBezTo>
                  <a:cubicBezTo>
                    <a:pt x="1135" y="13665"/>
                    <a:pt x="1119" y="13748"/>
                    <a:pt x="1104" y="13840"/>
                  </a:cubicBezTo>
                  <a:cubicBezTo>
                    <a:pt x="1089" y="13931"/>
                    <a:pt x="1074" y="14022"/>
                    <a:pt x="1058" y="14113"/>
                  </a:cubicBezTo>
                  <a:cubicBezTo>
                    <a:pt x="1043" y="14243"/>
                    <a:pt x="1036" y="14380"/>
                    <a:pt x="1043" y="14509"/>
                  </a:cubicBezTo>
                  <a:cubicBezTo>
                    <a:pt x="1043" y="14547"/>
                    <a:pt x="1051" y="14585"/>
                    <a:pt x="1058" y="14616"/>
                  </a:cubicBezTo>
                  <a:cubicBezTo>
                    <a:pt x="1058" y="14623"/>
                    <a:pt x="1058" y="14631"/>
                    <a:pt x="1058" y="14638"/>
                  </a:cubicBezTo>
                  <a:cubicBezTo>
                    <a:pt x="1066" y="14676"/>
                    <a:pt x="1074" y="14714"/>
                    <a:pt x="1089" y="14753"/>
                  </a:cubicBezTo>
                  <a:cubicBezTo>
                    <a:pt x="1097" y="14783"/>
                    <a:pt x="1112" y="14821"/>
                    <a:pt x="1135" y="14859"/>
                  </a:cubicBezTo>
                  <a:lnTo>
                    <a:pt x="1150" y="14889"/>
                  </a:lnTo>
                  <a:cubicBezTo>
                    <a:pt x="1157" y="14912"/>
                    <a:pt x="1173" y="14935"/>
                    <a:pt x="1188" y="14958"/>
                  </a:cubicBezTo>
                  <a:cubicBezTo>
                    <a:pt x="1203" y="14981"/>
                    <a:pt x="1195" y="14981"/>
                    <a:pt x="1203" y="14988"/>
                  </a:cubicBezTo>
                  <a:cubicBezTo>
                    <a:pt x="1218" y="15011"/>
                    <a:pt x="1241" y="15034"/>
                    <a:pt x="1256" y="15057"/>
                  </a:cubicBezTo>
                  <a:lnTo>
                    <a:pt x="1272" y="15080"/>
                  </a:lnTo>
                  <a:cubicBezTo>
                    <a:pt x="1294" y="15103"/>
                    <a:pt x="1317" y="15133"/>
                    <a:pt x="1348" y="15163"/>
                  </a:cubicBezTo>
                  <a:cubicBezTo>
                    <a:pt x="1850" y="15665"/>
                    <a:pt x="2839" y="15795"/>
                    <a:pt x="3326" y="16312"/>
                  </a:cubicBezTo>
                  <a:cubicBezTo>
                    <a:pt x="3349" y="16335"/>
                    <a:pt x="3371" y="16365"/>
                    <a:pt x="3394" y="16396"/>
                  </a:cubicBezTo>
                  <a:cubicBezTo>
                    <a:pt x="3394" y="16396"/>
                    <a:pt x="3394" y="16403"/>
                    <a:pt x="3402" y="16403"/>
                  </a:cubicBezTo>
                  <a:cubicBezTo>
                    <a:pt x="3417" y="16426"/>
                    <a:pt x="3440" y="16457"/>
                    <a:pt x="3455" y="16480"/>
                  </a:cubicBezTo>
                  <a:lnTo>
                    <a:pt x="3463" y="16502"/>
                  </a:lnTo>
                  <a:cubicBezTo>
                    <a:pt x="3478" y="16525"/>
                    <a:pt x="3493" y="16548"/>
                    <a:pt x="3508" y="16571"/>
                  </a:cubicBezTo>
                  <a:lnTo>
                    <a:pt x="3516" y="16601"/>
                  </a:lnTo>
                  <a:cubicBezTo>
                    <a:pt x="3531" y="16632"/>
                    <a:pt x="3546" y="16670"/>
                    <a:pt x="3554" y="16700"/>
                  </a:cubicBezTo>
                  <a:cubicBezTo>
                    <a:pt x="3569" y="16738"/>
                    <a:pt x="3577" y="16769"/>
                    <a:pt x="3584" y="16799"/>
                  </a:cubicBezTo>
                  <a:cubicBezTo>
                    <a:pt x="3584" y="16807"/>
                    <a:pt x="3584" y="16822"/>
                    <a:pt x="3584" y="16830"/>
                  </a:cubicBezTo>
                  <a:cubicBezTo>
                    <a:pt x="3592" y="16845"/>
                    <a:pt x="3592" y="16875"/>
                    <a:pt x="3600" y="16890"/>
                  </a:cubicBezTo>
                  <a:cubicBezTo>
                    <a:pt x="3600" y="16913"/>
                    <a:pt x="3600" y="16951"/>
                    <a:pt x="3607" y="16982"/>
                  </a:cubicBezTo>
                  <a:cubicBezTo>
                    <a:pt x="3622" y="17248"/>
                    <a:pt x="3562" y="17537"/>
                    <a:pt x="3539" y="17811"/>
                  </a:cubicBezTo>
                  <a:lnTo>
                    <a:pt x="3539" y="17841"/>
                  </a:lnTo>
                  <a:lnTo>
                    <a:pt x="3539" y="17910"/>
                  </a:lnTo>
                  <a:cubicBezTo>
                    <a:pt x="3539" y="17917"/>
                    <a:pt x="3539" y="17933"/>
                    <a:pt x="3539" y="17940"/>
                  </a:cubicBezTo>
                  <a:lnTo>
                    <a:pt x="3539" y="18070"/>
                  </a:lnTo>
                  <a:cubicBezTo>
                    <a:pt x="3539" y="18077"/>
                    <a:pt x="3539" y="18092"/>
                    <a:pt x="3539" y="18100"/>
                  </a:cubicBezTo>
                  <a:cubicBezTo>
                    <a:pt x="3539" y="18115"/>
                    <a:pt x="3539" y="18138"/>
                    <a:pt x="3546" y="18161"/>
                  </a:cubicBezTo>
                  <a:cubicBezTo>
                    <a:pt x="3546" y="18184"/>
                    <a:pt x="3546" y="18184"/>
                    <a:pt x="3546" y="18191"/>
                  </a:cubicBezTo>
                  <a:cubicBezTo>
                    <a:pt x="3546" y="18207"/>
                    <a:pt x="3546" y="18237"/>
                    <a:pt x="3554" y="18260"/>
                  </a:cubicBezTo>
                  <a:cubicBezTo>
                    <a:pt x="3554" y="18275"/>
                    <a:pt x="3554" y="18275"/>
                    <a:pt x="3562" y="18290"/>
                  </a:cubicBezTo>
                  <a:cubicBezTo>
                    <a:pt x="3569" y="18336"/>
                    <a:pt x="3584" y="18382"/>
                    <a:pt x="3607" y="18427"/>
                  </a:cubicBezTo>
                  <a:cubicBezTo>
                    <a:pt x="3622" y="18465"/>
                    <a:pt x="3645" y="18503"/>
                    <a:pt x="3668" y="18541"/>
                  </a:cubicBezTo>
                  <a:cubicBezTo>
                    <a:pt x="3858" y="18830"/>
                    <a:pt x="4231" y="18937"/>
                    <a:pt x="4573" y="19059"/>
                  </a:cubicBezTo>
                  <a:lnTo>
                    <a:pt x="4634" y="19081"/>
                  </a:lnTo>
                  <a:lnTo>
                    <a:pt x="4665" y="19097"/>
                  </a:lnTo>
                  <a:cubicBezTo>
                    <a:pt x="4855" y="19158"/>
                    <a:pt x="5022" y="19249"/>
                    <a:pt x="5167" y="19378"/>
                  </a:cubicBezTo>
                  <a:cubicBezTo>
                    <a:pt x="5212" y="19424"/>
                    <a:pt x="5251" y="19477"/>
                    <a:pt x="5289" y="19530"/>
                  </a:cubicBezTo>
                  <a:cubicBezTo>
                    <a:pt x="5327" y="19599"/>
                    <a:pt x="5365" y="19675"/>
                    <a:pt x="5380" y="19751"/>
                  </a:cubicBezTo>
                  <a:cubicBezTo>
                    <a:pt x="5387" y="19789"/>
                    <a:pt x="5395" y="19819"/>
                    <a:pt x="5403" y="19857"/>
                  </a:cubicBezTo>
                  <a:lnTo>
                    <a:pt x="5403" y="19873"/>
                  </a:lnTo>
                  <a:cubicBezTo>
                    <a:pt x="5410" y="19911"/>
                    <a:pt x="5410" y="19941"/>
                    <a:pt x="5410" y="19972"/>
                  </a:cubicBezTo>
                  <a:cubicBezTo>
                    <a:pt x="5425" y="20147"/>
                    <a:pt x="5410" y="20322"/>
                    <a:pt x="5418" y="20489"/>
                  </a:cubicBezTo>
                  <a:lnTo>
                    <a:pt x="5418" y="20504"/>
                  </a:lnTo>
                  <a:lnTo>
                    <a:pt x="5425" y="20588"/>
                  </a:lnTo>
                  <a:lnTo>
                    <a:pt x="5425" y="20618"/>
                  </a:lnTo>
                  <a:lnTo>
                    <a:pt x="5433" y="20687"/>
                  </a:lnTo>
                  <a:lnTo>
                    <a:pt x="5433" y="20717"/>
                  </a:lnTo>
                  <a:cubicBezTo>
                    <a:pt x="5441" y="20748"/>
                    <a:pt x="5448" y="20778"/>
                    <a:pt x="5456" y="20808"/>
                  </a:cubicBezTo>
                  <a:cubicBezTo>
                    <a:pt x="5509" y="21014"/>
                    <a:pt x="5623" y="21196"/>
                    <a:pt x="5775" y="21341"/>
                  </a:cubicBezTo>
                  <a:cubicBezTo>
                    <a:pt x="5882" y="21440"/>
                    <a:pt x="6004" y="21531"/>
                    <a:pt x="6133" y="21607"/>
                  </a:cubicBezTo>
                  <a:cubicBezTo>
                    <a:pt x="6415" y="21767"/>
                    <a:pt x="6711" y="21904"/>
                    <a:pt x="7008" y="22018"/>
                  </a:cubicBezTo>
                  <a:cubicBezTo>
                    <a:pt x="7175" y="22087"/>
                    <a:pt x="7495" y="22475"/>
                    <a:pt x="7875" y="22992"/>
                  </a:cubicBezTo>
                  <a:cubicBezTo>
                    <a:pt x="8225" y="23471"/>
                    <a:pt x="8636" y="24057"/>
                    <a:pt x="9016" y="24590"/>
                  </a:cubicBezTo>
                  <a:lnTo>
                    <a:pt x="9024" y="24605"/>
                  </a:lnTo>
                  <a:lnTo>
                    <a:pt x="9100" y="24696"/>
                  </a:lnTo>
                  <a:lnTo>
                    <a:pt x="9161" y="24780"/>
                  </a:lnTo>
                  <a:lnTo>
                    <a:pt x="9207" y="24856"/>
                  </a:lnTo>
                  <a:lnTo>
                    <a:pt x="9275" y="24940"/>
                  </a:lnTo>
                  <a:lnTo>
                    <a:pt x="9321" y="25008"/>
                  </a:lnTo>
                  <a:lnTo>
                    <a:pt x="9404" y="25122"/>
                  </a:lnTo>
                  <a:lnTo>
                    <a:pt x="9427" y="25153"/>
                  </a:lnTo>
                  <a:lnTo>
                    <a:pt x="9534" y="25290"/>
                  </a:lnTo>
                  <a:lnTo>
                    <a:pt x="9564" y="25335"/>
                  </a:lnTo>
                  <a:lnTo>
                    <a:pt x="9633" y="25427"/>
                  </a:lnTo>
                  <a:lnTo>
                    <a:pt x="9663" y="25472"/>
                  </a:lnTo>
                  <a:lnTo>
                    <a:pt x="9732" y="25556"/>
                  </a:lnTo>
                  <a:lnTo>
                    <a:pt x="9762" y="25594"/>
                  </a:lnTo>
                  <a:cubicBezTo>
                    <a:pt x="9763" y="25596"/>
                    <a:pt x="9765" y="25597"/>
                    <a:pt x="9766" y="25599"/>
                  </a:cubicBezTo>
                  <a:lnTo>
                    <a:pt x="9766" y="25599"/>
                  </a:lnTo>
                  <a:cubicBezTo>
                    <a:pt x="9460" y="25199"/>
                    <a:pt x="9206" y="24755"/>
                    <a:pt x="9024" y="24285"/>
                  </a:cubicBezTo>
                  <a:cubicBezTo>
                    <a:pt x="9001" y="24217"/>
                    <a:pt x="8971" y="24148"/>
                    <a:pt x="8948" y="24088"/>
                  </a:cubicBezTo>
                  <a:lnTo>
                    <a:pt x="8925" y="24019"/>
                  </a:lnTo>
                  <a:lnTo>
                    <a:pt x="8887" y="23882"/>
                  </a:lnTo>
                  <a:cubicBezTo>
                    <a:pt x="8880" y="23859"/>
                    <a:pt x="8872" y="23829"/>
                    <a:pt x="8864" y="23798"/>
                  </a:cubicBezTo>
                  <a:cubicBezTo>
                    <a:pt x="8857" y="23776"/>
                    <a:pt x="8841" y="23722"/>
                    <a:pt x="8826" y="23684"/>
                  </a:cubicBezTo>
                  <a:lnTo>
                    <a:pt x="8803" y="23585"/>
                  </a:lnTo>
                  <a:cubicBezTo>
                    <a:pt x="8796" y="23555"/>
                    <a:pt x="8788" y="23517"/>
                    <a:pt x="8781" y="23479"/>
                  </a:cubicBezTo>
                  <a:cubicBezTo>
                    <a:pt x="8773" y="23441"/>
                    <a:pt x="8765" y="23410"/>
                    <a:pt x="8758" y="23380"/>
                  </a:cubicBezTo>
                  <a:cubicBezTo>
                    <a:pt x="8750" y="23357"/>
                    <a:pt x="8743" y="23319"/>
                    <a:pt x="8743" y="23289"/>
                  </a:cubicBezTo>
                  <a:cubicBezTo>
                    <a:pt x="8712" y="23137"/>
                    <a:pt x="8689" y="22992"/>
                    <a:pt x="8674" y="22840"/>
                  </a:cubicBezTo>
                  <a:lnTo>
                    <a:pt x="8674" y="22787"/>
                  </a:lnTo>
                  <a:cubicBezTo>
                    <a:pt x="8667" y="22741"/>
                    <a:pt x="8667" y="22688"/>
                    <a:pt x="8667" y="22642"/>
                  </a:cubicBezTo>
                  <a:lnTo>
                    <a:pt x="8667" y="22589"/>
                  </a:lnTo>
                  <a:cubicBezTo>
                    <a:pt x="8667" y="22535"/>
                    <a:pt x="8659" y="22482"/>
                    <a:pt x="8659" y="22429"/>
                  </a:cubicBezTo>
                  <a:lnTo>
                    <a:pt x="8659" y="22399"/>
                  </a:lnTo>
                  <a:lnTo>
                    <a:pt x="8659" y="22224"/>
                  </a:lnTo>
                  <a:lnTo>
                    <a:pt x="8659" y="22208"/>
                  </a:lnTo>
                  <a:cubicBezTo>
                    <a:pt x="8659" y="21889"/>
                    <a:pt x="8689" y="21569"/>
                    <a:pt x="8750" y="21257"/>
                  </a:cubicBezTo>
                  <a:cubicBezTo>
                    <a:pt x="8788" y="21075"/>
                    <a:pt x="8834" y="20892"/>
                    <a:pt x="8887" y="20717"/>
                  </a:cubicBezTo>
                  <a:cubicBezTo>
                    <a:pt x="8994" y="20398"/>
                    <a:pt x="9123" y="20078"/>
                    <a:pt x="9222" y="19751"/>
                  </a:cubicBezTo>
                  <a:cubicBezTo>
                    <a:pt x="9389" y="19249"/>
                    <a:pt x="9481" y="18739"/>
                    <a:pt x="9290" y="18260"/>
                  </a:cubicBezTo>
                  <a:cubicBezTo>
                    <a:pt x="9275" y="18222"/>
                    <a:pt x="9260" y="18191"/>
                    <a:pt x="9245" y="18161"/>
                  </a:cubicBezTo>
                  <a:cubicBezTo>
                    <a:pt x="9237" y="18138"/>
                    <a:pt x="9230" y="18123"/>
                    <a:pt x="9222" y="18108"/>
                  </a:cubicBezTo>
                  <a:lnTo>
                    <a:pt x="9199" y="18062"/>
                  </a:lnTo>
                  <a:lnTo>
                    <a:pt x="9153" y="17986"/>
                  </a:lnTo>
                  <a:lnTo>
                    <a:pt x="9138" y="17971"/>
                  </a:lnTo>
                  <a:cubicBezTo>
                    <a:pt x="9047" y="17826"/>
                    <a:pt x="8948" y="17682"/>
                    <a:pt x="8841" y="17545"/>
                  </a:cubicBezTo>
                  <a:lnTo>
                    <a:pt x="8788" y="17469"/>
                  </a:lnTo>
                  <a:lnTo>
                    <a:pt x="8773" y="17446"/>
                  </a:lnTo>
                  <a:cubicBezTo>
                    <a:pt x="8606" y="17225"/>
                    <a:pt x="8469" y="16989"/>
                    <a:pt x="8438" y="16731"/>
                  </a:cubicBezTo>
                  <a:cubicBezTo>
                    <a:pt x="8431" y="16685"/>
                    <a:pt x="8423" y="16639"/>
                    <a:pt x="8423" y="16586"/>
                  </a:cubicBezTo>
                  <a:cubicBezTo>
                    <a:pt x="8431" y="16198"/>
                    <a:pt x="8697" y="15856"/>
                    <a:pt x="8849" y="15491"/>
                  </a:cubicBezTo>
                  <a:lnTo>
                    <a:pt x="8857" y="15460"/>
                  </a:lnTo>
                  <a:cubicBezTo>
                    <a:pt x="8902" y="15354"/>
                    <a:pt x="8933" y="15239"/>
                    <a:pt x="8940" y="15118"/>
                  </a:cubicBezTo>
                  <a:cubicBezTo>
                    <a:pt x="8948" y="14958"/>
                    <a:pt x="8925" y="14806"/>
                    <a:pt x="8864" y="14661"/>
                  </a:cubicBezTo>
                  <a:cubicBezTo>
                    <a:pt x="8857" y="14631"/>
                    <a:pt x="8841" y="14600"/>
                    <a:pt x="8826" y="14562"/>
                  </a:cubicBezTo>
                  <a:cubicBezTo>
                    <a:pt x="8819" y="14562"/>
                    <a:pt x="8819" y="14555"/>
                    <a:pt x="8819" y="14547"/>
                  </a:cubicBezTo>
                  <a:cubicBezTo>
                    <a:pt x="8803" y="14524"/>
                    <a:pt x="8788" y="14494"/>
                    <a:pt x="8773" y="14471"/>
                  </a:cubicBezTo>
                  <a:lnTo>
                    <a:pt x="8773" y="14463"/>
                  </a:lnTo>
                  <a:cubicBezTo>
                    <a:pt x="8735" y="14395"/>
                    <a:pt x="8689" y="14334"/>
                    <a:pt x="8651" y="14281"/>
                  </a:cubicBezTo>
                  <a:cubicBezTo>
                    <a:pt x="8484" y="14045"/>
                    <a:pt x="8271" y="13832"/>
                    <a:pt x="8073" y="13596"/>
                  </a:cubicBezTo>
                  <a:lnTo>
                    <a:pt x="7997" y="13512"/>
                  </a:lnTo>
                  <a:lnTo>
                    <a:pt x="7989" y="13497"/>
                  </a:lnTo>
                  <a:cubicBezTo>
                    <a:pt x="7967" y="13474"/>
                    <a:pt x="7944" y="13444"/>
                    <a:pt x="7921" y="13414"/>
                  </a:cubicBezTo>
                  <a:cubicBezTo>
                    <a:pt x="7875" y="13353"/>
                    <a:pt x="7837" y="13292"/>
                    <a:pt x="7792" y="13223"/>
                  </a:cubicBezTo>
                  <a:cubicBezTo>
                    <a:pt x="7731" y="13117"/>
                    <a:pt x="7677" y="13003"/>
                    <a:pt x="7639" y="12881"/>
                  </a:cubicBezTo>
                  <a:cubicBezTo>
                    <a:pt x="7579" y="12668"/>
                    <a:pt x="7563" y="12447"/>
                    <a:pt x="7601" y="12227"/>
                  </a:cubicBezTo>
                  <a:cubicBezTo>
                    <a:pt x="7601" y="12189"/>
                    <a:pt x="7609" y="12151"/>
                    <a:pt x="7617" y="12113"/>
                  </a:cubicBezTo>
                  <a:lnTo>
                    <a:pt x="7624" y="12082"/>
                  </a:lnTo>
                  <a:cubicBezTo>
                    <a:pt x="7632" y="12052"/>
                    <a:pt x="7639" y="12021"/>
                    <a:pt x="7647" y="11991"/>
                  </a:cubicBezTo>
                  <a:cubicBezTo>
                    <a:pt x="7639" y="11983"/>
                    <a:pt x="7639" y="11976"/>
                    <a:pt x="7647" y="11968"/>
                  </a:cubicBezTo>
                  <a:cubicBezTo>
                    <a:pt x="7655" y="11930"/>
                    <a:pt x="7662" y="11892"/>
                    <a:pt x="7677" y="11854"/>
                  </a:cubicBezTo>
                  <a:cubicBezTo>
                    <a:pt x="7677" y="11846"/>
                    <a:pt x="7677" y="11846"/>
                    <a:pt x="7677" y="11846"/>
                  </a:cubicBezTo>
                  <a:cubicBezTo>
                    <a:pt x="7685" y="11808"/>
                    <a:pt x="7693" y="11770"/>
                    <a:pt x="7708" y="11732"/>
                  </a:cubicBezTo>
                  <a:lnTo>
                    <a:pt x="7716" y="11702"/>
                  </a:lnTo>
                  <a:cubicBezTo>
                    <a:pt x="7723" y="11671"/>
                    <a:pt x="7738" y="11641"/>
                    <a:pt x="7746" y="11610"/>
                  </a:cubicBezTo>
                  <a:lnTo>
                    <a:pt x="7754" y="11588"/>
                  </a:lnTo>
                  <a:cubicBezTo>
                    <a:pt x="7769" y="11550"/>
                    <a:pt x="7784" y="11512"/>
                    <a:pt x="7792" y="11473"/>
                  </a:cubicBezTo>
                  <a:cubicBezTo>
                    <a:pt x="7792" y="11458"/>
                    <a:pt x="7807" y="11443"/>
                    <a:pt x="7807" y="11435"/>
                  </a:cubicBezTo>
                  <a:lnTo>
                    <a:pt x="7837" y="11359"/>
                  </a:lnTo>
                  <a:lnTo>
                    <a:pt x="7883" y="11215"/>
                  </a:lnTo>
                  <a:cubicBezTo>
                    <a:pt x="8035" y="10789"/>
                    <a:pt x="8180" y="10355"/>
                    <a:pt x="8111" y="9921"/>
                  </a:cubicBezTo>
                  <a:cubicBezTo>
                    <a:pt x="8111" y="9906"/>
                    <a:pt x="8111" y="9891"/>
                    <a:pt x="8104" y="9876"/>
                  </a:cubicBezTo>
                  <a:cubicBezTo>
                    <a:pt x="8104" y="9845"/>
                    <a:pt x="8096" y="9815"/>
                    <a:pt x="8088" y="9777"/>
                  </a:cubicBezTo>
                  <a:cubicBezTo>
                    <a:pt x="8088" y="9777"/>
                    <a:pt x="8088" y="9769"/>
                    <a:pt x="8088" y="9762"/>
                  </a:cubicBezTo>
                  <a:cubicBezTo>
                    <a:pt x="8081" y="9739"/>
                    <a:pt x="8073" y="9716"/>
                    <a:pt x="8065" y="9686"/>
                  </a:cubicBezTo>
                  <a:cubicBezTo>
                    <a:pt x="8065" y="9686"/>
                    <a:pt x="8065" y="9678"/>
                    <a:pt x="8065" y="9678"/>
                  </a:cubicBezTo>
                  <a:cubicBezTo>
                    <a:pt x="8058" y="9648"/>
                    <a:pt x="8050" y="9625"/>
                    <a:pt x="8035" y="9594"/>
                  </a:cubicBezTo>
                  <a:cubicBezTo>
                    <a:pt x="8027" y="9572"/>
                    <a:pt x="8012" y="9541"/>
                    <a:pt x="8005" y="9511"/>
                  </a:cubicBezTo>
                  <a:cubicBezTo>
                    <a:pt x="7929" y="9343"/>
                    <a:pt x="7837" y="9183"/>
                    <a:pt x="7738" y="9039"/>
                  </a:cubicBezTo>
                  <a:lnTo>
                    <a:pt x="7647" y="8910"/>
                  </a:lnTo>
                  <a:cubicBezTo>
                    <a:pt x="7571" y="8803"/>
                    <a:pt x="7495" y="8704"/>
                    <a:pt x="7426" y="8598"/>
                  </a:cubicBezTo>
                  <a:cubicBezTo>
                    <a:pt x="7381" y="8544"/>
                    <a:pt x="7343" y="8484"/>
                    <a:pt x="7305" y="8423"/>
                  </a:cubicBezTo>
                  <a:cubicBezTo>
                    <a:pt x="7229" y="8324"/>
                    <a:pt x="7168" y="8210"/>
                    <a:pt x="7107" y="8096"/>
                  </a:cubicBezTo>
                  <a:cubicBezTo>
                    <a:pt x="7084" y="8058"/>
                    <a:pt x="7069" y="8019"/>
                    <a:pt x="7046" y="7974"/>
                  </a:cubicBezTo>
                  <a:cubicBezTo>
                    <a:pt x="7031" y="7936"/>
                    <a:pt x="7016" y="7898"/>
                    <a:pt x="7000" y="7852"/>
                  </a:cubicBezTo>
                  <a:cubicBezTo>
                    <a:pt x="6947" y="7708"/>
                    <a:pt x="6924" y="7563"/>
                    <a:pt x="6924" y="7411"/>
                  </a:cubicBezTo>
                  <a:lnTo>
                    <a:pt x="6924" y="7373"/>
                  </a:lnTo>
                  <a:cubicBezTo>
                    <a:pt x="6924" y="7335"/>
                    <a:pt x="6932" y="7289"/>
                    <a:pt x="6939" y="7243"/>
                  </a:cubicBezTo>
                  <a:lnTo>
                    <a:pt x="6947" y="7205"/>
                  </a:lnTo>
                  <a:cubicBezTo>
                    <a:pt x="6955" y="7167"/>
                    <a:pt x="6962" y="7137"/>
                    <a:pt x="6970" y="7107"/>
                  </a:cubicBezTo>
                  <a:cubicBezTo>
                    <a:pt x="6978" y="7068"/>
                    <a:pt x="6985" y="7053"/>
                    <a:pt x="6993" y="7030"/>
                  </a:cubicBezTo>
                  <a:cubicBezTo>
                    <a:pt x="7099" y="6696"/>
                    <a:pt x="7328" y="6399"/>
                    <a:pt x="7548" y="6102"/>
                  </a:cubicBezTo>
                  <a:cubicBezTo>
                    <a:pt x="7693" y="5920"/>
                    <a:pt x="7814" y="5729"/>
                    <a:pt x="7921" y="5532"/>
                  </a:cubicBezTo>
                  <a:cubicBezTo>
                    <a:pt x="7989" y="5395"/>
                    <a:pt x="8035" y="5250"/>
                    <a:pt x="8065" y="5106"/>
                  </a:cubicBezTo>
                  <a:cubicBezTo>
                    <a:pt x="8187" y="4489"/>
                    <a:pt x="7860" y="3926"/>
                    <a:pt x="7541" y="3348"/>
                  </a:cubicBezTo>
                  <a:cubicBezTo>
                    <a:pt x="7449" y="3181"/>
                    <a:pt x="7358" y="3006"/>
                    <a:pt x="7282" y="2831"/>
                  </a:cubicBezTo>
                  <a:cubicBezTo>
                    <a:pt x="7236" y="2740"/>
                    <a:pt x="7198" y="2641"/>
                    <a:pt x="7168" y="2549"/>
                  </a:cubicBezTo>
                  <a:cubicBezTo>
                    <a:pt x="7122" y="2405"/>
                    <a:pt x="7084" y="2260"/>
                    <a:pt x="7069" y="2116"/>
                  </a:cubicBezTo>
                  <a:cubicBezTo>
                    <a:pt x="7054" y="2002"/>
                    <a:pt x="7046" y="1887"/>
                    <a:pt x="7046" y="1773"/>
                  </a:cubicBezTo>
                  <a:cubicBezTo>
                    <a:pt x="7046" y="1712"/>
                    <a:pt x="7046" y="1652"/>
                    <a:pt x="7054" y="1598"/>
                  </a:cubicBezTo>
                  <a:cubicBezTo>
                    <a:pt x="7054" y="1537"/>
                    <a:pt x="7061" y="1484"/>
                    <a:pt x="7069" y="1423"/>
                  </a:cubicBezTo>
                  <a:cubicBezTo>
                    <a:pt x="7092" y="1241"/>
                    <a:pt x="7137" y="1058"/>
                    <a:pt x="7198" y="883"/>
                  </a:cubicBezTo>
                  <a:lnTo>
                    <a:pt x="7213" y="845"/>
                  </a:lnTo>
                  <a:cubicBezTo>
                    <a:pt x="7229" y="815"/>
                    <a:pt x="7236" y="777"/>
                    <a:pt x="7251" y="746"/>
                  </a:cubicBezTo>
                  <a:lnTo>
                    <a:pt x="7274" y="693"/>
                  </a:lnTo>
                  <a:cubicBezTo>
                    <a:pt x="7289" y="663"/>
                    <a:pt x="7305" y="632"/>
                    <a:pt x="7320" y="594"/>
                  </a:cubicBezTo>
                  <a:cubicBezTo>
                    <a:pt x="7328" y="579"/>
                    <a:pt x="7335" y="564"/>
                    <a:pt x="7343" y="548"/>
                  </a:cubicBezTo>
                  <a:cubicBezTo>
                    <a:pt x="7366" y="503"/>
                    <a:pt x="7388" y="457"/>
                    <a:pt x="7419" y="419"/>
                  </a:cubicBezTo>
                  <a:lnTo>
                    <a:pt x="7426" y="396"/>
                  </a:lnTo>
                  <a:cubicBezTo>
                    <a:pt x="7449" y="358"/>
                    <a:pt x="7472" y="320"/>
                    <a:pt x="7495" y="290"/>
                  </a:cubicBezTo>
                  <a:lnTo>
                    <a:pt x="7525" y="244"/>
                  </a:lnTo>
                  <a:cubicBezTo>
                    <a:pt x="7548" y="214"/>
                    <a:pt x="7571" y="183"/>
                    <a:pt x="7594" y="160"/>
                  </a:cubicBezTo>
                  <a:lnTo>
                    <a:pt x="7624" y="122"/>
                  </a:lnTo>
                  <a:cubicBezTo>
                    <a:pt x="7655" y="77"/>
                    <a:pt x="7685" y="39"/>
                    <a:pt x="7716" y="1"/>
                  </a:cubicBezTo>
                  <a:close/>
                  <a:moveTo>
                    <a:pt x="9766" y="25599"/>
                  </a:moveTo>
                  <a:cubicBezTo>
                    <a:pt x="9792" y="25633"/>
                    <a:pt x="9819" y="25667"/>
                    <a:pt x="9846" y="25700"/>
                  </a:cubicBezTo>
                  <a:cubicBezTo>
                    <a:pt x="9824" y="25664"/>
                    <a:pt x="9795" y="25635"/>
                    <a:pt x="9766" y="25599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37"/>
            <p:cNvSpPr/>
            <p:nvPr/>
          </p:nvSpPr>
          <p:spPr>
            <a:xfrm rot="1511358">
              <a:off x="9493148" y="3805774"/>
              <a:ext cx="12965" cy="12541"/>
            </a:xfrm>
            <a:custGeom>
              <a:avLst/>
              <a:gdLst/>
              <a:ahLst/>
              <a:cxnLst/>
              <a:rect l="l" t="t" r="r" b="b"/>
              <a:pathLst>
                <a:path w="214" h="207" extrusionOk="0">
                  <a:moveTo>
                    <a:pt x="213" y="1"/>
                  </a:moveTo>
                  <a:cubicBezTo>
                    <a:pt x="137" y="62"/>
                    <a:pt x="69" y="130"/>
                    <a:pt x="0" y="206"/>
                  </a:cubicBezTo>
                  <a:cubicBezTo>
                    <a:pt x="76" y="138"/>
                    <a:pt x="152" y="69"/>
                    <a:pt x="213" y="1"/>
                  </a:cubicBezTo>
                  <a:close/>
                </a:path>
              </a:pathLst>
            </a:custGeom>
            <a:solidFill>
              <a:srgbClr val="AEB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37"/>
            <p:cNvSpPr/>
            <p:nvPr/>
          </p:nvSpPr>
          <p:spPr>
            <a:xfrm rot="1511358">
              <a:off x="8698111" y="3680691"/>
              <a:ext cx="605715" cy="1542761"/>
            </a:xfrm>
            <a:custGeom>
              <a:avLst/>
              <a:gdLst/>
              <a:ahLst/>
              <a:cxnLst/>
              <a:rect l="l" t="t" r="r" b="b"/>
              <a:pathLst>
                <a:path w="9998" h="25465" extrusionOk="0">
                  <a:moveTo>
                    <a:pt x="7472" y="1"/>
                  </a:moveTo>
                  <a:lnTo>
                    <a:pt x="7472" y="1"/>
                  </a:lnTo>
                  <a:cubicBezTo>
                    <a:pt x="6696" y="358"/>
                    <a:pt x="5638" y="252"/>
                    <a:pt x="4786" y="564"/>
                  </a:cubicBezTo>
                  <a:cubicBezTo>
                    <a:pt x="3957" y="860"/>
                    <a:pt x="3333" y="1553"/>
                    <a:pt x="2755" y="2222"/>
                  </a:cubicBezTo>
                  <a:cubicBezTo>
                    <a:pt x="2374" y="2663"/>
                    <a:pt x="1979" y="3127"/>
                    <a:pt x="1872" y="3698"/>
                  </a:cubicBezTo>
                  <a:cubicBezTo>
                    <a:pt x="1773" y="4170"/>
                    <a:pt x="1887" y="4718"/>
                    <a:pt x="1583" y="5098"/>
                  </a:cubicBezTo>
                  <a:cubicBezTo>
                    <a:pt x="1317" y="5440"/>
                    <a:pt x="792" y="5539"/>
                    <a:pt x="601" y="5920"/>
                  </a:cubicBezTo>
                  <a:cubicBezTo>
                    <a:pt x="274" y="6589"/>
                    <a:pt x="1203" y="7259"/>
                    <a:pt x="1172" y="8004"/>
                  </a:cubicBezTo>
                  <a:cubicBezTo>
                    <a:pt x="1142" y="8628"/>
                    <a:pt x="457" y="9008"/>
                    <a:pt x="229" y="9594"/>
                  </a:cubicBezTo>
                  <a:cubicBezTo>
                    <a:pt x="0" y="10172"/>
                    <a:pt x="274" y="10834"/>
                    <a:pt x="594" y="11374"/>
                  </a:cubicBezTo>
                  <a:cubicBezTo>
                    <a:pt x="913" y="11915"/>
                    <a:pt x="1301" y="12462"/>
                    <a:pt x="1309" y="13094"/>
                  </a:cubicBezTo>
                  <a:cubicBezTo>
                    <a:pt x="1309" y="13573"/>
                    <a:pt x="1088" y="14068"/>
                    <a:pt x="1241" y="14524"/>
                  </a:cubicBezTo>
                  <a:cubicBezTo>
                    <a:pt x="1583" y="15559"/>
                    <a:pt x="3386" y="15445"/>
                    <a:pt x="3713" y="16479"/>
                  </a:cubicBezTo>
                  <a:cubicBezTo>
                    <a:pt x="3903" y="17080"/>
                    <a:pt x="3477" y="17803"/>
                    <a:pt x="3827" y="18321"/>
                  </a:cubicBezTo>
                  <a:cubicBezTo>
                    <a:pt x="4185" y="18861"/>
                    <a:pt x="5113" y="18762"/>
                    <a:pt x="5448" y="19310"/>
                  </a:cubicBezTo>
                  <a:cubicBezTo>
                    <a:pt x="5668" y="19682"/>
                    <a:pt x="5509" y="20169"/>
                    <a:pt x="5623" y="20595"/>
                  </a:cubicBezTo>
                  <a:cubicBezTo>
                    <a:pt x="5790" y="21250"/>
                    <a:pt x="6543" y="21546"/>
                    <a:pt x="7175" y="21805"/>
                  </a:cubicBezTo>
                  <a:cubicBezTo>
                    <a:pt x="7608" y="21980"/>
                    <a:pt x="9214" y="24536"/>
                    <a:pt x="9997" y="25464"/>
                  </a:cubicBezTo>
                  <a:cubicBezTo>
                    <a:pt x="9647" y="25038"/>
                    <a:pt x="9374" y="24567"/>
                    <a:pt x="9168" y="24049"/>
                  </a:cubicBezTo>
                  <a:cubicBezTo>
                    <a:pt x="9069" y="23867"/>
                    <a:pt x="8978" y="23684"/>
                    <a:pt x="8894" y="23486"/>
                  </a:cubicBezTo>
                  <a:cubicBezTo>
                    <a:pt x="7677" y="20641"/>
                    <a:pt x="6734" y="17803"/>
                    <a:pt x="5258" y="14935"/>
                  </a:cubicBezTo>
                  <a:cubicBezTo>
                    <a:pt x="4071" y="12691"/>
                    <a:pt x="3774" y="10180"/>
                    <a:pt x="3766" y="7548"/>
                  </a:cubicBezTo>
                  <a:cubicBezTo>
                    <a:pt x="3812" y="4504"/>
                    <a:pt x="5524" y="2123"/>
                    <a:pt x="7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37"/>
            <p:cNvSpPr/>
            <p:nvPr/>
          </p:nvSpPr>
          <p:spPr>
            <a:xfrm rot="1511358">
              <a:off x="8816528" y="4612914"/>
              <a:ext cx="159093" cy="64824"/>
            </a:xfrm>
            <a:custGeom>
              <a:avLst/>
              <a:gdLst/>
              <a:ahLst/>
              <a:cxnLst/>
              <a:rect l="l" t="t" r="r" b="b"/>
              <a:pathLst>
                <a:path w="2626" h="1070" extrusionOk="0">
                  <a:moveTo>
                    <a:pt x="1960" y="0"/>
                  </a:moveTo>
                  <a:cubicBezTo>
                    <a:pt x="1525" y="0"/>
                    <a:pt x="1095" y="32"/>
                    <a:pt x="670" y="95"/>
                  </a:cubicBezTo>
                  <a:cubicBezTo>
                    <a:pt x="442" y="133"/>
                    <a:pt x="213" y="187"/>
                    <a:pt x="0" y="270"/>
                  </a:cubicBezTo>
                  <a:cubicBezTo>
                    <a:pt x="107" y="377"/>
                    <a:pt x="183" y="514"/>
                    <a:pt x="236" y="658"/>
                  </a:cubicBezTo>
                  <a:cubicBezTo>
                    <a:pt x="259" y="750"/>
                    <a:pt x="274" y="841"/>
                    <a:pt x="282" y="940"/>
                  </a:cubicBezTo>
                  <a:cubicBezTo>
                    <a:pt x="487" y="993"/>
                    <a:pt x="693" y="1031"/>
                    <a:pt x="906" y="1069"/>
                  </a:cubicBezTo>
                  <a:cubicBezTo>
                    <a:pt x="1362" y="963"/>
                    <a:pt x="1834" y="894"/>
                    <a:pt x="2306" y="879"/>
                  </a:cubicBezTo>
                  <a:cubicBezTo>
                    <a:pt x="2412" y="871"/>
                    <a:pt x="2519" y="871"/>
                    <a:pt x="2625" y="864"/>
                  </a:cubicBezTo>
                  <a:cubicBezTo>
                    <a:pt x="2496" y="582"/>
                    <a:pt x="2359" y="293"/>
                    <a:pt x="2222" y="4"/>
                  </a:cubicBezTo>
                  <a:cubicBezTo>
                    <a:pt x="2134" y="2"/>
                    <a:pt x="2047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37"/>
            <p:cNvSpPr/>
            <p:nvPr/>
          </p:nvSpPr>
          <p:spPr>
            <a:xfrm rot="1511358">
              <a:off x="8779278" y="4316436"/>
              <a:ext cx="179812" cy="38774"/>
            </a:xfrm>
            <a:custGeom>
              <a:avLst/>
              <a:gdLst/>
              <a:ahLst/>
              <a:cxnLst/>
              <a:rect l="l" t="t" r="r" b="b"/>
              <a:pathLst>
                <a:path w="2968" h="640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206"/>
                    <a:pt x="244" y="419"/>
                    <a:pt x="351" y="640"/>
                  </a:cubicBezTo>
                  <a:cubicBezTo>
                    <a:pt x="503" y="617"/>
                    <a:pt x="647" y="594"/>
                    <a:pt x="792" y="571"/>
                  </a:cubicBezTo>
                  <a:cubicBezTo>
                    <a:pt x="1445" y="489"/>
                    <a:pt x="2103" y="456"/>
                    <a:pt x="2757" y="456"/>
                  </a:cubicBezTo>
                  <a:cubicBezTo>
                    <a:pt x="2827" y="456"/>
                    <a:pt x="2898" y="456"/>
                    <a:pt x="2968" y="457"/>
                  </a:cubicBezTo>
                  <a:cubicBezTo>
                    <a:pt x="1987" y="259"/>
                    <a:pt x="997" y="1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37"/>
            <p:cNvSpPr/>
            <p:nvPr/>
          </p:nvSpPr>
          <p:spPr>
            <a:xfrm rot="1511358">
              <a:off x="8739843" y="4455110"/>
              <a:ext cx="83484" cy="39682"/>
            </a:xfrm>
            <a:custGeom>
              <a:avLst/>
              <a:gdLst/>
              <a:ahLst/>
              <a:cxnLst/>
              <a:rect l="l" t="t" r="r" b="b"/>
              <a:pathLst>
                <a:path w="1378" h="65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84"/>
                    <a:pt x="24" y="160"/>
                    <a:pt x="47" y="236"/>
                  </a:cubicBezTo>
                  <a:cubicBezTo>
                    <a:pt x="100" y="396"/>
                    <a:pt x="191" y="541"/>
                    <a:pt x="305" y="655"/>
                  </a:cubicBezTo>
                  <a:cubicBezTo>
                    <a:pt x="655" y="502"/>
                    <a:pt x="1013" y="388"/>
                    <a:pt x="1378" y="305"/>
                  </a:cubicBezTo>
                  <a:cubicBezTo>
                    <a:pt x="1203" y="282"/>
                    <a:pt x="1036" y="251"/>
                    <a:pt x="868" y="221"/>
                  </a:cubicBezTo>
                  <a:cubicBezTo>
                    <a:pt x="572" y="168"/>
                    <a:pt x="282" y="9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37"/>
            <p:cNvSpPr/>
            <p:nvPr/>
          </p:nvSpPr>
          <p:spPr>
            <a:xfrm rot="1511358">
              <a:off x="8888969" y="4995646"/>
              <a:ext cx="60887" cy="19871"/>
            </a:xfrm>
            <a:custGeom>
              <a:avLst/>
              <a:gdLst/>
              <a:ahLst/>
              <a:cxnLst/>
              <a:rect l="l" t="t" r="r" b="b"/>
              <a:pathLst>
                <a:path w="1005" h="328" extrusionOk="0">
                  <a:moveTo>
                    <a:pt x="868" y="0"/>
                  </a:moveTo>
                  <a:cubicBezTo>
                    <a:pt x="586" y="84"/>
                    <a:pt x="297" y="153"/>
                    <a:pt x="0" y="198"/>
                  </a:cubicBezTo>
                  <a:cubicBezTo>
                    <a:pt x="24" y="198"/>
                    <a:pt x="48" y="197"/>
                    <a:pt x="72" y="197"/>
                  </a:cubicBezTo>
                  <a:cubicBezTo>
                    <a:pt x="384" y="197"/>
                    <a:pt x="701" y="243"/>
                    <a:pt x="1004" y="328"/>
                  </a:cubicBezTo>
                  <a:lnTo>
                    <a:pt x="868" y="0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37"/>
            <p:cNvSpPr/>
            <p:nvPr/>
          </p:nvSpPr>
          <p:spPr>
            <a:xfrm rot="1511358">
              <a:off x="8827688" y="4956310"/>
              <a:ext cx="99175" cy="16660"/>
            </a:xfrm>
            <a:custGeom>
              <a:avLst/>
              <a:gdLst/>
              <a:ahLst/>
              <a:cxnLst/>
              <a:rect l="l" t="t" r="r" b="b"/>
              <a:pathLst>
                <a:path w="1637" h="275" extrusionOk="0">
                  <a:moveTo>
                    <a:pt x="1" y="0"/>
                  </a:moveTo>
                  <a:cubicBezTo>
                    <a:pt x="107" y="107"/>
                    <a:pt x="229" y="198"/>
                    <a:pt x="358" y="274"/>
                  </a:cubicBezTo>
                  <a:cubicBezTo>
                    <a:pt x="784" y="191"/>
                    <a:pt x="1210" y="130"/>
                    <a:pt x="1636" y="31"/>
                  </a:cubicBezTo>
                  <a:cubicBezTo>
                    <a:pt x="1517" y="26"/>
                    <a:pt x="1397" y="24"/>
                    <a:pt x="1277" y="24"/>
                  </a:cubicBezTo>
                  <a:cubicBezTo>
                    <a:pt x="1036" y="24"/>
                    <a:pt x="794" y="31"/>
                    <a:pt x="556" y="31"/>
                  </a:cubicBezTo>
                  <a:cubicBezTo>
                    <a:pt x="381" y="23"/>
                    <a:pt x="191" y="1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37"/>
            <p:cNvSpPr/>
            <p:nvPr/>
          </p:nvSpPr>
          <p:spPr>
            <a:xfrm rot="1511358">
              <a:off x="8787726" y="4703493"/>
              <a:ext cx="186719" cy="66400"/>
            </a:xfrm>
            <a:custGeom>
              <a:avLst/>
              <a:gdLst/>
              <a:ahLst/>
              <a:cxnLst/>
              <a:rect l="l" t="t" r="r" b="b"/>
              <a:pathLst>
                <a:path w="3082" h="1096" extrusionOk="0">
                  <a:moveTo>
                    <a:pt x="746" y="0"/>
                  </a:moveTo>
                  <a:cubicBezTo>
                    <a:pt x="503" y="54"/>
                    <a:pt x="259" y="137"/>
                    <a:pt x="31" y="236"/>
                  </a:cubicBezTo>
                  <a:cubicBezTo>
                    <a:pt x="8" y="480"/>
                    <a:pt x="1" y="715"/>
                    <a:pt x="92" y="928"/>
                  </a:cubicBezTo>
                  <a:cubicBezTo>
                    <a:pt x="427" y="1012"/>
                    <a:pt x="761" y="1073"/>
                    <a:pt x="1104" y="1096"/>
                  </a:cubicBezTo>
                  <a:cubicBezTo>
                    <a:pt x="1522" y="1005"/>
                    <a:pt x="1941" y="951"/>
                    <a:pt x="2367" y="936"/>
                  </a:cubicBezTo>
                  <a:cubicBezTo>
                    <a:pt x="2610" y="921"/>
                    <a:pt x="2846" y="913"/>
                    <a:pt x="3082" y="913"/>
                  </a:cubicBezTo>
                  <a:cubicBezTo>
                    <a:pt x="2975" y="647"/>
                    <a:pt x="2854" y="373"/>
                    <a:pt x="2739" y="107"/>
                  </a:cubicBezTo>
                  <a:cubicBezTo>
                    <a:pt x="2632" y="109"/>
                    <a:pt x="2525" y="111"/>
                    <a:pt x="2417" y="111"/>
                  </a:cubicBezTo>
                  <a:cubicBezTo>
                    <a:pt x="1863" y="111"/>
                    <a:pt x="1308" y="77"/>
                    <a:pt x="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37"/>
            <p:cNvSpPr/>
            <p:nvPr/>
          </p:nvSpPr>
          <p:spPr>
            <a:xfrm rot="1511358">
              <a:off x="9153674" y="3796193"/>
              <a:ext cx="81182" cy="188597"/>
            </a:xfrm>
            <a:custGeom>
              <a:avLst/>
              <a:gdLst/>
              <a:ahLst/>
              <a:cxnLst/>
              <a:rect l="l" t="t" r="r" b="b"/>
              <a:pathLst>
                <a:path w="1340" h="3113" extrusionOk="0">
                  <a:moveTo>
                    <a:pt x="222" y="1"/>
                  </a:moveTo>
                  <a:cubicBezTo>
                    <a:pt x="153" y="69"/>
                    <a:pt x="77" y="145"/>
                    <a:pt x="1" y="222"/>
                  </a:cubicBezTo>
                  <a:cubicBezTo>
                    <a:pt x="168" y="921"/>
                    <a:pt x="404" y="1599"/>
                    <a:pt x="701" y="2253"/>
                  </a:cubicBezTo>
                  <a:cubicBezTo>
                    <a:pt x="830" y="2542"/>
                    <a:pt x="960" y="2831"/>
                    <a:pt x="1104" y="3113"/>
                  </a:cubicBezTo>
                  <a:cubicBezTo>
                    <a:pt x="1180" y="2930"/>
                    <a:pt x="1256" y="2747"/>
                    <a:pt x="1340" y="2565"/>
                  </a:cubicBezTo>
                  <a:cubicBezTo>
                    <a:pt x="921" y="1735"/>
                    <a:pt x="571" y="868"/>
                    <a:pt x="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37"/>
            <p:cNvSpPr/>
            <p:nvPr/>
          </p:nvSpPr>
          <p:spPr>
            <a:xfrm rot="1511358">
              <a:off x="9272970" y="3778376"/>
              <a:ext cx="39258" cy="151701"/>
            </a:xfrm>
            <a:custGeom>
              <a:avLst/>
              <a:gdLst/>
              <a:ahLst/>
              <a:cxnLst/>
              <a:rect l="l" t="t" r="r" b="b"/>
              <a:pathLst>
                <a:path w="648" h="2504" extrusionOk="0">
                  <a:moveTo>
                    <a:pt x="137" y="1"/>
                  </a:moveTo>
                  <a:cubicBezTo>
                    <a:pt x="92" y="16"/>
                    <a:pt x="46" y="31"/>
                    <a:pt x="1" y="46"/>
                  </a:cubicBezTo>
                  <a:cubicBezTo>
                    <a:pt x="16" y="876"/>
                    <a:pt x="122" y="1697"/>
                    <a:pt x="320" y="2504"/>
                  </a:cubicBezTo>
                  <a:cubicBezTo>
                    <a:pt x="427" y="2329"/>
                    <a:pt x="533" y="2154"/>
                    <a:pt x="647" y="1979"/>
                  </a:cubicBezTo>
                  <a:cubicBezTo>
                    <a:pt x="404" y="1347"/>
                    <a:pt x="267" y="678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37"/>
            <p:cNvSpPr/>
            <p:nvPr/>
          </p:nvSpPr>
          <p:spPr>
            <a:xfrm rot="1511358">
              <a:off x="9314845" y="3784559"/>
              <a:ext cx="45680" cy="107899"/>
            </a:xfrm>
            <a:custGeom>
              <a:avLst/>
              <a:gdLst/>
              <a:ahLst/>
              <a:cxnLst/>
              <a:rect l="l" t="t" r="r" b="b"/>
              <a:pathLst>
                <a:path w="754" h="1781" extrusionOk="0">
                  <a:moveTo>
                    <a:pt x="753" y="1"/>
                  </a:moveTo>
                  <a:cubicBezTo>
                    <a:pt x="495" y="31"/>
                    <a:pt x="244" y="61"/>
                    <a:pt x="0" y="107"/>
                  </a:cubicBezTo>
                  <a:cubicBezTo>
                    <a:pt x="99" y="670"/>
                    <a:pt x="236" y="1233"/>
                    <a:pt x="411" y="1781"/>
                  </a:cubicBezTo>
                  <a:cubicBezTo>
                    <a:pt x="510" y="1629"/>
                    <a:pt x="624" y="1484"/>
                    <a:pt x="731" y="1340"/>
                  </a:cubicBezTo>
                  <a:cubicBezTo>
                    <a:pt x="723" y="1050"/>
                    <a:pt x="715" y="769"/>
                    <a:pt x="723" y="480"/>
                  </a:cubicBezTo>
                  <a:cubicBezTo>
                    <a:pt x="731" y="320"/>
                    <a:pt x="738" y="160"/>
                    <a:pt x="7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37"/>
            <p:cNvSpPr/>
            <p:nvPr/>
          </p:nvSpPr>
          <p:spPr>
            <a:xfrm rot="1511358">
              <a:off x="8849967" y="4846441"/>
              <a:ext cx="44771" cy="14782"/>
            </a:xfrm>
            <a:custGeom>
              <a:avLst/>
              <a:gdLst/>
              <a:ahLst/>
              <a:cxnLst/>
              <a:rect l="l" t="t" r="r" b="b"/>
              <a:pathLst>
                <a:path w="739" h="244" extrusionOk="0">
                  <a:moveTo>
                    <a:pt x="738" y="0"/>
                  </a:moveTo>
                  <a:lnTo>
                    <a:pt x="738" y="0"/>
                  </a:lnTo>
                  <a:cubicBezTo>
                    <a:pt x="487" y="8"/>
                    <a:pt x="244" y="15"/>
                    <a:pt x="0" y="23"/>
                  </a:cubicBezTo>
                  <a:cubicBezTo>
                    <a:pt x="16" y="91"/>
                    <a:pt x="23" y="167"/>
                    <a:pt x="31" y="243"/>
                  </a:cubicBezTo>
                  <a:cubicBezTo>
                    <a:pt x="168" y="183"/>
                    <a:pt x="305" y="137"/>
                    <a:pt x="442" y="91"/>
                  </a:cubicBezTo>
                  <a:cubicBezTo>
                    <a:pt x="541" y="61"/>
                    <a:pt x="640" y="3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37"/>
            <p:cNvSpPr/>
            <p:nvPr/>
          </p:nvSpPr>
          <p:spPr>
            <a:xfrm rot="1511358">
              <a:off x="8786365" y="4378480"/>
              <a:ext cx="193686" cy="26293"/>
            </a:xfrm>
            <a:custGeom>
              <a:avLst/>
              <a:gdLst/>
              <a:ahLst/>
              <a:cxnLst/>
              <a:rect l="l" t="t" r="r" b="b"/>
              <a:pathLst>
                <a:path w="3197" h="434" extrusionOk="0">
                  <a:moveTo>
                    <a:pt x="2227" y="1"/>
                  </a:moveTo>
                  <a:cubicBezTo>
                    <a:pt x="1483" y="1"/>
                    <a:pt x="738" y="38"/>
                    <a:pt x="1" y="159"/>
                  </a:cubicBezTo>
                  <a:cubicBezTo>
                    <a:pt x="24" y="213"/>
                    <a:pt x="31" y="258"/>
                    <a:pt x="46" y="304"/>
                  </a:cubicBezTo>
                  <a:lnTo>
                    <a:pt x="259" y="372"/>
                  </a:lnTo>
                  <a:cubicBezTo>
                    <a:pt x="343" y="395"/>
                    <a:pt x="427" y="418"/>
                    <a:pt x="510" y="433"/>
                  </a:cubicBezTo>
                  <a:cubicBezTo>
                    <a:pt x="978" y="366"/>
                    <a:pt x="1453" y="327"/>
                    <a:pt x="1931" y="327"/>
                  </a:cubicBezTo>
                  <a:cubicBezTo>
                    <a:pt x="2099" y="327"/>
                    <a:pt x="2267" y="332"/>
                    <a:pt x="2435" y="342"/>
                  </a:cubicBezTo>
                  <a:cubicBezTo>
                    <a:pt x="2686" y="350"/>
                    <a:pt x="2945" y="372"/>
                    <a:pt x="3196" y="403"/>
                  </a:cubicBezTo>
                  <a:cubicBezTo>
                    <a:pt x="3158" y="273"/>
                    <a:pt x="3120" y="144"/>
                    <a:pt x="3082" y="15"/>
                  </a:cubicBezTo>
                  <a:cubicBezTo>
                    <a:pt x="2797" y="6"/>
                    <a:pt x="2512" y="1"/>
                    <a:pt x="2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37"/>
            <p:cNvSpPr/>
            <p:nvPr/>
          </p:nvSpPr>
          <p:spPr>
            <a:xfrm rot="1511358">
              <a:off x="8811971" y="4800796"/>
              <a:ext cx="153519" cy="27747"/>
            </a:xfrm>
            <a:custGeom>
              <a:avLst/>
              <a:gdLst/>
              <a:ahLst/>
              <a:cxnLst/>
              <a:rect l="l" t="t" r="r" b="b"/>
              <a:pathLst>
                <a:path w="2534" h="458" extrusionOk="0">
                  <a:moveTo>
                    <a:pt x="2359" y="1"/>
                  </a:moveTo>
                  <a:cubicBezTo>
                    <a:pt x="2275" y="8"/>
                    <a:pt x="2199" y="16"/>
                    <a:pt x="2115" y="16"/>
                  </a:cubicBezTo>
                  <a:cubicBezTo>
                    <a:pt x="1734" y="52"/>
                    <a:pt x="1352" y="69"/>
                    <a:pt x="971" y="69"/>
                  </a:cubicBezTo>
                  <a:cubicBezTo>
                    <a:pt x="713" y="69"/>
                    <a:pt x="456" y="62"/>
                    <a:pt x="198" y="46"/>
                  </a:cubicBezTo>
                  <a:cubicBezTo>
                    <a:pt x="137" y="54"/>
                    <a:pt x="69" y="69"/>
                    <a:pt x="0" y="92"/>
                  </a:cubicBezTo>
                  <a:cubicBezTo>
                    <a:pt x="267" y="183"/>
                    <a:pt x="533" y="274"/>
                    <a:pt x="715" y="457"/>
                  </a:cubicBezTo>
                  <a:cubicBezTo>
                    <a:pt x="1237" y="457"/>
                    <a:pt x="1759" y="424"/>
                    <a:pt x="2276" y="424"/>
                  </a:cubicBezTo>
                  <a:cubicBezTo>
                    <a:pt x="2362" y="424"/>
                    <a:pt x="2448" y="424"/>
                    <a:pt x="2534" y="427"/>
                  </a:cubicBezTo>
                  <a:lnTo>
                    <a:pt x="2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37"/>
            <p:cNvSpPr/>
            <p:nvPr/>
          </p:nvSpPr>
          <p:spPr>
            <a:xfrm rot="1511358">
              <a:off x="9065827" y="3845200"/>
              <a:ext cx="118986" cy="167392"/>
            </a:xfrm>
            <a:custGeom>
              <a:avLst/>
              <a:gdLst/>
              <a:ahLst/>
              <a:cxnLst/>
              <a:rect l="l" t="t" r="r" b="b"/>
              <a:pathLst>
                <a:path w="1964" h="2763" extrusionOk="0">
                  <a:moveTo>
                    <a:pt x="190" y="0"/>
                  </a:moveTo>
                  <a:cubicBezTo>
                    <a:pt x="122" y="84"/>
                    <a:pt x="61" y="175"/>
                    <a:pt x="0" y="259"/>
                  </a:cubicBezTo>
                  <a:cubicBezTo>
                    <a:pt x="411" y="974"/>
                    <a:pt x="898" y="1644"/>
                    <a:pt x="1438" y="2260"/>
                  </a:cubicBezTo>
                  <a:cubicBezTo>
                    <a:pt x="1583" y="2427"/>
                    <a:pt x="1727" y="2595"/>
                    <a:pt x="1879" y="2762"/>
                  </a:cubicBezTo>
                  <a:cubicBezTo>
                    <a:pt x="1902" y="2671"/>
                    <a:pt x="1933" y="2564"/>
                    <a:pt x="1963" y="2465"/>
                  </a:cubicBezTo>
                  <a:lnTo>
                    <a:pt x="1955" y="2458"/>
                  </a:lnTo>
                  <a:cubicBezTo>
                    <a:pt x="1377" y="1628"/>
                    <a:pt x="784" y="814"/>
                    <a:pt x="1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37"/>
            <p:cNvSpPr/>
            <p:nvPr/>
          </p:nvSpPr>
          <p:spPr>
            <a:xfrm rot="1511358">
              <a:off x="8924830" y="3973084"/>
              <a:ext cx="175692" cy="148914"/>
            </a:xfrm>
            <a:custGeom>
              <a:avLst/>
              <a:gdLst/>
              <a:ahLst/>
              <a:cxnLst/>
              <a:rect l="l" t="t" r="r" b="b"/>
              <a:pathLst>
                <a:path w="2900" h="2458" extrusionOk="0">
                  <a:moveTo>
                    <a:pt x="366" y="0"/>
                  </a:moveTo>
                  <a:cubicBezTo>
                    <a:pt x="244" y="84"/>
                    <a:pt x="115" y="153"/>
                    <a:pt x="1" y="236"/>
                  </a:cubicBezTo>
                  <a:cubicBezTo>
                    <a:pt x="191" y="396"/>
                    <a:pt x="381" y="541"/>
                    <a:pt x="579" y="685"/>
                  </a:cubicBezTo>
                  <a:cubicBezTo>
                    <a:pt x="891" y="921"/>
                    <a:pt x="1180" y="1164"/>
                    <a:pt x="1477" y="1408"/>
                  </a:cubicBezTo>
                  <a:cubicBezTo>
                    <a:pt x="1713" y="1613"/>
                    <a:pt x="1949" y="1811"/>
                    <a:pt x="2184" y="2009"/>
                  </a:cubicBezTo>
                  <a:cubicBezTo>
                    <a:pt x="2420" y="2153"/>
                    <a:pt x="2656" y="2306"/>
                    <a:pt x="2884" y="2458"/>
                  </a:cubicBezTo>
                  <a:lnTo>
                    <a:pt x="2884" y="2169"/>
                  </a:lnTo>
                  <a:cubicBezTo>
                    <a:pt x="2884" y="2070"/>
                    <a:pt x="2892" y="1956"/>
                    <a:pt x="2900" y="1857"/>
                  </a:cubicBezTo>
                  <a:cubicBezTo>
                    <a:pt x="2496" y="1621"/>
                    <a:pt x="2093" y="1385"/>
                    <a:pt x="1698" y="1142"/>
                  </a:cubicBezTo>
                  <a:cubicBezTo>
                    <a:pt x="1370" y="929"/>
                    <a:pt x="1097" y="655"/>
                    <a:pt x="807" y="396"/>
                  </a:cubicBezTo>
                  <a:cubicBezTo>
                    <a:pt x="663" y="267"/>
                    <a:pt x="518" y="13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37"/>
            <p:cNvSpPr/>
            <p:nvPr/>
          </p:nvSpPr>
          <p:spPr>
            <a:xfrm rot="1511358">
              <a:off x="9006677" y="3919011"/>
              <a:ext cx="130497" cy="150308"/>
            </a:xfrm>
            <a:custGeom>
              <a:avLst/>
              <a:gdLst/>
              <a:ahLst/>
              <a:cxnLst/>
              <a:rect l="l" t="t" r="r" b="b"/>
              <a:pathLst>
                <a:path w="2154" h="2481" extrusionOk="0">
                  <a:moveTo>
                    <a:pt x="61" y="1"/>
                  </a:moveTo>
                  <a:cubicBezTo>
                    <a:pt x="54" y="191"/>
                    <a:pt x="39" y="381"/>
                    <a:pt x="1" y="571"/>
                  </a:cubicBezTo>
                  <a:cubicBezTo>
                    <a:pt x="320" y="891"/>
                    <a:pt x="655" y="1187"/>
                    <a:pt x="982" y="1499"/>
                  </a:cubicBezTo>
                  <a:cubicBezTo>
                    <a:pt x="1332" y="1842"/>
                    <a:pt x="1697" y="2169"/>
                    <a:pt x="2062" y="2481"/>
                  </a:cubicBezTo>
                  <a:cubicBezTo>
                    <a:pt x="2093" y="2291"/>
                    <a:pt x="2116" y="2116"/>
                    <a:pt x="2154" y="1933"/>
                  </a:cubicBezTo>
                  <a:cubicBezTo>
                    <a:pt x="1545" y="1454"/>
                    <a:pt x="967" y="936"/>
                    <a:pt x="419" y="381"/>
                  </a:cubicBezTo>
                  <a:cubicBezTo>
                    <a:pt x="305" y="252"/>
                    <a:pt x="183" y="122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37"/>
            <p:cNvSpPr/>
            <p:nvPr/>
          </p:nvSpPr>
          <p:spPr>
            <a:xfrm rot="1511358">
              <a:off x="9047777" y="3867388"/>
              <a:ext cx="78395" cy="99599"/>
            </a:xfrm>
            <a:custGeom>
              <a:avLst/>
              <a:gdLst/>
              <a:ahLst/>
              <a:cxnLst/>
              <a:rect l="l" t="t" r="r" b="b"/>
              <a:pathLst>
                <a:path w="1294" h="1644" extrusionOk="0">
                  <a:moveTo>
                    <a:pt x="115" y="1"/>
                  </a:moveTo>
                  <a:cubicBezTo>
                    <a:pt x="61" y="107"/>
                    <a:pt x="23" y="229"/>
                    <a:pt x="1" y="343"/>
                  </a:cubicBezTo>
                  <a:cubicBezTo>
                    <a:pt x="214" y="556"/>
                    <a:pt x="411" y="777"/>
                    <a:pt x="624" y="997"/>
                  </a:cubicBezTo>
                  <a:cubicBezTo>
                    <a:pt x="830" y="1210"/>
                    <a:pt x="1058" y="1439"/>
                    <a:pt x="1294" y="1644"/>
                  </a:cubicBezTo>
                  <a:cubicBezTo>
                    <a:pt x="929" y="1203"/>
                    <a:pt x="594" y="746"/>
                    <a:pt x="282" y="275"/>
                  </a:cubicBezTo>
                  <a:cubicBezTo>
                    <a:pt x="229" y="183"/>
                    <a:pt x="168" y="92"/>
                    <a:pt x="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37"/>
            <p:cNvSpPr/>
            <p:nvPr/>
          </p:nvSpPr>
          <p:spPr>
            <a:xfrm rot="1511358">
              <a:off x="8914855" y="5055876"/>
              <a:ext cx="30049" cy="16176"/>
            </a:xfrm>
            <a:custGeom>
              <a:avLst/>
              <a:gdLst/>
              <a:ahLst/>
              <a:cxnLst/>
              <a:rect l="l" t="t" r="r" b="b"/>
              <a:pathLst>
                <a:path w="496" h="267" extrusionOk="0">
                  <a:moveTo>
                    <a:pt x="381" y="1"/>
                  </a:moveTo>
                  <a:cubicBezTo>
                    <a:pt x="260" y="46"/>
                    <a:pt x="130" y="84"/>
                    <a:pt x="1" y="115"/>
                  </a:cubicBezTo>
                  <a:cubicBezTo>
                    <a:pt x="161" y="168"/>
                    <a:pt x="328" y="221"/>
                    <a:pt x="495" y="267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37"/>
            <p:cNvSpPr/>
            <p:nvPr/>
          </p:nvSpPr>
          <p:spPr>
            <a:xfrm rot="1511358">
              <a:off x="8836560" y="4144015"/>
              <a:ext cx="153095" cy="66884"/>
            </a:xfrm>
            <a:custGeom>
              <a:avLst/>
              <a:gdLst/>
              <a:ahLst/>
              <a:cxnLst/>
              <a:rect l="l" t="t" r="r" b="b"/>
              <a:pathLst>
                <a:path w="2527" h="1104" extrusionOk="0">
                  <a:moveTo>
                    <a:pt x="374" y="0"/>
                  </a:moveTo>
                  <a:cubicBezTo>
                    <a:pt x="252" y="153"/>
                    <a:pt x="123" y="297"/>
                    <a:pt x="1" y="457"/>
                  </a:cubicBezTo>
                  <a:cubicBezTo>
                    <a:pt x="853" y="624"/>
                    <a:pt x="1698" y="837"/>
                    <a:pt x="2527" y="1104"/>
                  </a:cubicBezTo>
                  <a:cubicBezTo>
                    <a:pt x="1895" y="761"/>
                    <a:pt x="1272" y="419"/>
                    <a:pt x="625" y="115"/>
                  </a:cubicBezTo>
                  <a:lnTo>
                    <a:pt x="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37"/>
            <p:cNvSpPr/>
            <p:nvPr/>
          </p:nvSpPr>
          <p:spPr>
            <a:xfrm rot="1511358">
              <a:off x="9205088" y="3767445"/>
              <a:ext cx="65067" cy="173330"/>
            </a:xfrm>
            <a:custGeom>
              <a:avLst/>
              <a:gdLst/>
              <a:ahLst/>
              <a:cxnLst/>
              <a:rect l="l" t="t" r="r" b="b"/>
              <a:pathLst>
                <a:path w="1074" h="2861" extrusionOk="0">
                  <a:moveTo>
                    <a:pt x="663" y="0"/>
                  </a:moveTo>
                  <a:cubicBezTo>
                    <a:pt x="427" y="122"/>
                    <a:pt x="206" y="274"/>
                    <a:pt x="1" y="441"/>
                  </a:cubicBezTo>
                  <a:cubicBezTo>
                    <a:pt x="320" y="1255"/>
                    <a:pt x="648" y="2069"/>
                    <a:pt x="1028" y="2861"/>
                  </a:cubicBezTo>
                  <a:cubicBezTo>
                    <a:pt x="1043" y="2830"/>
                    <a:pt x="1058" y="2807"/>
                    <a:pt x="1074" y="2777"/>
                  </a:cubicBezTo>
                  <a:cubicBezTo>
                    <a:pt x="830" y="1872"/>
                    <a:pt x="693" y="936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37"/>
            <p:cNvSpPr/>
            <p:nvPr/>
          </p:nvSpPr>
          <p:spPr>
            <a:xfrm rot="1511358">
              <a:off x="8876828" y="4014490"/>
              <a:ext cx="198714" cy="177995"/>
            </a:xfrm>
            <a:custGeom>
              <a:avLst/>
              <a:gdLst/>
              <a:ahLst/>
              <a:cxnLst/>
              <a:rect l="l" t="t" r="r" b="b"/>
              <a:pathLst>
                <a:path w="3280" h="2938" extrusionOk="0">
                  <a:moveTo>
                    <a:pt x="1" y="1"/>
                  </a:moveTo>
                  <a:cubicBezTo>
                    <a:pt x="1" y="252"/>
                    <a:pt x="138" y="510"/>
                    <a:pt x="282" y="777"/>
                  </a:cubicBezTo>
                  <a:cubicBezTo>
                    <a:pt x="830" y="1187"/>
                    <a:pt x="1416" y="1537"/>
                    <a:pt x="1956" y="1956"/>
                  </a:cubicBezTo>
                  <a:cubicBezTo>
                    <a:pt x="2291" y="2199"/>
                    <a:pt x="2610" y="2450"/>
                    <a:pt x="2937" y="2701"/>
                  </a:cubicBezTo>
                  <a:cubicBezTo>
                    <a:pt x="3051" y="2777"/>
                    <a:pt x="3166" y="2853"/>
                    <a:pt x="3280" y="2937"/>
                  </a:cubicBezTo>
                  <a:cubicBezTo>
                    <a:pt x="3264" y="2694"/>
                    <a:pt x="3257" y="2450"/>
                    <a:pt x="3249" y="2207"/>
                  </a:cubicBezTo>
                  <a:cubicBezTo>
                    <a:pt x="3067" y="2070"/>
                    <a:pt x="2884" y="1933"/>
                    <a:pt x="2709" y="1788"/>
                  </a:cubicBezTo>
                  <a:cubicBezTo>
                    <a:pt x="2565" y="1674"/>
                    <a:pt x="2420" y="1560"/>
                    <a:pt x="2283" y="1446"/>
                  </a:cubicBezTo>
                  <a:cubicBezTo>
                    <a:pt x="1804" y="1142"/>
                    <a:pt x="1332" y="845"/>
                    <a:pt x="853" y="533"/>
                  </a:cubicBezTo>
                  <a:cubicBezTo>
                    <a:pt x="571" y="343"/>
                    <a:pt x="282" y="1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37"/>
            <p:cNvSpPr/>
            <p:nvPr/>
          </p:nvSpPr>
          <p:spPr>
            <a:xfrm rot="1511358">
              <a:off x="9390214" y="3801136"/>
              <a:ext cx="62280" cy="71973"/>
            </a:xfrm>
            <a:custGeom>
              <a:avLst/>
              <a:gdLst/>
              <a:ahLst/>
              <a:cxnLst/>
              <a:rect l="l" t="t" r="r" b="b"/>
              <a:pathLst>
                <a:path w="1028" h="1188" extrusionOk="0">
                  <a:moveTo>
                    <a:pt x="1028" y="1"/>
                  </a:moveTo>
                  <a:lnTo>
                    <a:pt x="1028" y="1"/>
                  </a:lnTo>
                  <a:cubicBezTo>
                    <a:pt x="716" y="130"/>
                    <a:pt x="381" y="221"/>
                    <a:pt x="38" y="259"/>
                  </a:cubicBezTo>
                  <a:cubicBezTo>
                    <a:pt x="8" y="564"/>
                    <a:pt x="0" y="875"/>
                    <a:pt x="0" y="1187"/>
                  </a:cubicBezTo>
                  <a:cubicBezTo>
                    <a:pt x="328" y="777"/>
                    <a:pt x="678" y="389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37"/>
            <p:cNvSpPr/>
            <p:nvPr/>
          </p:nvSpPr>
          <p:spPr>
            <a:xfrm rot="1511358">
              <a:off x="8867676" y="5098011"/>
              <a:ext cx="118986" cy="163212"/>
            </a:xfrm>
            <a:custGeom>
              <a:avLst/>
              <a:gdLst/>
              <a:ahLst/>
              <a:cxnLst/>
              <a:rect l="l" t="t" r="r" b="b"/>
              <a:pathLst>
                <a:path w="1964" h="2694" extrusionOk="0">
                  <a:moveTo>
                    <a:pt x="1" y="0"/>
                  </a:moveTo>
                  <a:lnTo>
                    <a:pt x="1" y="0"/>
                  </a:lnTo>
                  <a:cubicBezTo>
                    <a:pt x="648" y="875"/>
                    <a:pt x="1469" y="2108"/>
                    <a:pt x="1964" y="2693"/>
                  </a:cubicBezTo>
                  <a:cubicBezTo>
                    <a:pt x="1614" y="2267"/>
                    <a:pt x="1332" y="1796"/>
                    <a:pt x="1135" y="1278"/>
                  </a:cubicBezTo>
                  <a:cubicBezTo>
                    <a:pt x="1036" y="1096"/>
                    <a:pt x="937" y="913"/>
                    <a:pt x="853" y="715"/>
                  </a:cubicBezTo>
                  <a:cubicBezTo>
                    <a:pt x="777" y="540"/>
                    <a:pt x="708" y="358"/>
                    <a:pt x="632" y="183"/>
                  </a:cubicBezTo>
                  <a:cubicBezTo>
                    <a:pt x="427" y="122"/>
                    <a:pt x="214" y="69"/>
                    <a:pt x="1" y="0"/>
                  </a:cubicBezTo>
                  <a:close/>
                </a:path>
              </a:pathLst>
            </a:custGeom>
            <a:solidFill>
              <a:srgbClr val="B7B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37"/>
            <p:cNvSpPr/>
            <p:nvPr/>
          </p:nvSpPr>
          <p:spPr>
            <a:xfrm rot="1511358">
              <a:off x="9126147" y="3808702"/>
              <a:ext cx="52162" cy="94510"/>
            </a:xfrm>
            <a:custGeom>
              <a:avLst/>
              <a:gdLst/>
              <a:ahLst/>
              <a:cxnLst/>
              <a:rect l="l" t="t" r="r" b="b"/>
              <a:pathLst>
                <a:path w="861" h="1560" extrusionOk="0">
                  <a:moveTo>
                    <a:pt x="328" y="0"/>
                  </a:moveTo>
                  <a:cubicBezTo>
                    <a:pt x="251" y="76"/>
                    <a:pt x="183" y="160"/>
                    <a:pt x="115" y="236"/>
                  </a:cubicBezTo>
                  <a:lnTo>
                    <a:pt x="0" y="373"/>
                  </a:lnTo>
                  <a:lnTo>
                    <a:pt x="860" y="1560"/>
                  </a:lnTo>
                  <a:cubicBezTo>
                    <a:pt x="685" y="1134"/>
                    <a:pt x="525" y="700"/>
                    <a:pt x="396" y="259"/>
                  </a:cubicBezTo>
                  <a:cubicBezTo>
                    <a:pt x="373" y="175"/>
                    <a:pt x="350" y="84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37"/>
            <p:cNvSpPr/>
            <p:nvPr/>
          </p:nvSpPr>
          <p:spPr>
            <a:xfrm rot="1511358">
              <a:off x="8991325" y="3956328"/>
              <a:ext cx="72458" cy="65067"/>
            </a:xfrm>
            <a:custGeom>
              <a:avLst/>
              <a:gdLst/>
              <a:ahLst/>
              <a:cxnLst/>
              <a:rect l="l" t="t" r="r" b="b"/>
              <a:pathLst>
                <a:path w="1196" h="1074" extrusionOk="0">
                  <a:moveTo>
                    <a:pt x="54" y="0"/>
                  </a:moveTo>
                  <a:lnTo>
                    <a:pt x="47" y="8"/>
                  </a:lnTo>
                  <a:cubicBezTo>
                    <a:pt x="31" y="23"/>
                    <a:pt x="16" y="38"/>
                    <a:pt x="1" y="54"/>
                  </a:cubicBezTo>
                  <a:cubicBezTo>
                    <a:pt x="396" y="396"/>
                    <a:pt x="769" y="769"/>
                    <a:pt x="1195" y="1073"/>
                  </a:cubicBezTo>
                  <a:cubicBezTo>
                    <a:pt x="1058" y="936"/>
                    <a:pt x="914" y="807"/>
                    <a:pt x="769" y="677"/>
                  </a:cubicBezTo>
                  <a:cubicBezTo>
                    <a:pt x="533" y="449"/>
                    <a:pt x="290" y="229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37"/>
            <p:cNvSpPr/>
            <p:nvPr/>
          </p:nvSpPr>
          <p:spPr>
            <a:xfrm rot="1511358">
              <a:off x="8755020" y="4428416"/>
              <a:ext cx="226340" cy="65006"/>
            </a:xfrm>
            <a:custGeom>
              <a:avLst/>
              <a:gdLst/>
              <a:ahLst/>
              <a:cxnLst/>
              <a:rect l="l" t="t" r="r" b="b"/>
              <a:pathLst>
                <a:path w="3736" h="1073" extrusionOk="0">
                  <a:moveTo>
                    <a:pt x="495" y="0"/>
                  </a:moveTo>
                  <a:cubicBezTo>
                    <a:pt x="358" y="23"/>
                    <a:pt x="221" y="54"/>
                    <a:pt x="76" y="84"/>
                  </a:cubicBezTo>
                  <a:cubicBezTo>
                    <a:pt x="61" y="267"/>
                    <a:pt x="23" y="449"/>
                    <a:pt x="0" y="624"/>
                  </a:cubicBezTo>
                  <a:cubicBezTo>
                    <a:pt x="381" y="769"/>
                    <a:pt x="784" y="860"/>
                    <a:pt x="1187" y="921"/>
                  </a:cubicBezTo>
                  <a:cubicBezTo>
                    <a:pt x="1666" y="989"/>
                    <a:pt x="2153" y="1035"/>
                    <a:pt x="2640" y="1058"/>
                  </a:cubicBezTo>
                  <a:cubicBezTo>
                    <a:pt x="2754" y="1065"/>
                    <a:pt x="2868" y="1073"/>
                    <a:pt x="2982" y="1073"/>
                  </a:cubicBezTo>
                  <a:cubicBezTo>
                    <a:pt x="3234" y="1050"/>
                    <a:pt x="3485" y="1035"/>
                    <a:pt x="3736" y="1027"/>
                  </a:cubicBezTo>
                  <a:cubicBezTo>
                    <a:pt x="3622" y="784"/>
                    <a:pt x="3523" y="540"/>
                    <a:pt x="3431" y="289"/>
                  </a:cubicBezTo>
                  <a:lnTo>
                    <a:pt x="3264" y="289"/>
                  </a:lnTo>
                  <a:cubicBezTo>
                    <a:pt x="2518" y="289"/>
                    <a:pt x="1773" y="236"/>
                    <a:pt x="1042" y="107"/>
                  </a:cubicBezTo>
                  <a:cubicBezTo>
                    <a:pt x="860" y="76"/>
                    <a:pt x="677" y="38"/>
                    <a:pt x="4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37"/>
            <p:cNvSpPr/>
            <p:nvPr/>
          </p:nvSpPr>
          <p:spPr>
            <a:xfrm rot="1511358">
              <a:off x="8760576" y="4525696"/>
              <a:ext cx="218101" cy="41984"/>
            </a:xfrm>
            <a:custGeom>
              <a:avLst/>
              <a:gdLst/>
              <a:ahLst/>
              <a:cxnLst/>
              <a:rect l="l" t="t" r="r" b="b"/>
              <a:pathLst>
                <a:path w="3600" h="693" extrusionOk="0">
                  <a:moveTo>
                    <a:pt x="2275" y="0"/>
                  </a:moveTo>
                  <a:cubicBezTo>
                    <a:pt x="2146" y="8"/>
                    <a:pt x="2017" y="23"/>
                    <a:pt x="1895" y="38"/>
                  </a:cubicBezTo>
                  <a:cubicBezTo>
                    <a:pt x="1248" y="107"/>
                    <a:pt x="609" y="251"/>
                    <a:pt x="0" y="464"/>
                  </a:cubicBezTo>
                  <a:lnTo>
                    <a:pt x="38" y="479"/>
                  </a:lnTo>
                  <a:cubicBezTo>
                    <a:pt x="183" y="533"/>
                    <a:pt x="328" y="571"/>
                    <a:pt x="480" y="593"/>
                  </a:cubicBezTo>
                  <a:cubicBezTo>
                    <a:pt x="852" y="657"/>
                    <a:pt x="1229" y="672"/>
                    <a:pt x="1607" y="672"/>
                  </a:cubicBezTo>
                  <a:cubicBezTo>
                    <a:pt x="1863" y="672"/>
                    <a:pt x="2119" y="665"/>
                    <a:pt x="2374" y="662"/>
                  </a:cubicBezTo>
                  <a:cubicBezTo>
                    <a:pt x="2777" y="662"/>
                    <a:pt x="3188" y="677"/>
                    <a:pt x="3599" y="692"/>
                  </a:cubicBezTo>
                  <a:cubicBezTo>
                    <a:pt x="3515" y="533"/>
                    <a:pt x="3439" y="373"/>
                    <a:pt x="3356" y="213"/>
                  </a:cubicBezTo>
                  <a:cubicBezTo>
                    <a:pt x="3318" y="145"/>
                    <a:pt x="3287" y="76"/>
                    <a:pt x="3249" y="8"/>
                  </a:cubicBezTo>
                  <a:lnTo>
                    <a:pt x="3082" y="8"/>
                  </a:lnTo>
                  <a:cubicBezTo>
                    <a:pt x="2815" y="8"/>
                    <a:pt x="2542" y="8"/>
                    <a:pt x="2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37"/>
            <p:cNvSpPr/>
            <p:nvPr/>
          </p:nvSpPr>
          <p:spPr>
            <a:xfrm rot="1511358">
              <a:off x="8874743" y="4127466"/>
              <a:ext cx="169210" cy="103780"/>
            </a:xfrm>
            <a:custGeom>
              <a:avLst/>
              <a:gdLst/>
              <a:ahLst/>
              <a:cxnLst/>
              <a:rect l="l" t="t" r="r" b="b"/>
              <a:pathLst>
                <a:path w="2793" h="1713" extrusionOk="0">
                  <a:moveTo>
                    <a:pt x="92" y="0"/>
                  </a:moveTo>
                  <a:cubicBezTo>
                    <a:pt x="77" y="92"/>
                    <a:pt x="46" y="191"/>
                    <a:pt x="1" y="274"/>
                  </a:cubicBezTo>
                  <a:lnTo>
                    <a:pt x="411" y="465"/>
                  </a:lnTo>
                  <a:cubicBezTo>
                    <a:pt x="769" y="632"/>
                    <a:pt x="1119" y="822"/>
                    <a:pt x="1469" y="1012"/>
                  </a:cubicBezTo>
                  <a:cubicBezTo>
                    <a:pt x="1910" y="1248"/>
                    <a:pt x="2351" y="1476"/>
                    <a:pt x="2793" y="1712"/>
                  </a:cubicBezTo>
                  <a:lnTo>
                    <a:pt x="2785" y="1606"/>
                  </a:lnTo>
                  <a:lnTo>
                    <a:pt x="2618" y="1484"/>
                  </a:lnTo>
                  <a:cubicBezTo>
                    <a:pt x="2526" y="1408"/>
                    <a:pt x="2420" y="1332"/>
                    <a:pt x="2321" y="1256"/>
                  </a:cubicBezTo>
                  <a:cubicBezTo>
                    <a:pt x="1865" y="936"/>
                    <a:pt x="1385" y="647"/>
                    <a:pt x="898" y="388"/>
                  </a:cubicBezTo>
                  <a:cubicBezTo>
                    <a:pt x="640" y="244"/>
                    <a:pt x="366" y="115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37"/>
            <p:cNvSpPr/>
            <p:nvPr/>
          </p:nvSpPr>
          <p:spPr>
            <a:xfrm rot="1511358">
              <a:off x="8832729" y="4870414"/>
              <a:ext cx="134677" cy="68762"/>
            </a:xfrm>
            <a:custGeom>
              <a:avLst/>
              <a:gdLst/>
              <a:ahLst/>
              <a:cxnLst/>
              <a:rect l="l" t="t" r="r" b="b"/>
              <a:pathLst>
                <a:path w="2223" h="1135" extrusionOk="0">
                  <a:moveTo>
                    <a:pt x="1774" y="1"/>
                  </a:moveTo>
                  <a:cubicBezTo>
                    <a:pt x="1386" y="107"/>
                    <a:pt x="982" y="183"/>
                    <a:pt x="594" y="305"/>
                  </a:cubicBezTo>
                  <a:cubicBezTo>
                    <a:pt x="397" y="366"/>
                    <a:pt x="199" y="442"/>
                    <a:pt x="9" y="533"/>
                  </a:cubicBezTo>
                  <a:cubicBezTo>
                    <a:pt x="1" y="678"/>
                    <a:pt x="16" y="815"/>
                    <a:pt x="54" y="959"/>
                  </a:cubicBezTo>
                  <a:cubicBezTo>
                    <a:pt x="62" y="997"/>
                    <a:pt x="77" y="1043"/>
                    <a:pt x="92" y="1081"/>
                  </a:cubicBezTo>
                  <a:cubicBezTo>
                    <a:pt x="404" y="1119"/>
                    <a:pt x="716" y="1127"/>
                    <a:pt x="1028" y="1127"/>
                  </a:cubicBezTo>
                  <a:cubicBezTo>
                    <a:pt x="1226" y="1127"/>
                    <a:pt x="1426" y="1125"/>
                    <a:pt x="1625" y="1125"/>
                  </a:cubicBezTo>
                  <a:cubicBezTo>
                    <a:pt x="1825" y="1125"/>
                    <a:pt x="2025" y="1127"/>
                    <a:pt x="2222" y="1134"/>
                  </a:cubicBezTo>
                  <a:cubicBezTo>
                    <a:pt x="2078" y="754"/>
                    <a:pt x="1926" y="374"/>
                    <a:pt x="1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37"/>
            <p:cNvSpPr/>
            <p:nvPr/>
          </p:nvSpPr>
          <p:spPr>
            <a:xfrm rot="1511358">
              <a:off x="8795721" y="4196386"/>
              <a:ext cx="226401" cy="83000"/>
            </a:xfrm>
            <a:custGeom>
              <a:avLst/>
              <a:gdLst/>
              <a:ahLst/>
              <a:cxnLst/>
              <a:rect l="l" t="t" r="r" b="b"/>
              <a:pathLst>
                <a:path w="3737" h="1370" extrusionOk="0">
                  <a:moveTo>
                    <a:pt x="16" y="0"/>
                  </a:moveTo>
                  <a:lnTo>
                    <a:pt x="1" y="38"/>
                  </a:lnTo>
                  <a:lnTo>
                    <a:pt x="198" y="114"/>
                  </a:lnTo>
                  <a:cubicBezTo>
                    <a:pt x="1096" y="419"/>
                    <a:pt x="2001" y="685"/>
                    <a:pt x="2892" y="1027"/>
                  </a:cubicBezTo>
                  <a:cubicBezTo>
                    <a:pt x="3173" y="1142"/>
                    <a:pt x="3455" y="1256"/>
                    <a:pt x="3736" y="1370"/>
                  </a:cubicBezTo>
                  <a:cubicBezTo>
                    <a:pt x="3713" y="1240"/>
                    <a:pt x="3698" y="1111"/>
                    <a:pt x="3683" y="982"/>
                  </a:cubicBezTo>
                  <a:lnTo>
                    <a:pt x="3363" y="883"/>
                  </a:lnTo>
                  <a:cubicBezTo>
                    <a:pt x="2268" y="540"/>
                    <a:pt x="1149" y="206"/>
                    <a:pt x="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37"/>
            <p:cNvSpPr/>
            <p:nvPr/>
          </p:nvSpPr>
          <p:spPr>
            <a:xfrm rot="1511358">
              <a:off x="8775455" y="4217786"/>
              <a:ext cx="239790" cy="88089"/>
            </a:xfrm>
            <a:custGeom>
              <a:avLst/>
              <a:gdLst/>
              <a:ahLst/>
              <a:cxnLst/>
              <a:rect l="l" t="t" r="r" b="b"/>
              <a:pathLst>
                <a:path w="3958" h="1454" extrusionOk="0">
                  <a:moveTo>
                    <a:pt x="47" y="0"/>
                  </a:moveTo>
                  <a:lnTo>
                    <a:pt x="47" y="0"/>
                  </a:lnTo>
                  <a:cubicBezTo>
                    <a:pt x="1" y="419"/>
                    <a:pt x="153" y="852"/>
                    <a:pt x="366" y="1248"/>
                  </a:cubicBezTo>
                  <a:lnTo>
                    <a:pt x="937" y="1263"/>
                  </a:lnTo>
                  <a:cubicBezTo>
                    <a:pt x="1949" y="1294"/>
                    <a:pt x="2960" y="1332"/>
                    <a:pt x="3957" y="1453"/>
                  </a:cubicBezTo>
                  <a:cubicBezTo>
                    <a:pt x="3957" y="1438"/>
                    <a:pt x="3957" y="1423"/>
                    <a:pt x="3950" y="1408"/>
                  </a:cubicBezTo>
                  <a:cubicBezTo>
                    <a:pt x="3105" y="1050"/>
                    <a:pt x="2253" y="715"/>
                    <a:pt x="1386" y="441"/>
                  </a:cubicBezTo>
                  <a:cubicBezTo>
                    <a:pt x="937" y="297"/>
                    <a:pt x="488" y="160"/>
                    <a:pt x="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37"/>
            <p:cNvSpPr/>
            <p:nvPr/>
          </p:nvSpPr>
          <p:spPr>
            <a:xfrm rot="1511358">
              <a:off x="8937451" y="3716364"/>
              <a:ext cx="361866" cy="1471333"/>
            </a:xfrm>
            <a:custGeom>
              <a:avLst/>
              <a:gdLst/>
              <a:ahLst/>
              <a:cxnLst/>
              <a:rect l="l" t="t" r="r" b="b"/>
              <a:pathLst>
                <a:path w="5973" h="24286" extrusionOk="0">
                  <a:moveTo>
                    <a:pt x="4078" y="1"/>
                  </a:moveTo>
                  <a:cubicBezTo>
                    <a:pt x="3964" y="92"/>
                    <a:pt x="3835" y="168"/>
                    <a:pt x="3706" y="229"/>
                  </a:cubicBezTo>
                  <a:cubicBezTo>
                    <a:pt x="1758" y="2359"/>
                    <a:pt x="46" y="4740"/>
                    <a:pt x="0" y="7784"/>
                  </a:cubicBezTo>
                  <a:cubicBezTo>
                    <a:pt x="8" y="10416"/>
                    <a:pt x="305" y="12927"/>
                    <a:pt x="1492" y="15171"/>
                  </a:cubicBezTo>
                  <a:cubicBezTo>
                    <a:pt x="2968" y="18039"/>
                    <a:pt x="3911" y="20877"/>
                    <a:pt x="5121" y="23722"/>
                  </a:cubicBezTo>
                  <a:cubicBezTo>
                    <a:pt x="5204" y="23920"/>
                    <a:pt x="5296" y="24103"/>
                    <a:pt x="5402" y="24285"/>
                  </a:cubicBezTo>
                  <a:cubicBezTo>
                    <a:pt x="4946" y="23152"/>
                    <a:pt x="4900" y="21896"/>
                    <a:pt x="5258" y="20725"/>
                  </a:cubicBezTo>
                  <a:cubicBezTo>
                    <a:pt x="5516" y="19918"/>
                    <a:pt x="5973" y="19059"/>
                    <a:pt x="5661" y="18267"/>
                  </a:cubicBezTo>
                  <a:cubicBezTo>
                    <a:pt x="5425" y="17682"/>
                    <a:pt x="4786" y="17240"/>
                    <a:pt x="4793" y="16601"/>
                  </a:cubicBezTo>
                  <a:cubicBezTo>
                    <a:pt x="4809" y="16076"/>
                    <a:pt x="5273" y="15650"/>
                    <a:pt x="5311" y="15125"/>
                  </a:cubicBezTo>
                  <a:cubicBezTo>
                    <a:pt x="5372" y="14250"/>
                    <a:pt x="4261" y="13733"/>
                    <a:pt x="4010" y="12889"/>
                  </a:cubicBezTo>
                  <a:cubicBezTo>
                    <a:pt x="3706" y="11907"/>
                    <a:pt x="4664" y="10903"/>
                    <a:pt x="4482" y="9883"/>
                  </a:cubicBezTo>
                  <a:cubicBezTo>
                    <a:pt x="4322" y="8963"/>
                    <a:pt x="3257" y="8324"/>
                    <a:pt x="3287" y="7388"/>
                  </a:cubicBezTo>
                  <a:cubicBezTo>
                    <a:pt x="3325" y="6528"/>
                    <a:pt x="4276" y="5958"/>
                    <a:pt x="4428" y="5113"/>
                  </a:cubicBezTo>
                  <a:cubicBezTo>
                    <a:pt x="4603" y="4208"/>
                    <a:pt x="3827" y="3424"/>
                    <a:pt x="3531" y="2542"/>
                  </a:cubicBezTo>
                  <a:cubicBezTo>
                    <a:pt x="3241" y="1659"/>
                    <a:pt x="3454" y="693"/>
                    <a:pt x="40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37"/>
            <p:cNvSpPr/>
            <p:nvPr/>
          </p:nvSpPr>
          <p:spPr>
            <a:xfrm rot="1511358">
              <a:off x="9098179" y="4578597"/>
              <a:ext cx="57191" cy="84817"/>
            </a:xfrm>
            <a:custGeom>
              <a:avLst/>
              <a:gdLst/>
              <a:ahLst/>
              <a:cxnLst/>
              <a:rect l="l" t="t" r="r" b="b"/>
              <a:pathLst>
                <a:path w="944" h="1400" extrusionOk="0">
                  <a:moveTo>
                    <a:pt x="875" y="0"/>
                  </a:moveTo>
                  <a:cubicBezTo>
                    <a:pt x="586" y="472"/>
                    <a:pt x="297" y="936"/>
                    <a:pt x="0" y="1400"/>
                  </a:cubicBezTo>
                  <a:cubicBezTo>
                    <a:pt x="114" y="1248"/>
                    <a:pt x="221" y="1096"/>
                    <a:pt x="335" y="943"/>
                  </a:cubicBezTo>
                  <a:cubicBezTo>
                    <a:pt x="533" y="654"/>
                    <a:pt x="731" y="358"/>
                    <a:pt x="944" y="76"/>
                  </a:cubicBezTo>
                  <a:lnTo>
                    <a:pt x="8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37"/>
            <p:cNvSpPr/>
            <p:nvPr/>
          </p:nvSpPr>
          <p:spPr>
            <a:xfrm rot="1511358">
              <a:off x="8977225" y="4505962"/>
              <a:ext cx="151217" cy="228218"/>
            </a:xfrm>
            <a:custGeom>
              <a:avLst/>
              <a:gdLst/>
              <a:ahLst/>
              <a:cxnLst/>
              <a:rect l="l" t="t" r="r" b="b"/>
              <a:pathLst>
                <a:path w="2496" h="3767" extrusionOk="0">
                  <a:moveTo>
                    <a:pt x="2222" y="1"/>
                  </a:moveTo>
                  <a:cubicBezTo>
                    <a:pt x="1705" y="541"/>
                    <a:pt x="1225" y="1119"/>
                    <a:pt x="776" y="1720"/>
                  </a:cubicBezTo>
                  <a:cubicBezTo>
                    <a:pt x="510" y="2086"/>
                    <a:pt x="244" y="2466"/>
                    <a:pt x="0" y="2854"/>
                  </a:cubicBezTo>
                  <a:cubicBezTo>
                    <a:pt x="145" y="3158"/>
                    <a:pt x="290" y="3463"/>
                    <a:pt x="427" y="3767"/>
                  </a:cubicBezTo>
                  <a:cubicBezTo>
                    <a:pt x="1081" y="2618"/>
                    <a:pt x="1804" y="1507"/>
                    <a:pt x="2496" y="381"/>
                  </a:cubicBezTo>
                  <a:cubicBezTo>
                    <a:pt x="2397" y="260"/>
                    <a:pt x="2306" y="138"/>
                    <a:pt x="2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37"/>
            <p:cNvSpPr/>
            <p:nvPr/>
          </p:nvSpPr>
          <p:spPr>
            <a:xfrm rot="1511358">
              <a:off x="9017467" y="4176485"/>
              <a:ext cx="197321" cy="234701"/>
            </a:xfrm>
            <a:custGeom>
              <a:avLst/>
              <a:gdLst/>
              <a:ahLst/>
              <a:cxnLst/>
              <a:rect l="l" t="t" r="r" b="b"/>
              <a:pathLst>
                <a:path w="3257" h="3874" extrusionOk="0">
                  <a:moveTo>
                    <a:pt x="3150" y="1"/>
                  </a:moveTo>
                  <a:lnTo>
                    <a:pt x="3120" y="31"/>
                  </a:lnTo>
                  <a:cubicBezTo>
                    <a:pt x="2694" y="419"/>
                    <a:pt x="2260" y="815"/>
                    <a:pt x="1834" y="1210"/>
                  </a:cubicBezTo>
                  <a:cubicBezTo>
                    <a:pt x="1164" y="1819"/>
                    <a:pt x="548" y="2489"/>
                    <a:pt x="0" y="3204"/>
                  </a:cubicBezTo>
                  <a:cubicBezTo>
                    <a:pt x="38" y="3432"/>
                    <a:pt x="69" y="3653"/>
                    <a:pt x="115" y="3873"/>
                  </a:cubicBezTo>
                  <a:cubicBezTo>
                    <a:pt x="830" y="2770"/>
                    <a:pt x="1613" y="1690"/>
                    <a:pt x="2595" y="807"/>
                  </a:cubicBezTo>
                  <a:cubicBezTo>
                    <a:pt x="2815" y="617"/>
                    <a:pt x="3036" y="427"/>
                    <a:pt x="3257" y="252"/>
                  </a:cubicBezTo>
                  <a:cubicBezTo>
                    <a:pt x="3219" y="168"/>
                    <a:pt x="3181" y="84"/>
                    <a:pt x="3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37"/>
            <p:cNvSpPr/>
            <p:nvPr/>
          </p:nvSpPr>
          <p:spPr>
            <a:xfrm rot="1511358">
              <a:off x="9139602" y="4152492"/>
              <a:ext cx="110202" cy="120804"/>
            </a:xfrm>
            <a:custGeom>
              <a:avLst/>
              <a:gdLst/>
              <a:ahLst/>
              <a:cxnLst/>
              <a:rect l="l" t="t" r="r" b="b"/>
              <a:pathLst>
                <a:path w="1819" h="1994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1674" y="122"/>
                    <a:pt x="1537" y="244"/>
                    <a:pt x="1408" y="381"/>
                  </a:cubicBezTo>
                  <a:cubicBezTo>
                    <a:pt x="898" y="883"/>
                    <a:pt x="426" y="1423"/>
                    <a:pt x="0" y="1993"/>
                  </a:cubicBezTo>
                  <a:cubicBezTo>
                    <a:pt x="160" y="1834"/>
                    <a:pt x="320" y="1681"/>
                    <a:pt x="487" y="1537"/>
                  </a:cubicBezTo>
                  <a:cubicBezTo>
                    <a:pt x="913" y="1157"/>
                    <a:pt x="1324" y="753"/>
                    <a:pt x="1750" y="381"/>
                  </a:cubicBezTo>
                  <a:lnTo>
                    <a:pt x="1750" y="350"/>
                  </a:lnTo>
                  <a:cubicBezTo>
                    <a:pt x="1758" y="228"/>
                    <a:pt x="1781" y="114"/>
                    <a:pt x="18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37"/>
            <p:cNvSpPr/>
            <p:nvPr/>
          </p:nvSpPr>
          <p:spPr>
            <a:xfrm rot="1511358">
              <a:off x="8969422" y="4380683"/>
              <a:ext cx="194534" cy="268264"/>
            </a:xfrm>
            <a:custGeom>
              <a:avLst/>
              <a:gdLst/>
              <a:ahLst/>
              <a:cxnLst/>
              <a:rect l="l" t="t" r="r" b="b"/>
              <a:pathLst>
                <a:path w="3211" h="4428" extrusionOk="0">
                  <a:moveTo>
                    <a:pt x="3211" y="0"/>
                  </a:moveTo>
                  <a:cubicBezTo>
                    <a:pt x="3165" y="46"/>
                    <a:pt x="3120" y="99"/>
                    <a:pt x="3074" y="152"/>
                  </a:cubicBezTo>
                  <a:cubicBezTo>
                    <a:pt x="2716" y="540"/>
                    <a:pt x="2336" y="913"/>
                    <a:pt x="1948" y="1271"/>
                  </a:cubicBezTo>
                  <a:cubicBezTo>
                    <a:pt x="1309" y="1864"/>
                    <a:pt x="639" y="2419"/>
                    <a:pt x="0" y="3005"/>
                  </a:cubicBezTo>
                  <a:cubicBezTo>
                    <a:pt x="130" y="3325"/>
                    <a:pt x="274" y="3637"/>
                    <a:pt x="434" y="3941"/>
                  </a:cubicBezTo>
                  <a:cubicBezTo>
                    <a:pt x="518" y="4101"/>
                    <a:pt x="601" y="4268"/>
                    <a:pt x="685" y="4428"/>
                  </a:cubicBezTo>
                  <a:cubicBezTo>
                    <a:pt x="769" y="4276"/>
                    <a:pt x="852" y="4124"/>
                    <a:pt x="944" y="3971"/>
                  </a:cubicBezTo>
                  <a:cubicBezTo>
                    <a:pt x="1301" y="3340"/>
                    <a:pt x="1674" y="2716"/>
                    <a:pt x="2085" y="2115"/>
                  </a:cubicBezTo>
                  <a:cubicBezTo>
                    <a:pt x="2344" y="1735"/>
                    <a:pt x="2625" y="1370"/>
                    <a:pt x="2914" y="1004"/>
                  </a:cubicBezTo>
                  <a:cubicBezTo>
                    <a:pt x="2975" y="662"/>
                    <a:pt x="3074" y="327"/>
                    <a:pt x="3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37"/>
            <p:cNvSpPr/>
            <p:nvPr/>
          </p:nvSpPr>
          <p:spPr>
            <a:xfrm rot="1511358">
              <a:off x="9174445" y="3908414"/>
              <a:ext cx="147521" cy="144310"/>
            </a:xfrm>
            <a:custGeom>
              <a:avLst/>
              <a:gdLst/>
              <a:ahLst/>
              <a:cxnLst/>
              <a:rect l="l" t="t" r="r" b="b"/>
              <a:pathLst>
                <a:path w="2435" h="2382" extrusionOk="0">
                  <a:moveTo>
                    <a:pt x="2435" y="0"/>
                  </a:moveTo>
                  <a:lnTo>
                    <a:pt x="2435" y="0"/>
                  </a:lnTo>
                  <a:cubicBezTo>
                    <a:pt x="1773" y="495"/>
                    <a:pt x="1149" y="1043"/>
                    <a:pt x="563" y="1628"/>
                  </a:cubicBezTo>
                  <a:cubicBezTo>
                    <a:pt x="403" y="1781"/>
                    <a:pt x="251" y="1940"/>
                    <a:pt x="91" y="2100"/>
                  </a:cubicBezTo>
                  <a:cubicBezTo>
                    <a:pt x="61" y="2199"/>
                    <a:pt x="30" y="2290"/>
                    <a:pt x="0" y="2382"/>
                  </a:cubicBezTo>
                  <a:cubicBezTo>
                    <a:pt x="616" y="1651"/>
                    <a:pt x="1293" y="974"/>
                    <a:pt x="2016" y="350"/>
                  </a:cubicBezTo>
                  <a:cubicBezTo>
                    <a:pt x="2153" y="229"/>
                    <a:pt x="2298" y="114"/>
                    <a:pt x="2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37"/>
            <p:cNvSpPr/>
            <p:nvPr/>
          </p:nvSpPr>
          <p:spPr>
            <a:xfrm rot="1511358">
              <a:off x="8986325" y="4807341"/>
              <a:ext cx="101902" cy="160486"/>
            </a:xfrm>
            <a:custGeom>
              <a:avLst/>
              <a:gdLst/>
              <a:ahLst/>
              <a:cxnLst/>
              <a:rect l="l" t="t" r="r" b="b"/>
              <a:pathLst>
                <a:path w="1682" h="2649" extrusionOk="0">
                  <a:moveTo>
                    <a:pt x="1461" y="1"/>
                  </a:moveTo>
                  <a:cubicBezTo>
                    <a:pt x="1241" y="373"/>
                    <a:pt x="1020" y="754"/>
                    <a:pt x="799" y="1127"/>
                  </a:cubicBezTo>
                  <a:cubicBezTo>
                    <a:pt x="510" y="1614"/>
                    <a:pt x="236" y="2123"/>
                    <a:pt x="1" y="2648"/>
                  </a:cubicBezTo>
                  <a:cubicBezTo>
                    <a:pt x="39" y="2595"/>
                    <a:pt x="69" y="2549"/>
                    <a:pt x="100" y="2496"/>
                  </a:cubicBezTo>
                  <a:cubicBezTo>
                    <a:pt x="366" y="2116"/>
                    <a:pt x="632" y="1735"/>
                    <a:pt x="914" y="1363"/>
                  </a:cubicBezTo>
                  <a:cubicBezTo>
                    <a:pt x="1134" y="1073"/>
                    <a:pt x="1378" y="784"/>
                    <a:pt x="1614" y="495"/>
                  </a:cubicBezTo>
                  <a:cubicBezTo>
                    <a:pt x="1636" y="472"/>
                    <a:pt x="1659" y="442"/>
                    <a:pt x="1682" y="412"/>
                  </a:cubicBezTo>
                  <a:cubicBezTo>
                    <a:pt x="1674" y="404"/>
                    <a:pt x="1674" y="389"/>
                    <a:pt x="1667" y="373"/>
                  </a:cubicBezTo>
                  <a:cubicBezTo>
                    <a:pt x="1614" y="244"/>
                    <a:pt x="1545" y="115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37"/>
            <p:cNvSpPr/>
            <p:nvPr/>
          </p:nvSpPr>
          <p:spPr>
            <a:xfrm rot="1511358">
              <a:off x="9142967" y="4686327"/>
              <a:ext cx="11571" cy="19447"/>
            </a:xfrm>
            <a:custGeom>
              <a:avLst/>
              <a:gdLst/>
              <a:ahLst/>
              <a:cxnLst/>
              <a:rect l="l" t="t" r="r" b="b"/>
              <a:pathLst>
                <a:path w="191" h="321" extrusionOk="0">
                  <a:moveTo>
                    <a:pt x="191" y="0"/>
                  </a:moveTo>
                  <a:lnTo>
                    <a:pt x="1" y="320"/>
                  </a:lnTo>
                  <a:cubicBezTo>
                    <a:pt x="39" y="274"/>
                    <a:pt x="84" y="221"/>
                    <a:pt x="122" y="175"/>
                  </a:cubicBezTo>
                  <a:cubicBezTo>
                    <a:pt x="145" y="115"/>
                    <a:pt x="168" y="61"/>
                    <a:pt x="191" y="0"/>
                  </a:cubicBezTo>
                  <a:close/>
                </a:path>
              </a:pathLst>
            </a:custGeom>
            <a:solidFill>
              <a:srgbClr val="898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37"/>
            <p:cNvSpPr/>
            <p:nvPr/>
          </p:nvSpPr>
          <p:spPr>
            <a:xfrm rot="1511358">
              <a:off x="8978469" y="4581638"/>
              <a:ext cx="158608" cy="265962"/>
            </a:xfrm>
            <a:custGeom>
              <a:avLst/>
              <a:gdLst/>
              <a:ahLst/>
              <a:cxnLst/>
              <a:rect l="l" t="t" r="r" b="b"/>
              <a:pathLst>
                <a:path w="2618" h="4390" extrusionOk="0">
                  <a:moveTo>
                    <a:pt x="2405" y="0"/>
                  </a:moveTo>
                  <a:cubicBezTo>
                    <a:pt x="2169" y="304"/>
                    <a:pt x="1956" y="632"/>
                    <a:pt x="1728" y="951"/>
                  </a:cubicBezTo>
                  <a:cubicBezTo>
                    <a:pt x="1446" y="1362"/>
                    <a:pt x="1142" y="1750"/>
                    <a:pt x="830" y="2146"/>
                  </a:cubicBezTo>
                  <a:cubicBezTo>
                    <a:pt x="548" y="2511"/>
                    <a:pt x="267" y="2884"/>
                    <a:pt x="1" y="3272"/>
                  </a:cubicBezTo>
                  <a:cubicBezTo>
                    <a:pt x="160" y="3644"/>
                    <a:pt x="320" y="4017"/>
                    <a:pt x="480" y="4390"/>
                  </a:cubicBezTo>
                  <a:cubicBezTo>
                    <a:pt x="564" y="4230"/>
                    <a:pt x="655" y="4070"/>
                    <a:pt x="746" y="3911"/>
                  </a:cubicBezTo>
                  <a:cubicBezTo>
                    <a:pt x="959" y="3431"/>
                    <a:pt x="1165" y="2944"/>
                    <a:pt x="1416" y="2488"/>
                  </a:cubicBezTo>
                  <a:cubicBezTo>
                    <a:pt x="1652" y="2047"/>
                    <a:pt x="1910" y="1613"/>
                    <a:pt x="2161" y="1179"/>
                  </a:cubicBezTo>
                  <a:cubicBezTo>
                    <a:pt x="2313" y="921"/>
                    <a:pt x="2473" y="647"/>
                    <a:pt x="2618" y="381"/>
                  </a:cubicBezTo>
                  <a:cubicBezTo>
                    <a:pt x="2564" y="244"/>
                    <a:pt x="2488" y="114"/>
                    <a:pt x="2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37"/>
            <p:cNvSpPr/>
            <p:nvPr/>
          </p:nvSpPr>
          <p:spPr>
            <a:xfrm rot="1511358">
              <a:off x="8961588" y="4857948"/>
              <a:ext cx="103295" cy="184416"/>
            </a:xfrm>
            <a:custGeom>
              <a:avLst/>
              <a:gdLst/>
              <a:ahLst/>
              <a:cxnLst/>
              <a:rect l="l" t="t" r="r" b="b"/>
              <a:pathLst>
                <a:path w="1705" h="3044" extrusionOk="0">
                  <a:moveTo>
                    <a:pt x="1704" y="0"/>
                  </a:moveTo>
                  <a:cubicBezTo>
                    <a:pt x="1453" y="297"/>
                    <a:pt x="1210" y="601"/>
                    <a:pt x="982" y="913"/>
                  </a:cubicBezTo>
                  <a:cubicBezTo>
                    <a:pt x="647" y="1369"/>
                    <a:pt x="327" y="1841"/>
                    <a:pt x="0" y="2313"/>
                  </a:cubicBezTo>
                  <a:cubicBezTo>
                    <a:pt x="99" y="2556"/>
                    <a:pt x="190" y="2800"/>
                    <a:pt x="289" y="3043"/>
                  </a:cubicBezTo>
                  <a:cubicBezTo>
                    <a:pt x="594" y="2465"/>
                    <a:pt x="936" y="1910"/>
                    <a:pt x="1309" y="1369"/>
                  </a:cubicBezTo>
                  <a:lnTo>
                    <a:pt x="1484" y="1096"/>
                  </a:lnTo>
                  <a:cubicBezTo>
                    <a:pt x="1621" y="746"/>
                    <a:pt x="1697" y="373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37"/>
            <p:cNvSpPr/>
            <p:nvPr/>
          </p:nvSpPr>
          <p:spPr>
            <a:xfrm rot="1511358">
              <a:off x="9235963" y="3834875"/>
              <a:ext cx="154912" cy="167817"/>
            </a:xfrm>
            <a:custGeom>
              <a:avLst/>
              <a:gdLst/>
              <a:ahLst/>
              <a:cxnLst/>
              <a:rect l="l" t="t" r="r" b="b"/>
              <a:pathLst>
                <a:path w="2557" h="2770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1956" y="396"/>
                    <a:pt x="1385" y="830"/>
                    <a:pt x="845" y="1294"/>
                  </a:cubicBezTo>
                  <a:cubicBezTo>
                    <a:pt x="525" y="1765"/>
                    <a:pt x="244" y="2260"/>
                    <a:pt x="0" y="2770"/>
                  </a:cubicBezTo>
                  <a:cubicBezTo>
                    <a:pt x="510" y="2268"/>
                    <a:pt x="1050" y="1796"/>
                    <a:pt x="1621" y="1355"/>
                  </a:cubicBezTo>
                  <a:cubicBezTo>
                    <a:pt x="1925" y="1126"/>
                    <a:pt x="2237" y="906"/>
                    <a:pt x="2557" y="693"/>
                  </a:cubicBezTo>
                  <a:cubicBezTo>
                    <a:pt x="2526" y="465"/>
                    <a:pt x="2526" y="229"/>
                    <a:pt x="2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37"/>
            <p:cNvSpPr/>
            <p:nvPr/>
          </p:nvSpPr>
          <p:spPr>
            <a:xfrm rot="1511358">
              <a:off x="9139321" y="3905491"/>
              <a:ext cx="231429" cy="231429"/>
            </a:xfrm>
            <a:custGeom>
              <a:avLst/>
              <a:gdLst/>
              <a:ahLst/>
              <a:cxnLst/>
              <a:rect l="l" t="t" r="r" b="b"/>
              <a:pathLst>
                <a:path w="3820" h="3820" extrusionOk="0">
                  <a:moveTo>
                    <a:pt x="3554" y="1"/>
                  </a:moveTo>
                  <a:cubicBezTo>
                    <a:pt x="2557" y="746"/>
                    <a:pt x="1644" y="1591"/>
                    <a:pt x="822" y="2526"/>
                  </a:cubicBezTo>
                  <a:cubicBezTo>
                    <a:pt x="556" y="2823"/>
                    <a:pt x="305" y="3135"/>
                    <a:pt x="69" y="3462"/>
                  </a:cubicBezTo>
                  <a:cubicBezTo>
                    <a:pt x="46" y="3576"/>
                    <a:pt x="24" y="3698"/>
                    <a:pt x="1" y="3820"/>
                  </a:cubicBezTo>
                  <a:cubicBezTo>
                    <a:pt x="526" y="3287"/>
                    <a:pt x="1104" y="2808"/>
                    <a:pt x="1667" y="2321"/>
                  </a:cubicBezTo>
                  <a:cubicBezTo>
                    <a:pt x="2123" y="1925"/>
                    <a:pt x="2580" y="1537"/>
                    <a:pt x="3036" y="1157"/>
                  </a:cubicBezTo>
                  <a:cubicBezTo>
                    <a:pt x="3287" y="944"/>
                    <a:pt x="3546" y="723"/>
                    <a:pt x="3820" y="518"/>
                  </a:cubicBezTo>
                  <a:cubicBezTo>
                    <a:pt x="3721" y="343"/>
                    <a:pt x="3630" y="175"/>
                    <a:pt x="3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37"/>
            <p:cNvSpPr/>
            <p:nvPr/>
          </p:nvSpPr>
          <p:spPr>
            <a:xfrm rot="1511358">
              <a:off x="8927409" y="4995024"/>
              <a:ext cx="51193" cy="182599"/>
            </a:xfrm>
            <a:custGeom>
              <a:avLst/>
              <a:gdLst/>
              <a:ahLst/>
              <a:cxnLst/>
              <a:rect l="l" t="t" r="r" b="b"/>
              <a:pathLst>
                <a:path w="845" h="3014" extrusionOk="0">
                  <a:moveTo>
                    <a:pt x="571" y="1"/>
                  </a:moveTo>
                  <a:cubicBezTo>
                    <a:pt x="418" y="244"/>
                    <a:pt x="282" y="503"/>
                    <a:pt x="145" y="761"/>
                  </a:cubicBezTo>
                  <a:cubicBezTo>
                    <a:pt x="91" y="853"/>
                    <a:pt x="46" y="959"/>
                    <a:pt x="0" y="1058"/>
                  </a:cubicBezTo>
                  <a:cubicBezTo>
                    <a:pt x="190" y="1522"/>
                    <a:pt x="380" y="1986"/>
                    <a:pt x="571" y="2450"/>
                  </a:cubicBezTo>
                  <a:cubicBezTo>
                    <a:pt x="647" y="2648"/>
                    <a:pt x="746" y="2831"/>
                    <a:pt x="845" y="3013"/>
                  </a:cubicBezTo>
                  <a:cubicBezTo>
                    <a:pt x="472" y="2055"/>
                    <a:pt x="373" y="1012"/>
                    <a:pt x="5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37"/>
            <p:cNvSpPr/>
            <p:nvPr/>
          </p:nvSpPr>
          <p:spPr>
            <a:xfrm rot="1511358">
              <a:off x="9101213" y="3953302"/>
              <a:ext cx="256329" cy="275231"/>
            </a:xfrm>
            <a:custGeom>
              <a:avLst/>
              <a:gdLst/>
              <a:ahLst/>
              <a:cxnLst/>
              <a:rect l="l" t="t" r="r" b="b"/>
              <a:pathLst>
                <a:path w="4231" h="4543" extrusionOk="0">
                  <a:moveTo>
                    <a:pt x="4094" y="0"/>
                  </a:moveTo>
                  <a:cubicBezTo>
                    <a:pt x="3774" y="251"/>
                    <a:pt x="3455" y="518"/>
                    <a:pt x="3143" y="791"/>
                  </a:cubicBezTo>
                  <a:cubicBezTo>
                    <a:pt x="2664" y="1195"/>
                    <a:pt x="2192" y="1598"/>
                    <a:pt x="1713" y="2001"/>
                  </a:cubicBezTo>
                  <a:cubicBezTo>
                    <a:pt x="1119" y="2496"/>
                    <a:pt x="556" y="3021"/>
                    <a:pt x="31" y="3584"/>
                  </a:cubicBezTo>
                  <a:cubicBezTo>
                    <a:pt x="16" y="3751"/>
                    <a:pt x="8" y="3918"/>
                    <a:pt x="1" y="4086"/>
                  </a:cubicBezTo>
                  <a:lnTo>
                    <a:pt x="1" y="4542"/>
                  </a:lnTo>
                  <a:cubicBezTo>
                    <a:pt x="701" y="3462"/>
                    <a:pt x="1515" y="2450"/>
                    <a:pt x="2496" y="1613"/>
                  </a:cubicBezTo>
                  <a:cubicBezTo>
                    <a:pt x="3052" y="1134"/>
                    <a:pt x="3645" y="708"/>
                    <a:pt x="4231" y="266"/>
                  </a:cubicBezTo>
                  <a:cubicBezTo>
                    <a:pt x="4185" y="175"/>
                    <a:pt x="4140" y="91"/>
                    <a:pt x="4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37"/>
            <p:cNvSpPr/>
            <p:nvPr/>
          </p:nvSpPr>
          <p:spPr>
            <a:xfrm rot="1511358">
              <a:off x="9383645" y="3790905"/>
              <a:ext cx="91784" cy="94510"/>
            </a:xfrm>
            <a:custGeom>
              <a:avLst/>
              <a:gdLst/>
              <a:ahLst/>
              <a:cxnLst/>
              <a:rect l="l" t="t" r="r" b="b"/>
              <a:pathLst>
                <a:path w="1515" h="1560" extrusionOk="0">
                  <a:moveTo>
                    <a:pt x="1514" y="0"/>
                  </a:moveTo>
                  <a:cubicBezTo>
                    <a:pt x="1400" y="92"/>
                    <a:pt x="1278" y="168"/>
                    <a:pt x="1142" y="229"/>
                  </a:cubicBezTo>
                  <a:cubicBezTo>
                    <a:pt x="746" y="655"/>
                    <a:pt x="366" y="1103"/>
                    <a:pt x="0" y="1560"/>
                  </a:cubicBezTo>
                  <a:cubicBezTo>
                    <a:pt x="320" y="1317"/>
                    <a:pt x="655" y="1096"/>
                    <a:pt x="997" y="875"/>
                  </a:cubicBezTo>
                  <a:cubicBezTo>
                    <a:pt x="1111" y="548"/>
                    <a:pt x="1286" y="251"/>
                    <a:pt x="1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37"/>
            <p:cNvSpPr/>
            <p:nvPr/>
          </p:nvSpPr>
          <p:spPr>
            <a:xfrm rot="1511358">
              <a:off x="9110719" y="4236764"/>
              <a:ext cx="127710" cy="122258"/>
            </a:xfrm>
            <a:custGeom>
              <a:avLst/>
              <a:gdLst/>
              <a:ahLst/>
              <a:cxnLst/>
              <a:rect l="l" t="t" r="r" b="b"/>
              <a:pathLst>
                <a:path w="2108" h="2018" extrusionOk="0">
                  <a:moveTo>
                    <a:pt x="1994" y="1"/>
                  </a:moveTo>
                  <a:cubicBezTo>
                    <a:pt x="1712" y="222"/>
                    <a:pt x="1454" y="442"/>
                    <a:pt x="1202" y="678"/>
                  </a:cubicBezTo>
                  <a:cubicBezTo>
                    <a:pt x="761" y="1089"/>
                    <a:pt x="366" y="1538"/>
                    <a:pt x="0" y="2017"/>
                  </a:cubicBezTo>
                  <a:cubicBezTo>
                    <a:pt x="464" y="1591"/>
                    <a:pt x="951" y="1195"/>
                    <a:pt x="1431" y="785"/>
                  </a:cubicBezTo>
                  <a:lnTo>
                    <a:pt x="2108" y="176"/>
                  </a:lnTo>
                  <a:cubicBezTo>
                    <a:pt x="2070" y="115"/>
                    <a:pt x="2032" y="62"/>
                    <a:pt x="1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37"/>
            <p:cNvSpPr/>
            <p:nvPr/>
          </p:nvSpPr>
          <p:spPr>
            <a:xfrm rot="1511358">
              <a:off x="9113204" y="3997512"/>
              <a:ext cx="247605" cy="244334"/>
            </a:xfrm>
            <a:custGeom>
              <a:avLst/>
              <a:gdLst/>
              <a:ahLst/>
              <a:cxnLst/>
              <a:rect l="l" t="t" r="r" b="b"/>
              <a:pathLst>
                <a:path w="4087" h="4033" extrusionOk="0">
                  <a:moveTo>
                    <a:pt x="3987" y="1"/>
                  </a:moveTo>
                  <a:cubicBezTo>
                    <a:pt x="3379" y="465"/>
                    <a:pt x="2755" y="921"/>
                    <a:pt x="2177" y="1431"/>
                  </a:cubicBezTo>
                  <a:cubicBezTo>
                    <a:pt x="1629" y="1933"/>
                    <a:pt x="1127" y="2481"/>
                    <a:pt x="678" y="3074"/>
                  </a:cubicBezTo>
                  <a:cubicBezTo>
                    <a:pt x="442" y="3386"/>
                    <a:pt x="214" y="3706"/>
                    <a:pt x="1" y="4033"/>
                  </a:cubicBezTo>
                  <a:cubicBezTo>
                    <a:pt x="320" y="3691"/>
                    <a:pt x="663" y="3356"/>
                    <a:pt x="1020" y="3036"/>
                  </a:cubicBezTo>
                  <a:cubicBezTo>
                    <a:pt x="1500" y="2603"/>
                    <a:pt x="2017" y="2199"/>
                    <a:pt x="2519" y="1789"/>
                  </a:cubicBezTo>
                  <a:cubicBezTo>
                    <a:pt x="2998" y="1385"/>
                    <a:pt x="3501" y="1013"/>
                    <a:pt x="4018" y="670"/>
                  </a:cubicBezTo>
                  <a:lnTo>
                    <a:pt x="4071" y="640"/>
                  </a:lnTo>
                  <a:cubicBezTo>
                    <a:pt x="4086" y="419"/>
                    <a:pt x="4064" y="206"/>
                    <a:pt x="3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37"/>
            <p:cNvSpPr/>
            <p:nvPr/>
          </p:nvSpPr>
          <p:spPr>
            <a:xfrm rot="1511358">
              <a:off x="8999934" y="4245219"/>
              <a:ext cx="221312" cy="244334"/>
            </a:xfrm>
            <a:custGeom>
              <a:avLst/>
              <a:gdLst/>
              <a:ahLst/>
              <a:cxnLst/>
              <a:rect l="l" t="t" r="r" b="b"/>
              <a:pathLst>
                <a:path w="3653" h="4033" extrusionOk="0">
                  <a:moveTo>
                    <a:pt x="3561" y="0"/>
                  </a:moveTo>
                  <a:cubicBezTo>
                    <a:pt x="3279" y="251"/>
                    <a:pt x="2998" y="502"/>
                    <a:pt x="2716" y="753"/>
                  </a:cubicBezTo>
                  <a:cubicBezTo>
                    <a:pt x="2214" y="1195"/>
                    <a:pt x="1697" y="1613"/>
                    <a:pt x="1218" y="2077"/>
                  </a:cubicBezTo>
                  <a:cubicBezTo>
                    <a:pt x="784" y="2496"/>
                    <a:pt x="373" y="2937"/>
                    <a:pt x="0" y="3409"/>
                  </a:cubicBezTo>
                  <a:cubicBezTo>
                    <a:pt x="46" y="3622"/>
                    <a:pt x="99" y="3827"/>
                    <a:pt x="160" y="4032"/>
                  </a:cubicBezTo>
                  <a:cubicBezTo>
                    <a:pt x="365" y="3804"/>
                    <a:pt x="571" y="3584"/>
                    <a:pt x="784" y="3363"/>
                  </a:cubicBezTo>
                  <a:cubicBezTo>
                    <a:pt x="1590" y="2389"/>
                    <a:pt x="2366" y="1393"/>
                    <a:pt x="3264" y="510"/>
                  </a:cubicBezTo>
                  <a:cubicBezTo>
                    <a:pt x="3393" y="381"/>
                    <a:pt x="3523" y="259"/>
                    <a:pt x="3652" y="130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37"/>
            <p:cNvSpPr/>
            <p:nvPr/>
          </p:nvSpPr>
          <p:spPr>
            <a:xfrm rot="1511358">
              <a:off x="8997770" y="4286493"/>
              <a:ext cx="226340" cy="260934"/>
            </a:xfrm>
            <a:custGeom>
              <a:avLst/>
              <a:gdLst/>
              <a:ahLst/>
              <a:cxnLst/>
              <a:rect l="l" t="t" r="r" b="b"/>
              <a:pathLst>
                <a:path w="3736" h="4307" extrusionOk="0">
                  <a:moveTo>
                    <a:pt x="3606" y="0"/>
                  </a:moveTo>
                  <a:lnTo>
                    <a:pt x="3340" y="327"/>
                  </a:lnTo>
                  <a:cubicBezTo>
                    <a:pt x="2983" y="761"/>
                    <a:pt x="2610" y="1172"/>
                    <a:pt x="2214" y="1568"/>
                  </a:cubicBezTo>
                  <a:cubicBezTo>
                    <a:pt x="1742" y="2054"/>
                    <a:pt x="1240" y="2519"/>
                    <a:pt x="761" y="3013"/>
                  </a:cubicBezTo>
                  <a:cubicBezTo>
                    <a:pt x="510" y="3317"/>
                    <a:pt x="251" y="3622"/>
                    <a:pt x="0" y="3926"/>
                  </a:cubicBezTo>
                  <a:cubicBezTo>
                    <a:pt x="46" y="4055"/>
                    <a:pt x="92" y="4185"/>
                    <a:pt x="137" y="4306"/>
                  </a:cubicBezTo>
                  <a:cubicBezTo>
                    <a:pt x="472" y="3964"/>
                    <a:pt x="807" y="3614"/>
                    <a:pt x="1134" y="3257"/>
                  </a:cubicBezTo>
                  <a:cubicBezTo>
                    <a:pt x="1613" y="2739"/>
                    <a:pt x="2085" y="2207"/>
                    <a:pt x="2549" y="1674"/>
                  </a:cubicBezTo>
                  <a:cubicBezTo>
                    <a:pt x="2922" y="1240"/>
                    <a:pt x="3310" y="837"/>
                    <a:pt x="3713" y="426"/>
                  </a:cubicBezTo>
                  <a:lnTo>
                    <a:pt x="3736" y="404"/>
                  </a:lnTo>
                  <a:cubicBezTo>
                    <a:pt x="3736" y="388"/>
                    <a:pt x="3736" y="373"/>
                    <a:pt x="3728" y="358"/>
                  </a:cubicBezTo>
                  <a:cubicBezTo>
                    <a:pt x="3698" y="236"/>
                    <a:pt x="3660" y="114"/>
                    <a:pt x="3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37"/>
            <p:cNvSpPr/>
            <p:nvPr/>
          </p:nvSpPr>
          <p:spPr>
            <a:xfrm rot="1511358">
              <a:off x="9052844" y="4054962"/>
              <a:ext cx="257238" cy="293164"/>
            </a:xfrm>
            <a:custGeom>
              <a:avLst/>
              <a:gdLst/>
              <a:ahLst/>
              <a:cxnLst/>
              <a:rect l="l" t="t" r="r" b="b"/>
              <a:pathLst>
                <a:path w="4246" h="4839" extrusionOk="0">
                  <a:moveTo>
                    <a:pt x="4245" y="0"/>
                  </a:moveTo>
                  <a:cubicBezTo>
                    <a:pt x="3781" y="320"/>
                    <a:pt x="3340" y="677"/>
                    <a:pt x="2899" y="1043"/>
                  </a:cubicBezTo>
                  <a:cubicBezTo>
                    <a:pt x="2389" y="1453"/>
                    <a:pt x="1864" y="1864"/>
                    <a:pt x="1377" y="2313"/>
                  </a:cubicBezTo>
                  <a:cubicBezTo>
                    <a:pt x="883" y="2777"/>
                    <a:pt x="426" y="3272"/>
                    <a:pt x="0" y="3797"/>
                  </a:cubicBezTo>
                  <a:cubicBezTo>
                    <a:pt x="15" y="4147"/>
                    <a:pt x="46" y="4497"/>
                    <a:pt x="84" y="4839"/>
                  </a:cubicBezTo>
                  <a:lnTo>
                    <a:pt x="114" y="4786"/>
                  </a:lnTo>
                  <a:cubicBezTo>
                    <a:pt x="875" y="3607"/>
                    <a:pt x="1735" y="2450"/>
                    <a:pt x="2762" y="1476"/>
                  </a:cubicBezTo>
                  <a:cubicBezTo>
                    <a:pt x="3112" y="1157"/>
                    <a:pt x="3485" y="852"/>
                    <a:pt x="3873" y="571"/>
                  </a:cubicBezTo>
                  <a:cubicBezTo>
                    <a:pt x="4009" y="388"/>
                    <a:pt x="4131" y="198"/>
                    <a:pt x="4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37"/>
            <p:cNvSpPr/>
            <p:nvPr/>
          </p:nvSpPr>
          <p:spPr>
            <a:xfrm rot="1511358">
              <a:off x="8967434" y="4726805"/>
              <a:ext cx="114806" cy="212043"/>
            </a:xfrm>
            <a:custGeom>
              <a:avLst/>
              <a:gdLst/>
              <a:ahLst/>
              <a:cxnLst/>
              <a:rect l="l" t="t" r="r" b="b"/>
              <a:pathLst>
                <a:path w="1895" h="3500" extrusionOk="0">
                  <a:moveTo>
                    <a:pt x="1484" y="0"/>
                  </a:moveTo>
                  <a:cubicBezTo>
                    <a:pt x="1233" y="365"/>
                    <a:pt x="974" y="723"/>
                    <a:pt x="723" y="1088"/>
                  </a:cubicBezTo>
                  <a:cubicBezTo>
                    <a:pt x="609" y="1271"/>
                    <a:pt x="487" y="1461"/>
                    <a:pt x="373" y="1644"/>
                  </a:cubicBezTo>
                  <a:cubicBezTo>
                    <a:pt x="312" y="1803"/>
                    <a:pt x="244" y="1956"/>
                    <a:pt x="175" y="2108"/>
                  </a:cubicBezTo>
                  <a:lnTo>
                    <a:pt x="1" y="2511"/>
                  </a:lnTo>
                  <a:cubicBezTo>
                    <a:pt x="130" y="2838"/>
                    <a:pt x="259" y="3165"/>
                    <a:pt x="396" y="3500"/>
                  </a:cubicBezTo>
                  <a:cubicBezTo>
                    <a:pt x="411" y="3454"/>
                    <a:pt x="434" y="3416"/>
                    <a:pt x="457" y="3371"/>
                  </a:cubicBezTo>
                  <a:cubicBezTo>
                    <a:pt x="883" y="2488"/>
                    <a:pt x="1408" y="1666"/>
                    <a:pt x="1895" y="822"/>
                  </a:cubicBezTo>
                  <a:cubicBezTo>
                    <a:pt x="1705" y="563"/>
                    <a:pt x="1522" y="297"/>
                    <a:pt x="14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7" name="Google Shape;9067;p37"/>
          <p:cNvGrpSpPr/>
          <p:nvPr/>
        </p:nvGrpSpPr>
        <p:grpSpPr>
          <a:xfrm>
            <a:off x="7449165" y="3536680"/>
            <a:ext cx="1913056" cy="1809268"/>
            <a:chOff x="7390240" y="7555305"/>
            <a:chExt cx="1913056" cy="1809268"/>
          </a:xfrm>
        </p:grpSpPr>
        <p:sp>
          <p:nvSpPr>
            <p:cNvPr id="9068" name="Google Shape;9068;p37"/>
            <p:cNvSpPr/>
            <p:nvPr/>
          </p:nvSpPr>
          <p:spPr>
            <a:xfrm rot="1748691">
              <a:off x="7585694" y="7924026"/>
              <a:ext cx="1414124" cy="1170278"/>
            </a:xfrm>
            <a:custGeom>
              <a:avLst/>
              <a:gdLst/>
              <a:ahLst/>
              <a:cxnLst/>
              <a:rect l="l" t="t" r="r" b="b"/>
              <a:pathLst>
                <a:path w="23342" h="19317" extrusionOk="0">
                  <a:moveTo>
                    <a:pt x="4953" y="0"/>
                  </a:moveTo>
                  <a:cubicBezTo>
                    <a:pt x="4740" y="0"/>
                    <a:pt x="4527" y="8"/>
                    <a:pt x="4322" y="15"/>
                  </a:cubicBezTo>
                  <a:cubicBezTo>
                    <a:pt x="4025" y="38"/>
                    <a:pt x="3728" y="69"/>
                    <a:pt x="3431" y="122"/>
                  </a:cubicBezTo>
                  <a:lnTo>
                    <a:pt x="3272" y="160"/>
                  </a:lnTo>
                  <a:cubicBezTo>
                    <a:pt x="2830" y="244"/>
                    <a:pt x="2404" y="373"/>
                    <a:pt x="1994" y="540"/>
                  </a:cubicBezTo>
                  <a:cubicBezTo>
                    <a:pt x="1758" y="632"/>
                    <a:pt x="1514" y="746"/>
                    <a:pt x="1263" y="837"/>
                  </a:cubicBezTo>
                  <a:lnTo>
                    <a:pt x="1172" y="867"/>
                  </a:lnTo>
                  <a:lnTo>
                    <a:pt x="1164" y="867"/>
                  </a:lnTo>
                  <a:cubicBezTo>
                    <a:pt x="1134" y="883"/>
                    <a:pt x="1103" y="890"/>
                    <a:pt x="1073" y="898"/>
                  </a:cubicBezTo>
                  <a:lnTo>
                    <a:pt x="1058" y="905"/>
                  </a:lnTo>
                  <a:lnTo>
                    <a:pt x="974" y="921"/>
                  </a:lnTo>
                  <a:lnTo>
                    <a:pt x="959" y="928"/>
                  </a:lnTo>
                  <a:lnTo>
                    <a:pt x="875" y="951"/>
                  </a:lnTo>
                  <a:lnTo>
                    <a:pt x="852" y="951"/>
                  </a:lnTo>
                  <a:lnTo>
                    <a:pt x="776" y="966"/>
                  </a:lnTo>
                  <a:lnTo>
                    <a:pt x="753" y="974"/>
                  </a:lnTo>
                  <a:lnTo>
                    <a:pt x="677" y="982"/>
                  </a:lnTo>
                  <a:lnTo>
                    <a:pt x="442" y="982"/>
                  </a:lnTo>
                  <a:cubicBezTo>
                    <a:pt x="431" y="981"/>
                    <a:pt x="420" y="980"/>
                    <a:pt x="409" y="980"/>
                  </a:cubicBezTo>
                  <a:cubicBezTo>
                    <a:pt x="313" y="980"/>
                    <a:pt x="218" y="1010"/>
                    <a:pt x="130" y="1058"/>
                  </a:cubicBezTo>
                  <a:cubicBezTo>
                    <a:pt x="84" y="1080"/>
                    <a:pt x="38" y="1118"/>
                    <a:pt x="0" y="1164"/>
                  </a:cubicBezTo>
                  <a:cubicBezTo>
                    <a:pt x="31" y="1255"/>
                    <a:pt x="61" y="1347"/>
                    <a:pt x="92" y="1438"/>
                  </a:cubicBezTo>
                  <a:cubicBezTo>
                    <a:pt x="145" y="1567"/>
                    <a:pt x="190" y="1697"/>
                    <a:pt x="251" y="1826"/>
                  </a:cubicBezTo>
                  <a:lnTo>
                    <a:pt x="267" y="1872"/>
                  </a:lnTo>
                  <a:cubicBezTo>
                    <a:pt x="442" y="2267"/>
                    <a:pt x="639" y="2648"/>
                    <a:pt x="875" y="3013"/>
                  </a:cubicBezTo>
                  <a:cubicBezTo>
                    <a:pt x="1050" y="3287"/>
                    <a:pt x="1233" y="3545"/>
                    <a:pt x="1431" y="3796"/>
                  </a:cubicBezTo>
                  <a:cubicBezTo>
                    <a:pt x="1499" y="3888"/>
                    <a:pt x="1568" y="3971"/>
                    <a:pt x="1644" y="4055"/>
                  </a:cubicBezTo>
                  <a:lnTo>
                    <a:pt x="1651" y="4070"/>
                  </a:lnTo>
                  <a:cubicBezTo>
                    <a:pt x="1727" y="4162"/>
                    <a:pt x="1803" y="4245"/>
                    <a:pt x="1879" y="4329"/>
                  </a:cubicBezTo>
                  <a:cubicBezTo>
                    <a:pt x="2610" y="5120"/>
                    <a:pt x="3439" y="5828"/>
                    <a:pt x="4344" y="6421"/>
                  </a:cubicBezTo>
                  <a:cubicBezTo>
                    <a:pt x="4999" y="6855"/>
                    <a:pt x="5676" y="7243"/>
                    <a:pt x="6383" y="7585"/>
                  </a:cubicBezTo>
                  <a:cubicBezTo>
                    <a:pt x="6642" y="7715"/>
                    <a:pt x="6901" y="7836"/>
                    <a:pt x="7159" y="7950"/>
                  </a:cubicBezTo>
                  <a:lnTo>
                    <a:pt x="7182" y="7958"/>
                  </a:lnTo>
                  <a:cubicBezTo>
                    <a:pt x="7319" y="8026"/>
                    <a:pt x="7464" y="8087"/>
                    <a:pt x="7601" y="8148"/>
                  </a:cubicBezTo>
                  <a:lnTo>
                    <a:pt x="7669" y="8179"/>
                  </a:lnTo>
                  <a:cubicBezTo>
                    <a:pt x="7798" y="8240"/>
                    <a:pt x="7928" y="8293"/>
                    <a:pt x="8057" y="8346"/>
                  </a:cubicBezTo>
                  <a:cubicBezTo>
                    <a:pt x="8209" y="8414"/>
                    <a:pt x="8361" y="8475"/>
                    <a:pt x="8514" y="8536"/>
                  </a:cubicBezTo>
                  <a:cubicBezTo>
                    <a:pt x="8871" y="8681"/>
                    <a:pt x="9229" y="8825"/>
                    <a:pt x="9586" y="8962"/>
                  </a:cubicBezTo>
                  <a:cubicBezTo>
                    <a:pt x="10195" y="9198"/>
                    <a:pt x="10811" y="9426"/>
                    <a:pt x="11420" y="9662"/>
                  </a:cubicBezTo>
                  <a:lnTo>
                    <a:pt x="11625" y="9746"/>
                  </a:lnTo>
                  <a:cubicBezTo>
                    <a:pt x="12515" y="10096"/>
                    <a:pt x="13398" y="10461"/>
                    <a:pt x="14265" y="10872"/>
                  </a:cubicBezTo>
                  <a:cubicBezTo>
                    <a:pt x="14387" y="10933"/>
                    <a:pt x="14516" y="10994"/>
                    <a:pt x="14638" y="11062"/>
                  </a:cubicBezTo>
                  <a:cubicBezTo>
                    <a:pt x="14783" y="11131"/>
                    <a:pt x="14927" y="11199"/>
                    <a:pt x="15064" y="11275"/>
                  </a:cubicBezTo>
                  <a:cubicBezTo>
                    <a:pt x="15254" y="11374"/>
                    <a:pt x="15437" y="11481"/>
                    <a:pt x="15620" y="11587"/>
                  </a:cubicBezTo>
                  <a:cubicBezTo>
                    <a:pt x="15931" y="11762"/>
                    <a:pt x="16243" y="11952"/>
                    <a:pt x="16540" y="12142"/>
                  </a:cubicBezTo>
                  <a:lnTo>
                    <a:pt x="16609" y="12188"/>
                  </a:lnTo>
                  <a:lnTo>
                    <a:pt x="16616" y="12188"/>
                  </a:lnTo>
                  <a:cubicBezTo>
                    <a:pt x="16951" y="12401"/>
                    <a:pt x="17270" y="12629"/>
                    <a:pt x="17590" y="12865"/>
                  </a:cubicBezTo>
                  <a:cubicBezTo>
                    <a:pt x="17932" y="13109"/>
                    <a:pt x="18260" y="13375"/>
                    <a:pt x="18587" y="13641"/>
                  </a:cubicBezTo>
                  <a:lnTo>
                    <a:pt x="18594" y="13641"/>
                  </a:lnTo>
                  <a:cubicBezTo>
                    <a:pt x="18784" y="13801"/>
                    <a:pt x="18967" y="13961"/>
                    <a:pt x="19150" y="14128"/>
                  </a:cubicBezTo>
                  <a:lnTo>
                    <a:pt x="19142" y="14128"/>
                  </a:lnTo>
                  <a:cubicBezTo>
                    <a:pt x="19446" y="14402"/>
                    <a:pt x="19743" y="14676"/>
                    <a:pt x="20032" y="14965"/>
                  </a:cubicBezTo>
                  <a:cubicBezTo>
                    <a:pt x="20146" y="15079"/>
                    <a:pt x="20260" y="15201"/>
                    <a:pt x="20375" y="15315"/>
                  </a:cubicBezTo>
                  <a:cubicBezTo>
                    <a:pt x="20496" y="15444"/>
                    <a:pt x="20626" y="15581"/>
                    <a:pt x="20747" y="15718"/>
                  </a:cubicBezTo>
                  <a:cubicBezTo>
                    <a:pt x="20922" y="15916"/>
                    <a:pt x="21097" y="16114"/>
                    <a:pt x="21265" y="16319"/>
                  </a:cubicBezTo>
                  <a:cubicBezTo>
                    <a:pt x="21326" y="16388"/>
                    <a:pt x="21386" y="16464"/>
                    <a:pt x="21447" y="16540"/>
                  </a:cubicBezTo>
                  <a:cubicBezTo>
                    <a:pt x="21561" y="16677"/>
                    <a:pt x="21676" y="16821"/>
                    <a:pt x="21782" y="16966"/>
                  </a:cubicBezTo>
                  <a:cubicBezTo>
                    <a:pt x="21881" y="17088"/>
                    <a:pt x="21980" y="17217"/>
                    <a:pt x="22071" y="17346"/>
                  </a:cubicBezTo>
                  <a:cubicBezTo>
                    <a:pt x="22528" y="17978"/>
                    <a:pt x="22954" y="18632"/>
                    <a:pt x="23342" y="19317"/>
                  </a:cubicBezTo>
                  <a:cubicBezTo>
                    <a:pt x="23113" y="18883"/>
                    <a:pt x="22885" y="18457"/>
                    <a:pt x="22649" y="18031"/>
                  </a:cubicBezTo>
                  <a:cubicBezTo>
                    <a:pt x="22474" y="17727"/>
                    <a:pt x="22307" y="17422"/>
                    <a:pt x="22132" y="17118"/>
                  </a:cubicBezTo>
                  <a:cubicBezTo>
                    <a:pt x="21919" y="16738"/>
                    <a:pt x="21698" y="16357"/>
                    <a:pt x="21478" y="15984"/>
                  </a:cubicBezTo>
                  <a:cubicBezTo>
                    <a:pt x="21151" y="15421"/>
                    <a:pt x="20823" y="14866"/>
                    <a:pt x="20481" y="14318"/>
                  </a:cubicBezTo>
                  <a:cubicBezTo>
                    <a:pt x="20443" y="14250"/>
                    <a:pt x="20397" y="14174"/>
                    <a:pt x="20352" y="14105"/>
                  </a:cubicBezTo>
                  <a:cubicBezTo>
                    <a:pt x="19971" y="13481"/>
                    <a:pt x="19583" y="12858"/>
                    <a:pt x="19195" y="12241"/>
                  </a:cubicBezTo>
                  <a:cubicBezTo>
                    <a:pt x="19104" y="12104"/>
                    <a:pt x="19013" y="11967"/>
                    <a:pt x="18921" y="11823"/>
                  </a:cubicBezTo>
                  <a:cubicBezTo>
                    <a:pt x="18823" y="11663"/>
                    <a:pt x="18716" y="11496"/>
                    <a:pt x="18609" y="11336"/>
                  </a:cubicBezTo>
                  <a:cubicBezTo>
                    <a:pt x="18473" y="11115"/>
                    <a:pt x="18328" y="10902"/>
                    <a:pt x="18183" y="10682"/>
                  </a:cubicBezTo>
                  <a:cubicBezTo>
                    <a:pt x="17978" y="10370"/>
                    <a:pt x="17773" y="10050"/>
                    <a:pt x="17567" y="9738"/>
                  </a:cubicBezTo>
                  <a:cubicBezTo>
                    <a:pt x="17347" y="9411"/>
                    <a:pt x="17134" y="9084"/>
                    <a:pt x="16913" y="8764"/>
                  </a:cubicBezTo>
                  <a:cubicBezTo>
                    <a:pt x="16388" y="7988"/>
                    <a:pt x="15855" y="7212"/>
                    <a:pt x="15285" y="6459"/>
                  </a:cubicBezTo>
                  <a:lnTo>
                    <a:pt x="15277" y="6444"/>
                  </a:lnTo>
                  <a:cubicBezTo>
                    <a:pt x="14699" y="5668"/>
                    <a:pt x="14075" y="4930"/>
                    <a:pt x="13413" y="4222"/>
                  </a:cubicBezTo>
                  <a:cubicBezTo>
                    <a:pt x="12614" y="3363"/>
                    <a:pt x="11732" y="2594"/>
                    <a:pt x="10766" y="1925"/>
                  </a:cubicBezTo>
                  <a:cubicBezTo>
                    <a:pt x="10568" y="1788"/>
                    <a:pt x="10355" y="1659"/>
                    <a:pt x="10142" y="1537"/>
                  </a:cubicBezTo>
                  <a:lnTo>
                    <a:pt x="10134" y="1529"/>
                  </a:lnTo>
                  <a:cubicBezTo>
                    <a:pt x="9815" y="1339"/>
                    <a:pt x="9480" y="1164"/>
                    <a:pt x="9145" y="1004"/>
                  </a:cubicBezTo>
                  <a:cubicBezTo>
                    <a:pt x="7989" y="457"/>
                    <a:pt x="6749" y="122"/>
                    <a:pt x="5478" y="23"/>
                  </a:cubicBezTo>
                  <a:cubicBezTo>
                    <a:pt x="5303" y="8"/>
                    <a:pt x="5128" y="0"/>
                    <a:pt x="4953" y="0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37"/>
            <p:cNvSpPr/>
            <p:nvPr/>
          </p:nvSpPr>
          <p:spPr>
            <a:xfrm rot="1748691">
              <a:off x="7759324" y="7818406"/>
              <a:ext cx="1364386" cy="1092187"/>
            </a:xfrm>
            <a:custGeom>
              <a:avLst/>
              <a:gdLst/>
              <a:ahLst/>
              <a:cxnLst/>
              <a:rect l="l" t="t" r="r" b="b"/>
              <a:pathLst>
                <a:path w="22521" h="18028" extrusionOk="0">
                  <a:moveTo>
                    <a:pt x="4737" y="1"/>
                  </a:moveTo>
                  <a:cubicBezTo>
                    <a:pt x="3757" y="1"/>
                    <a:pt x="2785" y="170"/>
                    <a:pt x="1864" y="545"/>
                  </a:cubicBezTo>
                  <a:cubicBezTo>
                    <a:pt x="1382" y="742"/>
                    <a:pt x="893" y="1003"/>
                    <a:pt x="376" y="1003"/>
                  </a:cubicBezTo>
                  <a:cubicBezTo>
                    <a:pt x="355" y="1003"/>
                    <a:pt x="334" y="1002"/>
                    <a:pt x="312" y="1001"/>
                  </a:cubicBezTo>
                  <a:cubicBezTo>
                    <a:pt x="302" y="1001"/>
                    <a:pt x="291" y="1000"/>
                    <a:pt x="280" y="1000"/>
                  </a:cubicBezTo>
                  <a:cubicBezTo>
                    <a:pt x="184" y="1000"/>
                    <a:pt x="89" y="1030"/>
                    <a:pt x="1" y="1077"/>
                  </a:cubicBezTo>
                  <a:cubicBezTo>
                    <a:pt x="3127" y="2911"/>
                    <a:pt x="6749" y="3101"/>
                    <a:pt x="9944" y="4866"/>
                  </a:cubicBezTo>
                  <a:cubicBezTo>
                    <a:pt x="12881" y="6525"/>
                    <a:pt x="15209" y="8533"/>
                    <a:pt x="17035" y="11219"/>
                  </a:cubicBezTo>
                  <a:cubicBezTo>
                    <a:pt x="17917" y="12520"/>
                    <a:pt x="18876" y="13775"/>
                    <a:pt x="19903" y="14977"/>
                  </a:cubicBezTo>
                  <a:cubicBezTo>
                    <a:pt x="20641" y="15715"/>
                    <a:pt x="21318" y="16506"/>
                    <a:pt x="21942" y="17351"/>
                  </a:cubicBezTo>
                  <a:cubicBezTo>
                    <a:pt x="22132" y="17579"/>
                    <a:pt x="22330" y="17807"/>
                    <a:pt x="22520" y="18028"/>
                  </a:cubicBezTo>
                  <a:cubicBezTo>
                    <a:pt x="20770" y="14863"/>
                    <a:pt x="18800" y="11751"/>
                    <a:pt x="16784" y="8769"/>
                  </a:cubicBezTo>
                  <a:cubicBezTo>
                    <a:pt x="15064" y="6213"/>
                    <a:pt x="13185" y="3664"/>
                    <a:pt x="10637" y="1937"/>
                  </a:cubicBezTo>
                  <a:cubicBezTo>
                    <a:pt x="8908" y="755"/>
                    <a:pt x="6804" y="1"/>
                    <a:pt x="4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37"/>
            <p:cNvSpPr/>
            <p:nvPr/>
          </p:nvSpPr>
          <p:spPr>
            <a:xfrm rot="1748691">
              <a:off x="8644555" y="8312287"/>
              <a:ext cx="102870" cy="271532"/>
            </a:xfrm>
            <a:custGeom>
              <a:avLst/>
              <a:gdLst/>
              <a:ahLst/>
              <a:cxnLst/>
              <a:rect l="l" t="t" r="r" b="b"/>
              <a:pathLst>
                <a:path w="1698" h="4482" extrusionOk="0">
                  <a:moveTo>
                    <a:pt x="0" y="0"/>
                  </a:moveTo>
                  <a:cubicBezTo>
                    <a:pt x="191" y="556"/>
                    <a:pt x="350" y="1126"/>
                    <a:pt x="503" y="1689"/>
                  </a:cubicBezTo>
                  <a:cubicBezTo>
                    <a:pt x="541" y="1765"/>
                    <a:pt x="579" y="1834"/>
                    <a:pt x="617" y="1902"/>
                  </a:cubicBezTo>
                  <a:cubicBezTo>
                    <a:pt x="837" y="2306"/>
                    <a:pt x="1035" y="2732"/>
                    <a:pt x="1203" y="3165"/>
                  </a:cubicBezTo>
                  <a:cubicBezTo>
                    <a:pt x="1324" y="3462"/>
                    <a:pt x="1393" y="3781"/>
                    <a:pt x="1408" y="4109"/>
                  </a:cubicBezTo>
                  <a:cubicBezTo>
                    <a:pt x="1507" y="4230"/>
                    <a:pt x="1606" y="4352"/>
                    <a:pt x="1697" y="4481"/>
                  </a:cubicBezTo>
                  <a:cubicBezTo>
                    <a:pt x="1674" y="4276"/>
                    <a:pt x="1651" y="4078"/>
                    <a:pt x="1621" y="3873"/>
                  </a:cubicBezTo>
                  <a:cubicBezTo>
                    <a:pt x="1621" y="3858"/>
                    <a:pt x="1613" y="3835"/>
                    <a:pt x="1606" y="3812"/>
                  </a:cubicBezTo>
                  <a:cubicBezTo>
                    <a:pt x="1340" y="2891"/>
                    <a:pt x="1028" y="1978"/>
                    <a:pt x="784" y="1050"/>
                  </a:cubicBezTo>
                  <a:cubicBezTo>
                    <a:pt x="533" y="693"/>
                    <a:pt x="267" y="34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37"/>
            <p:cNvSpPr/>
            <p:nvPr/>
          </p:nvSpPr>
          <p:spPr>
            <a:xfrm rot="1748691">
              <a:off x="8534611" y="8053577"/>
              <a:ext cx="229124" cy="375735"/>
            </a:xfrm>
            <a:custGeom>
              <a:avLst/>
              <a:gdLst/>
              <a:ahLst/>
              <a:cxnLst/>
              <a:rect l="l" t="t" r="r" b="b"/>
              <a:pathLst>
                <a:path w="3782" h="6202" extrusionOk="0">
                  <a:moveTo>
                    <a:pt x="1" y="1"/>
                  </a:moveTo>
                  <a:lnTo>
                    <a:pt x="69" y="107"/>
                  </a:lnTo>
                  <a:cubicBezTo>
                    <a:pt x="640" y="952"/>
                    <a:pt x="1218" y="1804"/>
                    <a:pt x="1758" y="2671"/>
                  </a:cubicBezTo>
                  <a:cubicBezTo>
                    <a:pt x="2306" y="3561"/>
                    <a:pt x="2800" y="4489"/>
                    <a:pt x="3310" y="5395"/>
                  </a:cubicBezTo>
                  <a:cubicBezTo>
                    <a:pt x="3462" y="5669"/>
                    <a:pt x="3622" y="5935"/>
                    <a:pt x="3782" y="6201"/>
                  </a:cubicBezTo>
                  <a:cubicBezTo>
                    <a:pt x="3698" y="5904"/>
                    <a:pt x="3622" y="5608"/>
                    <a:pt x="3546" y="5319"/>
                  </a:cubicBezTo>
                  <a:cubicBezTo>
                    <a:pt x="3340" y="4938"/>
                    <a:pt x="3135" y="4558"/>
                    <a:pt x="2968" y="4162"/>
                  </a:cubicBezTo>
                  <a:cubicBezTo>
                    <a:pt x="2610" y="3363"/>
                    <a:pt x="2237" y="2572"/>
                    <a:pt x="1918" y="1766"/>
                  </a:cubicBezTo>
                  <a:cubicBezTo>
                    <a:pt x="1324" y="1127"/>
                    <a:pt x="685" y="54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37"/>
            <p:cNvSpPr/>
            <p:nvPr/>
          </p:nvSpPr>
          <p:spPr>
            <a:xfrm rot="1748691">
              <a:off x="8460051" y="7950417"/>
              <a:ext cx="293645" cy="413962"/>
            </a:xfrm>
            <a:custGeom>
              <a:avLst/>
              <a:gdLst/>
              <a:ahLst/>
              <a:cxnLst/>
              <a:rect l="l" t="t" r="r" b="b"/>
              <a:pathLst>
                <a:path w="4847" h="6833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252"/>
                    <a:pt x="251" y="495"/>
                    <a:pt x="388" y="739"/>
                  </a:cubicBezTo>
                  <a:cubicBezTo>
                    <a:pt x="814" y="1469"/>
                    <a:pt x="1278" y="2177"/>
                    <a:pt x="1750" y="2877"/>
                  </a:cubicBezTo>
                  <a:cubicBezTo>
                    <a:pt x="2328" y="3752"/>
                    <a:pt x="2937" y="4642"/>
                    <a:pt x="3409" y="5593"/>
                  </a:cubicBezTo>
                  <a:cubicBezTo>
                    <a:pt x="3911" y="5988"/>
                    <a:pt x="4390" y="6399"/>
                    <a:pt x="4847" y="6833"/>
                  </a:cubicBezTo>
                  <a:cubicBezTo>
                    <a:pt x="4793" y="6749"/>
                    <a:pt x="4748" y="6665"/>
                    <a:pt x="4694" y="6574"/>
                  </a:cubicBezTo>
                  <a:cubicBezTo>
                    <a:pt x="4192" y="5669"/>
                    <a:pt x="3698" y="4756"/>
                    <a:pt x="3142" y="3881"/>
                  </a:cubicBezTo>
                  <a:cubicBezTo>
                    <a:pt x="2595" y="3021"/>
                    <a:pt x="2024" y="2169"/>
                    <a:pt x="1453" y="1325"/>
                  </a:cubicBezTo>
                  <a:cubicBezTo>
                    <a:pt x="1271" y="1058"/>
                    <a:pt x="1088" y="792"/>
                    <a:pt x="898" y="533"/>
                  </a:cubicBezTo>
                  <a:cubicBezTo>
                    <a:pt x="609" y="343"/>
                    <a:pt x="312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37"/>
            <p:cNvSpPr/>
            <p:nvPr/>
          </p:nvSpPr>
          <p:spPr>
            <a:xfrm rot="1748691">
              <a:off x="8701604" y="8656950"/>
              <a:ext cx="61370" cy="189988"/>
            </a:xfrm>
            <a:custGeom>
              <a:avLst/>
              <a:gdLst/>
              <a:ahLst/>
              <a:cxnLst/>
              <a:rect l="l" t="t" r="r" b="b"/>
              <a:pathLst>
                <a:path w="1013" h="3136" extrusionOk="0">
                  <a:moveTo>
                    <a:pt x="1" y="1"/>
                  </a:moveTo>
                  <a:lnTo>
                    <a:pt x="1" y="1"/>
                  </a:lnTo>
                  <a:cubicBezTo>
                    <a:pt x="130" y="503"/>
                    <a:pt x="260" y="1005"/>
                    <a:pt x="366" y="1523"/>
                  </a:cubicBezTo>
                  <a:cubicBezTo>
                    <a:pt x="442" y="1911"/>
                    <a:pt x="496" y="2329"/>
                    <a:pt x="579" y="2732"/>
                  </a:cubicBezTo>
                  <a:cubicBezTo>
                    <a:pt x="686" y="2862"/>
                    <a:pt x="792" y="3006"/>
                    <a:pt x="899" y="3135"/>
                  </a:cubicBezTo>
                  <a:cubicBezTo>
                    <a:pt x="975" y="2709"/>
                    <a:pt x="1013" y="2268"/>
                    <a:pt x="1005" y="1834"/>
                  </a:cubicBezTo>
                  <a:lnTo>
                    <a:pt x="1005" y="1561"/>
                  </a:lnTo>
                  <a:cubicBezTo>
                    <a:pt x="670" y="1036"/>
                    <a:pt x="336" y="51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37"/>
            <p:cNvSpPr/>
            <p:nvPr/>
          </p:nvSpPr>
          <p:spPr>
            <a:xfrm rot="1748691">
              <a:off x="8343840" y="7793365"/>
              <a:ext cx="273834" cy="316242"/>
            </a:xfrm>
            <a:custGeom>
              <a:avLst/>
              <a:gdLst/>
              <a:ahLst/>
              <a:cxnLst/>
              <a:rect l="l" t="t" r="r" b="b"/>
              <a:pathLst>
                <a:path w="4520" h="5220" extrusionOk="0">
                  <a:moveTo>
                    <a:pt x="1" y="0"/>
                  </a:moveTo>
                  <a:lnTo>
                    <a:pt x="1" y="0"/>
                  </a:lnTo>
                  <a:cubicBezTo>
                    <a:pt x="252" y="266"/>
                    <a:pt x="503" y="533"/>
                    <a:pt x="754" y="799"/>
                  </a:cubicBezTo>
                  <a:cubicBezTo>
                    <a:pt x="1286" y="1377"/>
                    <a:pt x="1819" y="1940"/>
                    <a:pt x="2329" y="2549"/>
                  </a:cubicBezTo>
                  <a:cubicBezTo>
                    <a:pt x="2892" y="3226"/>
                    <a:pt x="3424" y="3941"/>
                    <a:pt x="3904" y="4679"/>
                  </a:cubicBezTo>
                  <a:cubicBezTo>
                    <a:pt x="3964" y="4770"/>
                    <a:pt x="4025" y="4862"/>
                    <a:pt x="4086" y="4953"/>
                  </a:cubicBezTo>
                  <a:cubicBezTo>
                    <a:pt x="4231" y="5044"/>
                    <a:pt x="4375" y="5128"/>
                    <a:pt x="4520" y="5219"/>
                  </a:cubicBezTo>
                  <a:cubicBezTo>
                    <a:pt x="4467" y="5113"/>
                    <a:pt x="4406" y="4998"/>
                    <a:pt x="4337" y="4900"/>
                  </a:cubicBezTo>
                  <a:cubicBezTo>
                    <a:pt x="3691" y="3834"/>
                    <a:pt x="2831" y="2914"/>
                    <a:pt x="2055" y="1955"/>
                  </a:cubicBezTo>
                  <a:cubicBezTo>
                    <a:pt x="1560" y="1339"/>
                    <a:pt x="1081" y="715"/>
                    <a:pt x="571" y="114"/>
                  </a:cubicBezTo>
                  <a:cubicBezTo>
                    <a:pt x="381" y="69"/>
                    <a:pt x="191" y="3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37"/>
            <p:cNvSpPr/>
            <p:nvPr/>
          </p:nvSpPr>
          <p:spPr>
            <a:xfrm rot="1748691">
              <a:off x="8550943" y="8182359"/>
              <a:ext cx="39258" cy="63188"/>
            </a:xfrm>
            <a:custGeom>
              <a:avLst/>
              <a:gdLst/>
              <a:ahLst/>
              <a:cxnLst/>
              <a:rect l="l" t="t" r="r" b="b"/>
              <a:pathLst>
                <a:path w="648" h="1043" extrusionOk="0">
                  <a:moveTo>
                    <a:pt x="1" y="1"/>
                  </a:moveTo>
                  <a:cubicBezTo>
                    <a:pt x="168" y="313"/>
                    <a:pt x="335" y="632"/>
                    <a:pt x="503" y="944"/>
                  </a:cubicBezTo>
                  <a:cubicBezTo>
                    <a:pt x="548" y="974"/>
                    <a:pt x="594" y="1013"/>
                    <a:pt x="647" y="1043"/>
                  </a:cubicBezTo>
                  <a:lnTo>
                    <a:pt x="632" y="1020"/>
                  </a:lnTo>
                  <a:cubicBezTo>
                    <a:pt x="427" y="670"/>
                    <a:pt x="221" y="328"/>
                    <a:pt x="1" y="1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37"/>
            <p:cNvSpPr/>
            <p:nvPr/>
          </p:nvSpPr>
          <p:spPr>
            <a:xfrm rot="1748691">
              <a:off x="8496703" y="7844230"/>
              <a:ext cx="85301" cy="86694"/>
            </a:xfrm>
            <a:custGeom>
              <a:avLst/>
              <a:gdLst/>
              <a:ahLst/>
              <a:cxnLst/>
              <a:rect l="l" t="t" r="r" b="b"/>
              <a:pathLst>
                <a:path w="1408" h="1431" extrusionOk="0">
                  <a:moveTo>
                    <a:pt x="1" y="0"/>
                  </a:moveTo>
                  <a:cubicBezTo>
                    <a:pt x="472" y="426"/>
                    <a:pt x="913" y="875"/>
                    <a:pt x="1340" y="1347"/>
                  </a:cubicBezTo>
                  <a:cubicBezTo>
                    <a:pt x="1362" y="1377"/>
                    <a:pt x="1385" y="1400"/>
                    <a:pt x="1408" y="1430"/>
                  </a:cubicBezTo>
                  <a:cubicBezTo>
                    <a:pt x="1218" y="1088"/>
                    <a:pt x="1043" y="731"/>
                    <a:pt x="883" y="373"/>
                  </a:cubicBezTo>
                  <a:cubicBezTo>
                    <a:pt x="594" y="236"/>
                    <a:pt x="297" y="11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37"/>
            <p:cNvSpPr/>
            <p:nvPr/>
          </p:nvSpPr>
          <p:spPr>
            <a:xfrm rot="1748691">
              <a:off x="8743422" y="9077983"/>
              <a:ext cx="52646" cy="88996"/>
            </a:xfrm>
            <a:custGeom>
              <a:avLst/>
              <a:gdLst/>
              <a:ahLst/>
              <a:cxnLst/>
              <a:rect l="l" t="t" r="r" b="b"/>
              <a:pathLst>
                <a:path w="869" h="1469" extrusionOk="0">
                  <a:moveTo>
                    <a:pt x="39" y="0"/>
                  </a:moveTo>
                  <a:cubicBezTo>
                    <a:pt x="31" y="137"/>
                    <a:pt x="9" y="274"/>
                    <a:pt x="1" y="403"/>
                  </a:cubicBezTo>
                  <a:cubicBezTo>
                    <a:pt x="100" y="533"/>
                    <a:pt x="191" y="655"/>
                    <a:pt x="290" y="784"/>
                  </a:cubicBezTo>
                  <a:cubicBezTo>
                    <a:pt x="480" y="1012"/>
                    <a:pt x="678" y="1240"/>
                    <a:pt x="868" y="1469"/>
                  </a:cubicBezTo>
                  <a:cubicBezTo>
                    <a:pt x="594" y="974"/>
                    <a:pt x="321" y="487"/>
                    <a:pt x="39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37"/>
            <p:cNvSpPr/>
            <p:nvPr/>
          </p:nvSpPr>
          <p:spPr>
            <a:xfrm rot="1748691">
              <a:off x="8411834" y="7862801"/>
              <a:ext cx="220885" cy="300127"/>
            </a:xfrm>
            <a:custGeom>
              <a:avLst/>
              <a:gdLst/>
              <a:ahLst/>
              <a:cxnLst/>
              <a:rect l="l" t="t" r="r" b="b"/>
              <a:pathLst>
                <a:path w="3646" h="4954" extrusionOk="0">
                  <a:moveTo>
                    <a:pt x="1" y="1"/>
                  </a:moveTo>
                  <a:lnTo>
                    <a:pt x="1" y="1"/>
                  </a:lnTo>
                  <a:cubicBezTo>
                    <a:pt x="343" y="434"/>
                    <a:pt x="686" y="868"/>
                    <a:pt x="1028" y="1294"/>
                  </a:cubicBezTo>
                  <a:cubicBezTo>
                    <a:pt x="1408" y="1758"/>
                    <a:pt x="1796" y="2207"/>
                    <a:pt x="2169" y="2679"/>
                  </a:cubicBezTo>
                  <a:cubicBezTo>
                    <a:pt x="2588" y="3181"/>
                    <a:pt x="2960" y="3721"/>
                    <a:pt x="3288" y="4292"/>
                  </a:cubicBezTo>
                  <a:cubicBezTo>
                    <a:pt x="3394" y="4489"/>
                    <a:pt x="3485" y="4695"/>
                    <a:pt x="3569" y="4908"/>
                  </a:cubicBezTo>
                  <a:lnTo>
                    <a:pt x="3645" y="4954"/>
                  </a:lnTo>
                  <a:cubicBezTo>
                    <a:pt x="3348" y="4375"/>
                    <a:pt x="3044" y="3797"/>
                    <a:pt x="2717" y="3242"/>
                  </a:cubicBezTo>
                  <a:cubicBezTo>
                    <a:pt x="2291" y="2504"/>
                    <a:pt x="1789" y="1819"/>
                    <a:pt x="1211" y="1188"/>
                  </a:cubicBezTo>
                  <a:cubicBezTo>
                    <a:pt x="830" y="777"/>
                    <a:pt x="419" y="38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37"/>
            <p:cNvSpPr/>
            <p:nvPr/>
          </p:nvSpPr>
          <p:spPr>
            <a:xfrm rot="1748691">
              <a:off x="8132409" y="7658831"/>
              <a:ext cx="167814" cy="138795"/>
            </a:xfrm>
            <a:custGeom>
              <a:avLst/>
              <a:gdLst/>
              <a:ahLst/>
              <a:cxnLst/>
              <a:rect l="l" t="t" r="r" b="b"/>
              <a:pathLst>
                <a:path w="2770" h="2291" extrusionOk="0">
                  <a:moveTo>
                    <a:pt x="457" y="1"/>
                  </a:moveTo>
                  <a:lnTo>
                    <a:pt x="350" y="39"/>
                  </a:lnTo>
                  <a:cubicBezTo>
                    <a:pt x="236" y="85"/>
                    <a:pt x="122" y="138"/>
                    <a:pt x="1" y="191"/>
                  </a:cubicBezTo>
                  <a:lnTo>
                    <a:pt x="92" y="275"/>
                  </a:lnTo>
                  <a:cubicBezTo>
                    <a:pt x="404" y="594"/>
                    <a:pt x="738" y="891"/>
                    <a:pt x="1035" y="1226"/>
                  </a:cubicBezTo>
                  <a:cubicBezTo>
                    <a:pt x="1233" y="1462"/>
                    <a:pt x="1423" y="1697"/>
                    <a:pt x="1621" y="1933"/>
                  </a:cubicBezTo>
                  <a:cubicBezTo>
                    <a:pt x="2001" y="2055"/>
                    <a:pt x="2382" y="2177"/>
                    <a:pt x="2770" y="2291"/>
                  </a:cubicBezTo>
                  <a:cubicBezTo>
                    <a:pt x="2717" y="2230"/>
                    <a:pt x="2663" y="2169"/>
                    <a:pt x="2610" y="2108"/>
                  </a:cubicBezTo>
                  <a:cubicBezTo>
                    <a:pt x="2321" y="1796"/>
                    <a:pt x="2001" y="1522"/>
                    <a:pt x="1689" y="1241"/>
                  </a:cubicBezTo>
                  <a:cubicBezTo>
                    <a:pt x="1393" y="967"/>
                    <a:pt x="1119" y="663"/>
                    <a:pt x="830" y="374"/>
                  </a:cubicBezTo>
                  <a:cubicBezTo>
                    <a:pt x="708" y="252"/>
                    <a:pt x="586" y="130"/>
                    <a:pt x="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37"/>
            <p:cNvSpPr/>
            <p:nvPr/>
          </p:nvSpPr>
          <p:spPr>
            <a:xfrm rot="1748691">
              <a:off x="8177854" y="7668275"/>
              <a:ext cx="163695" cy="167814"/>
            </a:xfrm>
            <a:custGeom>
              <a:avLst/>
              <a:gdLst/>
              <a:ahLst/>
              <a:cxnLst/>
              <a:rect l="l" t="t" r="r" b="b"/>
              <a:pathLst>
                <a:path w="2702" h="2770" extrusionOk="0">
                  <a:moveTo>
                    <a:pt x="366" y="0"/>
                  </a:moveTo>
                  <a:cubicBezTo>
                    <a:pt x="244" y="31"/>
                    <a:pt x="122" y="69"/>
                    <a:pt x="1" y="107"/>
                  </a:cubicBezTo>
                  <a:cubicBezTo>
                    <a:pt x="168" y="282"/>
                    <a:pt x="335" y="449"/>
                    <a:pt x="510" y="617"/>
                  </a:cubicBezTo>
                  <a:cubicBezTo>
                    <a:pt x="784" y="898"/>
                    <a:pt x="1051" y="1164"/>
                    <a:pt x="1340" y="1423"/>
                  </a:cubicBezTo>
                  <a:cubicBezTo>
                    <a:pt x="1682" y="1720"/>
                    <a:pt x="1994" y="2039"/>
                    <a:pt x="2283" y="2389"/>
                  </a:cubicBezTo>
                  <a:cubicBezTo>
                    <a:pt x="2359" y="2488"/>
                    <a:pt x="2435" y="2602"/>
                    <a:pt x="2511" y="2709"/>
                  </a:cubicBezTo>
                  <a:lnTo>
                    <a:pt x="2701" y="2770"/>
                  </a:lnTo>
                  <a:cubicBezTo>
                    <a:pt x="2481" y="2519"/>
                    <a:pt x="2260" y="2260"/>
                    <a:pt x="2047" y="2001"/>
                  </a:cubicBezTo>
                  <a:cubicBezTo>
                    <a:pt x="1735" y="1621"/>
                    <a:pt x="1393" y="1248"/>
                    <a:pt x="1073" y="860"/>
                  </a:cubicBezTo>
                  <a:cubicBezTo>
                    <a:pt x="837" y="579"/>
                    <a:pt x="609" y="282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37"/>
            <p:cNvSpPr/>
            <p:nvPr/>
          </p:nvSpPr>
          <p:spPr>
            <a:xfrm rot="1748691">
              <a:off x="8057360" y="7631101"/>
              <a:ext cx="148004" cy="81605"/>
            </a:xfrm>
            <a:custGeom>
              <a:avLst/>
              <a:gdLst/>
              <a:ahLst/>
              <a:cxnLst/>
              <a:rect l="l" t="t" r="r" b="b"/>
              <a:pathLst>
                <a:path w="2443" h="1347" extrusionOk="0">
                  <a:moveTo>
                    <a:pt x="1134" y="0"/>
                  </a:moveTo>
                  <a:cubicBezTo>
                    <a:pt x="875" y="99"/>
                    <a:pt x="594" y="152"/>
                    <a:pt x="312" y="152"/>
                  </a:cubicBezTo>
                  <a:cubicBezTo>
                    <a:pt x="302" y="152"/>
                    <a:pt x="291" y="151"/>
                    <a:pt x="280" y="151"/>
                  </a:cubicBezTo>
                  <a:cubicBezTo>
                    <a:pt x="184" y="151"/>
                    <a:pt x="89" y="181"/>
                    <a:pt x="1" y="228"/>
                  </a:cubicBezTo>
                  <a:cubicBezTo>
                    <a:pt x="777" y="670"/>
                    <a:pt x="1598" y="1050"/>
                    <a:pt x="2443" y="1347"/>
                  </a:cubicBezTo>
                  <a:cubicBezTo>
                    <a:pt x="2367" y="1263"/>
                    <a:pt x="2291" y="1172"/>
                    <a:pt x="2214" y="1081"/>
                  </a:cubicBezTo>
                  <a:cubicBezTo>
                    <a:pt x="1903" y="715"/>
                    <a:pt x="1530" y="396"/>
                    <a:pt x="1187" y="53"/>
                  </a:cubicBezTo>
                  <a:lnTo>
                    <a:pt x="11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37"/>
            <p:cNvSpPr/>
            <p:nvPr/>
          </p:nvSpPr>
          <p:spPr>
            <a:xfrm rot="1748691">
              <a:off x="8309084" y="7759763"/>
              <a:ext cx="258204" cy="282619"/>
            </a:xfrm>
            <a:custGeom>
              <a:avLst/>
              <a:gdLst/>
              <a:ahLst/>
              <a:cxnLst/>
              <a:rect l="l" t="t" r="r" b="b"/>
              <a:pathLst>
                <a:path w="4262" h="4665" extrusionOk="0">
                  <a:moveTo>
                    <a:pt x="1" y="1"/>
                  </a:moveTo>
                  <a:lnTo>
                    <a:pt x="1" y="1"/>
                  </a:lnTo>
                  <a:cubicBezTo>
                    <a:pt x="373" y="404"/>
                    <a:pt x="746" y="807"/>
                    <a:pt x="1104" y="1233"/>
                  </a:cubicBezTo>
                  <a:cubicBezTo>
                    <a:pt x="1499" y="1705"/>
                    <a:pt x="1887" y="2199"/>
                    <a:pt x="2260" y="2694"/>
                  </a:cubicBezTo>
                  <a:cubicBezTo>
                    <a:pt x="2625" y="3173"/>
                    <a:pt x="2960" y="3675"/>
                    <a:pt x="3264" y="4200"/>
                  </a:cubicBezTo>
                  <a:cubicBezTo>
                    <a:pt x="3599" y="4337"/>
                    <a:pt x="3934" y="4497"/>
                    <a:pt x="4261" y="4664"/>
                  </a:cubicBezTo>
                  <a:cubicBezTo>
                    <a:pt x="3805" y="3995"/>
                    <a:pt x="3325" y="3356"/>
                    <a:pt x="2800" y="2747"/>
                  </a:cubicBezTo>
                  <a:cubicBezTo>
                    <a:pt x="2313" y="2169"/>
                    <a:pt x="1788" y="1621"/>
                    <a:pt x="1279" y="1058"/>
                  </a:cubicBezTo>
                  <a:cubicBezTo>
                    <a:pt x="959" y="716"/>
                    <a:pt x="632" y="366"/>
                    <a:pt x="297" y="23"/>
                  </a:cubicBezTo>
                  <a:cubicBezTo>
                    <a:pt x="198" y="16"/>
                    <a:pt x="107" y="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37"/>
            <p:cNvSpPr/>
            <p:nvPr/>
          </p:nvSpPr>
          <p:spPr>
            <a:xfrm rot="1748691">
              <a:off x="8212479" y="7691025"/>
              <a:ext cx="199620" cy="200529"/>
            </a:xfrm>
            <a:custGeom>
              <a:avLst/>
              <a:gdLst/>
              <a:ahLst/>
              <a:cxnLst/>
              <a:rect l="l" t="t" r="r" b="b"/>
              <a:pathLst>
                <a:path w="3295" h="3310" extrusionOk="0">
                  <a:moveTo>
                    <a:pt x="168" y="0"/>
                  </a:moveTo>
                  <a:lnTo>
                    <a:pt x="1" y="30"/>
                  </a:lnTo>
                  <a:cubicBezTo>
                    <a:pt x="206" y="274"/>
                    <a:pt x="411" y="525"/>
                    <a:pt x="609" y="768"/>
                  </a:cubicBezTo>
                  <a:cubicBezTo>
                    <a:pt x="929" y="1156"/>
                    <a:pt x="1271" y="1529"/>
                    <a:pt x="1583" y="1910"/>
                  </a:cubicBezTo>
                  <a:cubicBezTo>
                    <a:pt x="1925" y="2320"/>
                    <a:pt x="2260" y="2731"/>
                    <a:pt x="2633" y="3104"/>
                  </a:cubicBezTo>
                  <a:cubicBezTo>
                    <a:pt x="2854" y="3165"/>
                    <a:pt x="3074" y="3233"/>
                    <a:pt x="3295" y="3310"/>
                  </a:cubicBezTo>
                  <a:cubicBezTo>
                    <a:pt x="3234" y="3211"/>
                    <a:pt x="3166" y="3119"/>
                    <a:pt x="3097" y="3020"/>
                  </a:cubicBezTo>
                  <a:cubicBezTo>
                    <a:pt x="2260" y="1887"/>
                    <a:pt x="1195" y="951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37"/>
            <p:cNvSpPr/>
            <p:nvPr/>
          </p:nvSpPr>
          <p:spPr>
            <a:xfrm rot="1748691">
              <a:off x="8740446" y="8898211"/>
              <a:ext cx="23082" cy="97781"/>
            </a:xfrm>
            <a:custGeom>
              <a:avLst/>
              <a:gdLst/>
              <a:ahLst/>
              <a:cxnLst/>
              <a:rect l="l" t="t" r="r" b="b"/>
              <a:pathLst>
                <a:path w="381" h="1614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404"/>
                    <a:pt x="31" y="807"/>
                    <a:pt x="8" y="1218"/>
                  </a:cubicBezTo>
                  <a:cubicBezTo>
                    <a:pt x="137" y="1348"/>
                    <a:pt x="259" y="1484"/>
                    <a:pt x="381" y="1614"/>
                  </a:cubicBezTo>
                  <a:cubicBezTo>
                    <a:pt x="289" y="1150"/>
                    <a:pt x="206" y="686"/>
                    <a:pt x="130" y="214"/>
                  </a:cubicBezTo>
                  <a:cubicBezTo>
                    <a:pt x="84" y="145"/>
                    <a:pt x="38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37"/>
            <p:cNvSpPr/>
            <p:nvPr/>
          </p:nvSpPr>
          <p:spPr>
            <a:xfrm rot="1748691">
              <a:off x="8733488" y="8821650"/>
              <a:ext cx="17569" cy="113472"/>
            </a:xfrm>
            <a:custGeom>
              <a:avLst/>
              <a:gdLst/>
              <a:ahLst/>
              <a:cxnLst/>
              <a:rect l="l" t="t" r="r" b="b"/>
              <a:pathLst>
                <a:path w="290" h="1873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571"/>
                    <a:pt x="77" y="1142"/>
                    <a:pt x="153" y="1712"/>
                  </a:cubicBezTo>
                  <a:lnTo>
                    <a:pt x="290" y="1872"/>
                  </a:lnTo>
                  <a:cubicBezTo>
                    <a:pt x="290" y="1652"/>
                    <a:pt x="282" y="1431"/>
                    <a:pt x="274" y="1218"/>
                  </a:cubicBezTo>
                  <a:cubicBezTo>
                    <a:pt x="259" y="944"/>
                    <a:pt x="252" y="670"/>
                    <a:pt x="244" y="39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37"/>
            <p:cNvSpPr/>
            <p:nvPr/>
          </p:nvSpPr>
          <p:spPr>
            <a:xfrm rot="1748691">
              <a:off x="8746734" y="8978480"/>
              <a:ext cx="28171" cy="80696"/>
            </a:xfrm>
            <a:custGeom>
              <a:avLst/>
              <a:gdLst/>
              <a:ahLst/>
              <a:cxnLst/>
              <a:rect l="l" t="t" r="r" b="b"/>
              <a:pathLst>
                <a:path w="465" h="1332" extrusionOk="0">
                  <a:moveTo>
                    <a:pt x="0" y="0"/>
                  </a:moveTo>
                  <a:lnTo>
                    <a:pt x="0" y="0"/>
                  </a:lnTo>
                  <a:cubicBezTo>
                    <a:pt x="69" y="373"/>
                    <a:pt x="145" y="746"/>
                    <a:pt x="244" y="1111"/>
                  </a:cubicBezTo>
                  <a:cubicBezTo>
                    <a:pt x="304" y="1187"/>
                    <a:pt x="365" y="1263"/>
                    <a:pt x="419" y="1331"/>
                  </a:cubicBezTo>
                  <a:cubicBezTo>
                    <a:pt x="434" y="1149"/>
                    <a:pt x="449" y="966"/>
                    <a:pt x="464" y="776"/>
                  </a:cubicBezTo>
                  <a:cubicBezTo>
                    <a:pt x="304" y="517"/>
                    <a:pt x="152" y="259"/>
                    <a:pt x="0" y="0"/>
                  </a:cubicBezTo>
                  <a:close/>
                </a:path>
              </a:pathLst>
            </a:custGeom>
            <a:solidFill>
              <a:srgbClr val="789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37"/>
            <p:cNvSpPr/>
            <p:nvPr/>
          </p:nvSpPr>
          <p:spPr>
            <a:xfrm rot="1748691">
              <a:off x="8248313" y="7717388"/>
              <a:ext cx="244755" cy="241241"/>
            </a:xfrm>
            <a:custGeom>
              <a:avLst/>
              <a:gdLst/>
              <a:ahLst/>
              <a:cxnLst/>
              <a:rect l="l" t="t" r="r" b="b"/>
              <a:pathLst>
                <a:path w="4040" h="3982" extrusionOk="0">
                  <a:moveTo>
                    <a:pt x="687" y="1"/>
                  </a:moveTo>
                  <a:cubicBezTo>
                    <a:pt x="456" y="1"/>
                    <a:pt x="226" y="14"/>
                    <a:pt x="0" y="33"/>
                  </a:cubicBezTo>
                  <a:lnTo>
                    <a:pt x="99" y="140"/>
                  </a:lnTo>
                  <a:cubicBezTo>
                    <a:pt x="556" y="589"/>
                    <a:pt x="974" y="1060"/>
                    <a:pt x="1392" y="1540"/>
                  </a:cubicBezTo>
                  <a:cubicBezTo>
                    <a:pt x="1811" y="2011"/>
                    <a:pt x="2237" y="2483"/>
                    <a:pt x="2655" y="2955"/>
                  </a:cubicBezTo>
                  <a:cubicBezTo>
                    <a:pt x="2876" y="3206"/>
                    <a:pt x="3097" y="3464"/>
                    <a:pt x="3310" y="3715"/>
                  </a:cubicBezTo>
                  <a:cubicBezTo>
                    <a:pt x="3553" y="3799"/>
                    <a:pt x="3797" y="3890"/>
                    <a:pt x="4040" y="3982"/>
                  </a:cubicBezTo>
                  <a:cubicBezTo>
                    <a:pt x="3751" y="3525"/>
                    <a:pt x="3431" y="3084"/>
                    <a:pt x="3104" y="2658"/>
                  </a:cubicBezTo>
                  <a:cubicBezTo>
                    <a:pt x="2724" y="2171"/>
                    <a:pt x="2351" y="1692"/>
                    <a:pt x="1948" y="1228"/>
                  </a:cubicBezTo>
                  <a:cubicBezTo>
                    <a:pt x="1583" y="809"/>
                    <a:pt x="1210" y="406"/>
                    <a:pt x="837" y="3"/>
                  </a:cubicBezTo>
                  <a:cubicBezTo>
                    <a:pt x="787" y="1"/>
                    <a:pt x="737" y="1"/>
                    <a:pt x="6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37"/>
            <p:cNvSpPr/>
            <p:nvPr/>
          </p:nvSpPr>
          <p:spPr>
            <a:xfrm rot="1748691">
              <a:off x="8675194" y="8482453"/>
              <a:ext cx="76092" cy="236515"/>
            </a:xfrm>
            <a:custGeom>
              <a:avLst/>
              <a:gdLst/>
              <a:ahLst/>
              <a:cxnLst/>
              <a:rect l="l" t="t" r="r" b="b"/>
              <a:pathLst>
                <a:path w="1256" h="3904" extrusionOk="0">
                  <a:moveTo>
                    <a:pt x="0" y="0"/>
                  </a:moveTo>
                  <a:lnTo>
                    <a:pt x="0" y="0"/>
                  </a:lnTo>
                  <a:cubicBezTo>
                    <a:pt x="129" y="487"/>
                    <a:pt x="228" y="989"/>
                    <a:pt x="304" y="1491"/>
                  </a:cubicBezTo>
                  <a:cubicBezTo>
                    <a:pt x="434" y="1948"/>
                    <a:pt x="540" y="2412"/>
                    <a:pt x="616" y="2876"/>
                  </a:cubicBezTo>
                  <a:lnTo>
                    <a:pt x="639" y="3013"/>
                  </a:lnTo>
                  <a:cubicBezTo>
                    <a:pt x="845" y="3317"/>
                    <a:pt x="1050" y="3614"/>
                    <a:pt x="1255" y="3903"/>
                  </a:cubicBezTo>
                  <a:cubicBezTo>
                    <a:pt x="1240" y="3439"/>
                    <a:pt x="1172" y="2967"/>
                    <a:pt x="1134" y="2503"/>
                  </a:cubicBezTo>
                  <a:cubicBezTo>
                    <a:pt x="1111" y="2290"/>
                    <a:pt x="1096" y="2070"/>
                    <a:pt x="1080" y="1849"/>
                  </a:cubicBezTo>
                  <a:cubicBezTo>
                    <a:pt x="1050" y="1720"/>
                    <a:pt x="1020" y="1590"/>
                    <a:pt x="982" y="1461"/>
                  </a:cubicBezTo>
                  <a:cubicBezTo>
                    <a:pt x="768" y="1134"/>
                    <a:pt x="555" y="814"/>
                    <a:pt x="335" y="487"/>
                  </a:cubicBezTo>
                  <a:cubicBezTo>
                    <a:pt x="221" y="327"/>
                    <a:pt x="114" y="16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37"/>
            <p:cNvSpPr/>
            <p:nvPr/>
          </p:nvSpPr>
          <p:spPr>
            <a:xfrm rot="1748691">
              <a:off x="8726581" y="9132425"/>
              <a:ext cx="77001" cy="118985"/>
            </a:xfrm>
            <a:custGeom>
              <a:avLst/>
              <a:gdLst/>
              <a:ahLst/>
              <a:cxnLst/>
              <a:rect l="l" t="t" r="r" b="b"/>
              <a:pathLst>
                <a:path w="1271" h="1964" extrusionOk="0">
                  <a:moveTo>
                    <a:pt x="0" y="1"/>
                  </a:moveTo>
                  <a:cubicBezTo>
                    <a:pt x="464" y="632"/>
                    <a:pt x="890" y="1286"/>
                    <a:pt x="1271" y="1963"/>
                  </a:cubicBezTo>
                  <a:cubicBezTo>
                    <a:pt x="1050" y="1537"/>
                    <a:pt x="814" y="1104"/>
                    <a:pt x="578" y="678"/>
                  </a:cubicBezTo>
                  <a:cubicBezTo>
                    <a:pt x="388" y="449"/>
                    <a:pt x="190" y="221"/>
                    <a:pt x="0" y="1"/>
                  </a:cubicBezTo>
                  <a:close/>
                </a:path>
              </a:pathLst>
            </a:custGeom>
            <a:solidFill>
              <a:srgbClr val="708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37"/>
            <p:cNvSpPr/>
            <p:nvPr/>
          </p:nvSpPr>
          <p:spPr>
            <a:xfrm rot="1748691">
              <a:off x="7791143" y="7850708"/>
              <a:ext cx="1213656" cy="842162"/>
            </a:xfrm>
            <a:custGeom>
              <a:avLst/>
              <a:gdLst/>
              <a:ahLst/>
              <a:cxnLst/>
              <a:rect l="l" t="t" r="r" b="b"/>
              <a:pathLst>
                <a:path w="20033" h="13901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951" y="3051"/>
                    <a:pt x="3599" y="5159"/>
                    <a:pt x="6383" y="6528"/>
                  </a:cubicBezTo>
                  <a:cubicBezTo>
                    <a:pt x="9206" y="7913"/>
                    <a:pt x="12287" y="8734"/>
                    <a:pt x="15064" y="10210"/>
                  </a:cubicBezTo>
                  <a:cubicBezTo>
                    <a:pt x="16898" y="11184"/>
                    <a:pt x="18571" y="12424"/>
                    <a:pt x="20032" y="13900"/>
                  </a:cubicBezTo>
                  <a:cubicBezTo>
                    <a:pt x="19005" y="12698"/>
                    <a:pt x="18046" y="11443"/>
                    <a:pt x="17164" y="10142"/>
                  </a:cubicBezTo>
                  <a:cubicBezTo>
                    <a:pt x="15338" y="7456"/>
                    <a:pt x="13010" y="5448"/>
                    <a:pt x="10073" y="3789"/>
                  </a:cubicBezTo>
                  <a:cubicBezTo>
                    <a:pt x="6878" y="2024"/>
                    <a:pt x="3256" y="1834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37"/>
            <p:cNvSpPr/>
            <p:nvPr/>
          </p:nvSpPr>
          <p:spPr>
            <a:xfrm rot="1748691">
              <a:off x="8026655" y="7910834"/>
              <a:ext cx="484481" cy="43377"/>
            </a:xfrm>
            <a:custGeom>
              <a:avLst/>
              <a:gdLst/>
              <a:ahLst/>
              <a:cxnLst/>
              <a:rect l="l" t="t" r="r" b="b"/>
              <a:pathLst>
                <a:path w="7997" h="716" extrusionOk="0">
                  <a:moveTo>
                    <a:pt x="0" y="0"/>
                  </a:moveTo>
                  <a:lnTo>
                    <a:pt x="0" y="0"/>
                  </a:lnTo>
                  <a:cubicBezTo>
                    <a:pt x="145" y="183"/>
                    <a:pt x="290" y="358"/>
                    <a:pt x="449" y="533"/>
                  </a:cubicBezTo>
                  <a:cubicBezTo>
                    <a:pt x="784" y="556"/>
                    <a:pt x="1119" y="571"/>
                    <a:pt x="1454" y="586"/>
                  </a:cubicBezTo>
                  <a:cubicBezTo>
                    <a:pt x="3630" y="708"/>
                    <a:pt x="5813" y="715"/>
                    <a:pt x="7997" y="715"/>
                  </a:cubicBezTo>
                  <a:cubicBezTo>
                    <a:pt x="7844" y="647"/>
                    <a:pt x="7700" y="579"/>
                    <a:pt x="7555" y="510"/>
                  </a:cubicBezTo>
                  <a:cubicBezTo>
                    <a:pt x="6863" y="434"/>
                    <a:pt x="6163" y="373"/>
                    <a:pt x="5471" y="312"/>
                  </a:cubicBezTo>
                  <a:cubicBezTo>
                    <a:pt x="4550" y="229"/>
                    <a:pt x="3630" y="137"/>
                    <a:pt x="2709" y="92"/>
                  </a:cubicBezTo>
                  <a:cubicBezTo>
                    <a:pt x="1804" y="38"/>
                    <a:pt x="906" y="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37"/>
            <p:cNvSpPr/>
            <p:nvPr/>
          </p:nvSpPr>
          <p:spPr>
            <a:xfrm rot="1748691">
              <a:off x="8049656" y="7748193"/>
              <a:ext cx="119954" cy="15267"/>
            </a:xfrm>
            <a:custGeom>
              <a:avLst/>
              <a:gdLst/>
              <a:ahLst/>
              <a:cxnLst/>
              <a:rect l="l" t="t" r="r" b="b"/>
              <a:pathLst>
                <a:path w="1980" h="252" extrusionOk="0">
                  <a:moveTo>
                    <a:pt x="1" y="1"/>
                  </a:moveTo>
                  <a:lnTo>
                    <a:pt x="1" y="1"/>
                  </a:lnTo>
                  <a:cubicBezTo>
                    <a:pt x="47" y="84"/>
                    <a:pt x="100" y="168"/>
                    <a:pt x="153" y="252"/>
                  </a:cubicBezTo>
                  <a:cubicBezTo>
                    <a:pt x="511" y="206"/>
                    <a:pt x="861" y="176"/>
                    <a:pt x="1218" y="153"/>
                  </a:cubicBezTo>
                  <a:cubicBezTo>
                    <a:pt x="1469" y="138"/>
                    <a:pt x="1720" y="130"/>
                    <a:pt x="1979" y="122"/>
                  </a:cubicBezTo>
                  <a:cubicBezTo>
                    <a:pt x="1317" y="69"/>
                    <a:pt x="655" y="2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37"/>
            <p:cNvSpPr/>
            <p:nvPr/>
          </p:nvSpPr>
          <p:spPr>
            <a:xfrm rot="1748691">
              <a:off x="8455276" y="8164307"/>
              <a:ext cx="94085" cy="4362"/>
            </a:xfrm>
            <a:custGeom>
              <a:avLst/>
              <a:gdLst/>
              <a:ahLst/>
              <a:cxnLst/>
              <a:rect l="l" t="t" r="r" b="b"/>
              <a:pathLst>
                <a:path w="1553" h="72" extrusionOk="0">
                  <a:moveTo>
                    <a:pt x="1446" y="1"/>
                  </a:moveTo>
                  <a:cubicBezTo>
                    <a:pt x="966" y="23"/>
                    <a:pt x="480" y="39"/>
                    <a:pt x="0" y="39"/>
                  </a:cubicBezTo>
                  <a:cubicBezTo>
                    <a:pt x="420" y="57"/>
                    <a:pt x="849" y="71"/>
                    <a:pt x="1277" y="71"/>
                  </a:cubicBezTo>
                  <a:cubicBezTo>
                    <a:pt x="1369" y="71"/>
                    <a:pt x="1461" y="70"/>
                    <a:pt x="1552" y="69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37"/>
            <p:cNvSpPr/>
            <p:nvPr/>
          </p:nvSpPr>
          <p:spPr>
            <a:xfrm rot="1748691">
              <a:off x="8042430" y="7732155"/>
              <a:ext cx="210707" cy="24960"/>
            </a:xfrm>
            <a:custGeom>
              <a:avLst/>
              <a:gdLst/>
              <a:ahLst/>
              <a:cxnLst/>
              <a:rect l="l" t="t" r="r" b="b"/>
              <a:pathLst>
                <a:path w="3478" h="412" extrusionOk="0">
                  <a:moveTo>
                    <a:pt x="724" y="1"/>
                  </a:moveTo>
                  <a:cubicBezTo>
                    <a:pt x="482" y="1"/>
                    <a:pt x="240" y="5"/>
                    <a:pt x="1" y="16"/>
                  </a:cubicBezTo>
                  <a:cubicBezTo>
                    <a:pt x="24" y="69"/>
                    <a:pt x="54" y="115"/>
                    <a:pt x="77" y="168"/>
                  </a:cubicBezTo>
                  <a:cubicBezTo>
                    <a:pt x="153" y="168"/>
                    <a:pt x="237" y="168"/>
                    <a:pt x="313" y="176"/>
                  </a:cubicBezTo>
                  <a:cubicBezTo>
                    <a:pt x="1378" y="221"/>
                    <a:pt x="2428" y="313"/>
                    <a:pt x="3478" y="412"/>
                  </a:cubicBezTo>
                  <a:cubicBezTo>
                    <a:pt x="3082" y="290"/>
                    <a:pt x="2686" y="161"/>
                    <a:pt x="2298" y="24"/>
                  </a:cubicBezTo>
                  <a:cubicBezTo>
                    <a:pt x="2009" y="24"/>
                    <a:pt x="1728" y="8"/>
                    <a:pt x="1446" y="8"/>
                  </a:cubicBezTo>
                  <a:cubicBezTo>
                    <a:pt x="1207" y="5"/>
                    <a:pt x="965" y="1"/>
                    <a:pt x="7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37"/>
            <p:cNvSpPr/>
            <p:nvPr/>
          </p:nvSpPr>
          <p:spPr>
            <a:xfrm rot="1748691">
              <a:off x="8047862" y="8055165"/>
              <a:ext cx="578021" cy="62703"/>
            </a:xfrm>
            <a:custGeom>
              <a:avLst/>
              <a:gdLst/>
              <a:ahLst/>
              <a:cxnLst/>
              <a:rect l="l" t="t" r="r" b="b"/>
              <a:pathLst>
                <a:path w="9541" h="1035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9"/>
                    <a:pt x="167" y="137"/>
                    <a:pt x="243" y="206"/>
                  </a:cubicBezTo>
                  <a:cubicBezTo>
                    <a:pt x="708" y="327"/>
                    <a:pt x="1172" y="426"/>
                    <a:pt x="1643" y="525"/>
                  </a:cubicBezTo>
                  <a:cubicBezTo>
                    <a:pt x="2663" y="723"/>
                    <a:pt x="3690" y="868"/>
                    <a:pt x="4732" y="936"/>
                  </a:cubicBezTo>
                  <a:cubicBezTo>
                    <a:pt x="5203" y="970"/>
                    <a:pt x="5677" y="980"/>
                    <a:pt x="6150" y="980"/>
                  </a:cubicBezTo>
                  <a:cubicBezTo>
                    <a:pt x="6532" y="980"/>
                    <a:pt x="6915" y="973"/>
                    <a:pt x="7296" y="967"/>
                  </a:cubicBezTo>
                  <a:cubicBezTo>
                    <a:pt x="7483" y="961"/>
                    <a:pt x="7669" y="958"/>
                    <a:pt x="7856" y="958"/>
                  </a:cubicBezTo>
                  <a:cubicBezTo>
                    <a:pt x="8418" y="958"/>
                    <a:pt x="8981" y="984"/>
                    <a:pt x="9540" y="1035"/>
                  </a:cubicBezTo>
                  <a:cubicBezTo>
                    <a:pt x="9388" y="928"/>
                    <a:pt x="9236" y="822"/>
                    <a:pt x="9084" y="715"/>
                  </a:cubicBezTo>
                  <a:cubicBezTo>
                    <a:pt x="9000" y="723"/>
                    <a:pt x="8917" y="723"/>
                    <a:pt x="8833" y="731"/>
                  </a:cubicBezTo>
                  <a:cubicBezTo>
                    <a:pt x="8589" y="741"/>
                    <a:pt x="8345" y="746"/>
                    <a:pt x="8101" y="746"/>
                  </a:cubicBezTo>
                  <a:cubicBezTo>
                    <a:pt x="7481" y="746"/>
                    <a:pt x="6862" y="716"/>
                    <a:pt x="6239" y="677"/>
                  </a:cubicBezTo>
                  <a:cubicBezTo>
                    <a:pt x="5379" y="632"/>
                    <a:pt x="4519" y="571"/>
                    <a:pt x="3667" y="457"/>
                  </a:cubicBezTo>
                  <a:cubicBezTo>
                    <a:pt x="2450" y="289"/>
                    <a:pt x="1225" y="7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37"/>
            <p:cNvSpPr/>
            <p:nvPr/>
          </p:nvSpPr>
          <p:spPr>
            <a:xfrm rot="1748691">
              <a:off x="8303982" y="8404480"/>
              <a:ext cx="411660" cy="71548"/>
            </a:xfrm>
            <a:custGeom>
              <a:avLst/>
              <a:gdLst/>
              <a:ahLst/>
              <a:cxnLst/>
              <a:rect l="l" t="t" r="r" b="b"/>
              <a:pathLst>
                <a:path w="6795" h="1181" extrusionOk="0">
                  <a:moveTo>
                    <a:pt x="0" y="1"/>
                  </a:moveTo>
                  <a:lnTo>
                    <a:pt x="396" y="153"/>
                  </a:lnTo>
                  <a:cubicBezTo>
                    <a:pt x="2541" y="412"/>
                    <a:pt x="4694" y="663"/>
                    <a:pt x="6794" y="1180"/>
                  </a:cubicBezTo>
                  <a:cubicBezTo>
                    <a:pt x="6536" y="853"/>
                    <a:pt x="6269" y="541"/>
                    <a:pt x="6003" y="237"/>
                  </a:cubicBezTo>
                  <a:cubicBezTo>
                    <a:pt x="5600" y="214"/>
                    <a:pt x="5204" y="191"/>
                    <a:pt x="4809" y="176"/>
                  </a:cubicBezTo>
                  <a:cubicBezTo>
                    <a:pt x="3424" y="123"/>
                    <a:pt x="2039" y="100"/>
                    <a:pt x="662" y="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37"/>
            <p:cNvSpPr/>
            <p:nvPr/>
          </p:nvSpPr>
          <p:spPr>
            <a:xfrm rot="1748691">
              <a:off x="8058182" y="7673396"/>
              <a:ext cx="88572" cy="6967"/>
            </a:xfrm>
            <a:custGeom>
              <a:avLst/>
              <a:gdLst/>
              <a:ahLst/>
              <a:cxnLst/>
              <a:rect l="l" t="t" r="r" b="b"/>
              <a:pathLst>
                <a:path w="1462" h="115" extrusionOk="0">
                  <a:moveTo>
                    <a:pt x="1264" y="1"/>
                  </a:moveTo>
                  <a:cubicBezTo>
                    <a:pt x="838" y="24"/>
                    <a:pt x="419" y="39"/>
                    <a:pt x="1" y="62"/>
                  </a:cubicBezTo>
                  <a:cubicBezTo>
                    <a:pt x="8" y="77"/>
                    <a:pt x="16" y="100"/>
                    <a:pt x="23" y="115"/>
                  </a:cubicBezTo>
                  <a:cubicBezTo>
                    <a:pt x="495" y="92"/>
                    <a:pt x="982" y="84"/>
                    <a:pt x="1461" y="84"/>
                  </a:cubicBezTo>
                  <a:lnTo>
                    <a:pt x="1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37"/>
            <p:cNvSpPr/>
            <p:nvPr/>
          </p:nvSpPr>
          <p:spPr>
            <a:xfrm rot="1748691">
              <a:off x="8163214" y="8030124"/>
              <a:ext cx="387669" cy="27989"/>
            </a:xfrm>
            <a:custGeom>
              <a:avLst/>
              <a:gdLst/>
              <a:ahLst/>
              <a:cxnLst/>
              <a:rect l="l" t="t" r="r" b="b"/>
              <a:pathLst>
                <a:path w="6399" h="462" extrusionOk="0">
                  <a:moveTo>
                    <a:pt x="1" y="0"/>
                  </a:moveTo>
                  <a:cubicBezTo>
                    <a:pt x="624" y="107"/>
                    <a:pt x="1248" y="198"/>
                    <a:pt x="1880" y="274"/>
                  </a:cubicBezTo>
                  <a:cubicBezTo>
                    <a:pt x="2854" y="381"/>
                    <a:pt x="3827" y="442"/>
                    <a:pt x="4801" y="457"/>
                  </a:cubicBezTo>
                  <a:cubicBezTo>
                    <a:pt x="5019" y="460"/>
                    <a:pt x="5239" y="462"/>
                    <a:pt x="5460" y="462"/>
                  </a:cubicBezTo>
                  <a:cubicBezTo>
                    <a:pt x="5772" y="462"/>
                    <a:pt x="6087" y="458"/>
                    <a:pt x="6399" y="449"/>
                  </a:cubicBezTo>
                  <a:cubicBezTo>
                    <a:pt x="6186" y="312"/>
                    <a:pt x="5965" y="183"/>
                    <a:pt x="5745" y="61"/>
                  </a:cubicBezTo>
                  <a:lnTo>
                    <a:pt x="5433" y="61"/>
                  </a:lnTo>
                  <a:cubicBezTo>
                    <a:pt x="3622" y="61"/>
                    <a:pt x="1811" y="6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37"/>
            <p:cNvSpPr/>
            <p:nvPr/>
          </p:nvSpPr>
          <p:spPr>
            <a:xfrm rot="1748691">
              <a:off x="8153523" y="8238076"/>
              <a:ext cx="542519" cy="75183"/>
            </a:xfrm>
            <a:custGeom>
              <a:avLst/>
              <a:gdLst/>
              <a:ahLst/>
              <a:cxnLst/>
              <a:rect l="l" t="t" r="r" b="b"/>
              <a:pathLst>
                <a:path w="8955" h="1241" extrusionOk="0">
                  <a:moveTo>
                    <a:pt x="0" y="1"/>
                  </a:moveTo>
                  <a:lnTo>
                    <a:pt x="76" y="16"/>
                  </a:lnTo>
                  <a:cubicBezTo>
                    <a:pt x="1857" y="350"/>
                    <a:pt x="3660" y="518"/>
                    <a:pt x="5463" y="723"/>
                  </a:cubicBezTo>
                  <a:cubicBezTo>
                    <a:pt x="6634" y="860"/>
                    <a:pt x="7798" y="1012"/>
                    <a:pt x="8955" y="1241"/>
                  </a:cubicBezTo>
                  <a:cubicBezTo>
                    <a:pt x="8681" y="967"/>
                    <a:pt x="8392" y="693"/>
                    <a:pt x="8103" y="434"/>
                  </a:cubicBezTo>
                  <a:cubicBezTo>
                    <a:pt x="7763" y="466"/>
                    <a:pt x="7424" y="479"/>
                    <a:pt x="7084" y="479"/>
                  </a:cubicBezTo>
                  <a:cubicBezTo>
                    <a:pt x="6937" y="479"/>
                    <a:pt x="6790" y="477"/>
                    <a:pt x="6642" y="472"/>
                  </a:cubicBezTo>
                  <a:cubicBezTo>
                    <a:pt x="5858" y="449"/>
                    <a:pt x="5082" y="389"/>
                    <a:pt x="4299" y="320"/>
                  </a:cubicBezTo>
                  <a:cubicBezTo>
                    <a:pt x="3523" y="259"/>
                    <a:pt x="2762" y="214"/>
                    <a:pt x="1986" y="160"/>
                  </a:cubicBezTo>
                  <a:cubicBezTo>
                    <a:pt x="1324" y="122"/>
                    <a:pt x="662" y="6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37"/>
            <p:cNvSpPr/>
            <p:nvPr/>
          </p:nvSpPr>
          <p:spPr>
            <a:xfrm rot="1748691">
              <a:off x="8064550" y="7618512"/>
              <a:ext cx="47073" cy="22658"/>
            </a:xfrm>
            <a:custGeom>
              <a:avLst/>
              <a:gdLst/>
              <a:ahLst/>
              <a:cxnLst/>
              <a:rect l="l" t="t" r="r" b="b"/>
              <a:pathLst>
                <a:path w="777" h="374" extrusionOk="0">
                  <a:moveTo>
                    <a:pt x="130" y="0"/>
                  </a:moveTo>
                  <a:cubicBezTo>
                    <a:pt x="84" y="23"/>
                    <a:pt x="38" y="61"/>
                    <a:pt x="0" y="107"/>
                  </a:cubicBezTo>
                  <a:cubicBezTo>
                    <a:pt x="31" y="198"/>
                    <a:pt x="61" y="290"/>
                    <a:pt x="91" y="373"/>
                  </a:cubicBezTo>
                  <a:cubicBezTo>
                    <a:pt x="320" y="366"/>
                    <a:pt x="548" y="358"/>
                    <a:pt x="776" y="350"/>
                  </a:cubicBezTo>
                  <a:cubicBezTo>
                    <a:pt x="556" y="236"/>
                    <a:pt x="343" y="122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37"/>
            <p:cNvSpPr/>
            <p:nvPr/>
          </p:nvSpPr>
          <p:spPr>
            <a:xfrm rot="1748691">
              <a:off x="8033741" y="7851907"/>
              <a:ext cx="400150" cy="34290"/>
            </a:xfrm>
            <a:custGeom>
              <a:avLst/>
              <a:gdLst/>
              <a:ahLst/>
              <a:cxnLst/>
              <a:rect l="l" t="t" r="r" b="b"/>
              <a:pathLst>
                <a:path w="6605" h="566" extrusionOk="0">
                  <a:moveTo>
                    <a:pt x="2503" y="0"/>
                  </a:moveTo>
                  <a:cubicBezTo>
                    <a:pt x="1667" y="0"/>
                    <a:pt x="829" y="42"/>
                    <a:pt x="1" y="125"/>
                  </a:cubicBezTo>
                  <a:cubicBezTo>
                    <a:pt x="9" y="140"/>
                    <a:pt x="24" y="163"/>
                    <a:pt x="39" y="178"/>
                  </a:cubicBezTo>
                  <a:cubicBezTo>
                    <a:pt x="252" y="178"/>
                    <a:pt x="473" y="186"/>
                    <a:pt x="693" y="186"/>
                  </a:cubicBezTo>
                  <a:cubicBezTo>
                    <a:pt x="1614" y="208"/>
                    <a:pt x="2527" y="239"/>
                    <a:pt x="3447" y="292"/>
                  </a:cubicBezTo>
                  <a:cubicBezTo>
                    <a:pt x="4368" y="353"/>
                    <a:pt x="5273" y="444"/>
                    <a:pt x="6186" y="520"/>
                  </a:cubicBezTo>
                  <a:lnTo>
                    <a:pt x="6605" y="566"/>
                  </a:lnTo>
                  <a:cubicBezTo>
                    <a:pt x="6065" y="376"/>
                    <a:pt x="5517" y="201"/>
                    <a:pt x="4969" y="33"/>
                  </a:cubicBezTo>
                  <a:cubicBezTo>
                    <a:pt x="4383" y="33"/>
                    <a:pt x="3805" y="26"/>
                    <a:pt x="3219" y="11"/>
                  </a:cubicBezTo>
                  <a:cubicBezTo>
                    <a:pt x="2981" y="4"/>
                    <a:pt x="2742" y="0"/>
                    <a:pt x="2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37"/>
            <p:cNvSpPr/>
            <p:nvPr/>
          </p:nvSpPr>
          <p:spPr>
            <a:xfrm rot="1748691">
              <a:off x="8487225" y="8549146"/>
              <a:ext cx="225429" cy="62764"/>
            </a:xfrm>
            <a:custGeom>
              <a:avLst/>
              <a:gdLst/>
              <a:ahLst/>
              <a:cxnLst/>
              <a:rect l="l" t="t" r="r" b="b"/>
              <a:pathLst>
                <a:path w="3721" h="1036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92"/>
                    <a:pt x="852" y="183"/>
                    <a:pt x="1271" y="289"/>
                  </a:cubicBezTo>
                  <a:cubicBezTo>
                    <a:pt x="1894" y="449"/>
                    <a:pt x="2511" y="632"/>
                    <a:pt x="3119" y="830"/>
                  </a:cubicBezTo>
                  <a:cubicBezTo>
                    <a:pt x="3325" y="898"/>
                    <a:pt x="3523" y="967"/>
                    <a:pt x="3720" y="1035"/>
                  </a:cubicBezTo>
                  <a:lnTo>
                    <a:pt x="3614" y="875"/>
                  </a:lnTo>
                  <a:cubicBezTo>
                    <a:pt x="3530" y="761"/>
                    <a:pt x="3454" y="647"/>
                    <a:pt x="3370" y="541"/>
                  </a:cubicBezTo>
                  <a:lnTo>
                    <a:pt x="3226" y="510"/>
                  </a:lnTo>
                  <a:cubicBezTo>
                    <a:pt x="2153" y="320"/>
                    <a:pt x="1080" y="14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37"/>
            <p:cNvSpPr/>
            <p:nvPr/>
          </p:nvSpPr>
          <p:spPr>
            <a:xfrm rot="1748691">
              <a:off x="8637183" y="8769035"/>
              <a:ext cx="86694" cy="52162"/>
            </a:xfrm>
            <a:custGeom>
              <a:avLst/>
              <a:gdLst/>
              <a:ahLst/>
              <a:cxnLst/>
              <a:rect l="l" t="t" r="r" b="b"/>
              <a:pathLst>
                <a:path w="1431" h="861" extrusionOk="0">
                  <a:moveTo>
                    <a:pt x="0" y="1"/>
                  </a:moveTo>
                  <a:cubicBezTo>
                    <a:pt x="343" y="252"/>
                    <a:pt x="677" y="518"/>
                    <a:pt x="997" y="784"/>
                  </a:cubicBezTo>
                  <a:cubicBezTo>
                    <a:pt x="1142" y="807"/>
                    <a:pt x="1286" y="830"/>
                    <a:pt x="1431" y="861"/>
                  </a:cubicBezTo>
                  <a:cubicBezTo>
                    <a:pt x="1278" y="678"/>
                    <a:pt x="1134" y="488"/>
                    <a:pt x="989" y="298"/>
                  </a:cubicBezTo>
                  <a:cubicBezTo>
                    <a:pt x="662" y="206"/>
                    <a:pt x="327" y="10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37"/>
            <p:cNvSpPr/>
            <p:nvPr/>
          </p:nvSpPr>
          <p:spPr>
            <a:xfrm rot="1748691">
              <a:off x="8607468" y="8705044"/>
              <a:ext cx="100022" cy="30958"/>
            </a:xfrm>
            <a:custGeom>
              <a:avLst/>
              <a:gdLst/>
              <a:ahLst/>
              <a:cxnLst/>
              <a:rect l="l" t="t" r="r" b="b"/>
              <a:pathLst>
                <a:path w="1651" h="511" extrusionOk="0">
                  <a:moveTo>
                    <a:pt x="0" y="1"/>
                  </a:moveTo>
                  <a:lnTo>
                    <a:pt x="69" y="46"/>
                  </a:lnTo>
                  <a:cubicBezTo>
                    <a:pt x="593" y="198"/>
                    <a:pt x="1126" y="358"/>
                    <a:pt x="1651" y="510"/>
                  </a:cubicBezTo>
                  <a:cubicBezTo>
                    <a:pt x="1621" y="472"/>
                    <a:pt x="1583" y="419"/>
                    <a:pt x="1552" y="373"/>
                  </a:cubicBezTo>
                  <a:cubicBezTo>
                    <a:pt x="1415" y="335"/>
                    <a:pt x="1278" y="297"/>
                    <a:pt x="1141" y="259"/>
                  </a:cubicBezTo>
                  <a:cubicBezTo>
                    <a:pt x="761" y="168"/>
                    <a:pt x="380" y="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37"/>
            <p:cNvSpPr/>
            <p:nvPr/>
          </p:nvSpPr>
          <p:spPr>
            <a:xfrm rot="1748691">
              <a:off x="8507915" y="8595160"/>
              <a:ext cx="210707" cy="70579"/>
            </a:xfrm>
            <a:custGeom>
              <a:avLst/>
              <a:gdLst/>
              <a:ahLst/>
              <a:cxnLst/>
              <a:rect l="l" t="t" r="r" b="b"/>
              <a:pathLst>
                <a:path w="3478" h="1165" extrusionOk="0">
                  <a:moveTo>
                    <a:pt x="0" y="0"/>
                  </a:moveTo>
                  <a:cubicBezTo>
                    <a:pt x="274" y="129"/>
                    <a:pt x="540" y="259"/>
                    <a:pt x="799" y="403"/>
                  </a:cubicBezTo>
                  <a:cubicBezTo>
                    <a:pt x="989" y="502"/>
                    <a:pt x="1172" y="601"/>
                    <a:pt x="1354" y="708"/>
                  </a:cubicBezTo>
                  <a:cubicBezTo>
                    <a:pt x="2070" y="837"/>
                    <a:pt x="2777" y="989"/>
                    <a:pt x="3477" y="1164"/>
                  </a:cubicBezTo>
                  <a:cubicBezTo>
                    <a:pt x="3439" y="1111"/>
                    <a:pt x="3401" y="1065"/>
                    <a:pt x="3363" y="1012"/>
                  </a:cubicBezTo>
                  <a:cubicBezTo>
                    <a:pt x="2328" y="632"/>
                    <a:pt x="1271" y="304"/>
                    <a:pt x="206" y="46"/>
                  </a:cubicBezTo>
                  <a:cubicBezTo>
                    <a:pt x="137" y="31"/>
                    <a:pt x="69" y="1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37"/>
            <p:cNvSpPr/>
            <p:nvPr/>
          </p:nvSpPr>
          <p:spPr>
            <a:xfrm rot="1748691">
              <a:off x="8684574" y="8874425"/>
              <a:ext cx="54040" cy="50768"/>
            </a:xfrm>
            <a:custGeom>
              <a:avLst/>
              <a:gdLst/>
              <a:ahLst/>
              <a:cxnLst/>
              <a:rect l="l" t="t" r="r" b="b"/>
              <a:pathLst>
                <a:path w="892" h="838" extrusionOk="0">
                  <a:moveTo>
                    <a:pt x="1" y="0"/>
                  </a:moveTo>
                  <a:cubicBezTo>
                    <a:pt x="305" y="267"/>
                    <a:pt x="602" y="548"/>
                    <a:pt x="891" y="837"/>
                  </a:cubicBezTo>
                  <a:cubicBezTo>
                    <a:pt x="670" y="579"/>
                    <a:pt x="457" y="312"/>
                    <a:pt x="244" y="54"/>
                  </a:cubicBezTo>
                  <a:cubicBezTo>
                    <a:pt x="214" y="46"/>
                    <a:pt x="191" y="38"/>
                    <a:pt x="168" y="3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37"/>
            <p:cNvSpPr/>
            <p:nvPr/>
          </p:nvSpPr>
          <p:spPr>
            <a:xfrm rot="1748691">
              <a:off x="8412614" y="8426008"/>
              <a:ext cx="110200" cy="14782"/>
            </a:xfrm>
            <a:custGeom>
              <a:avLst/>
              <a:gdLst/>
              <a:ahLst/>
              <a:cxnLst/>
              <a:rect l="l" t="t" r="r" b="b"/>
              <a:pathLst>
                <a:path w="1819" h="244" extrusionOk="0">
                  <a:moveTo>
                    <a:pt x="0" y="0"/>
                  </a:moveTo>
                  <a:lnTo>
                    <a:pt x="206" y="77"/>
                  </a:lnTo>
                  <a:cubicBezTo>
                    <a:pt x="518" y="107"/>
                    <a:pt x="837" y="137"/>
                    <a:pt x="1157" y="168"/>
                  </a:cubicBezTo>
                  <a:cubicBezTo>
                    <a:pt x="1377" y="191"/>
                    <a:pt x="1598" y="221"/>
                    <a:pt x="1819" y="244"/>
                  </a:cubicBezTo>
                  <a:cubicBezTo>
                    <a:pt x="1218" y="153"/>
                    <a:pt x="609" y="77"/>
                    <a:pt x="0" y="0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37"/>
            <p:cNvSpPr/>
            <p:nvPr/>
          </p:nvSpPr>
          <p:spPr>
            <a:xfrm rot="1748691">
              <a:off x="8072632" y="8127901"/>
              <a:ext cx="594620" cy="76758"/>
            </a:xfrm>
            <a:custGeom>
              <a:avLst/>
              <a:gdLst/>
              <a:ahLst/>
              <a:cxnLst/>
              <a:rect l="l" t="t" r="r" b="b"/>
              <a:pathLst>
                <a:path w="9815" h="1267" extrusionOk="0">
                  <a:moveTo>
                    <a:pt x="0" y="1"/>
                  </a:moveTo>
                  <a:lnTo>
                    <a:pt x="0" y="1"/>
                  </a:lnTo>
                  <a:cubicBezTo>
                    <a:pt x="320" y="229"/>
                    <a:pt x="647" y="450"/>
                    <a:pt x="974" y="647"/>
                  </a:cubicBezTo>
                  <a:cubicBezTo>
                    <a:pt x="1286" y="685"/>
                    <a:pt x="1598" y="723"/>
                    <a:pt x="1902" y="754"/>
                  </a:cubicBezTo>
                  <a:cubicBezTo>
                    <a:pt x="3485" y="914"/>
                    <a:pt x="5067" y="982"/>
                    <a:pt x="6642" y="1111"/>
                  </a:cubicBezTo>
                  <a:cubicBezTo>
                    <a:pt x="7471" y="1184"/>
                    <a:pt x="8319" y="1266"/>
                    <a:pt x="9164" y="1266"/>
                  </a:cubicBezTo>
                  <a:cubicBezTo>
                    <a:pt x="9381" y="1266"/>
                    <a:pt x="9598" y="1261"/>
                    <a:pt x="9815" y="1248"/>
                  </a:cubicBezTo>
                  <a:cubicBezTo>
                    <a:pt x="9609" y="1073"/>
                    <a:pt x="9404" y="906"/>
                    <a:pt x="9199" y="746"/>
                  </a:cubicBezTo>
                  <a:cubicBezTo>
                    <a:pt x="8932" y="693"/>
                    <a:pt x="8658" y="655"/>
                    <a:pt x="8385" y="632"/>
                  </a:cubicBezTo>
                  <a:cubicBezTo>
                    <a:pt x="7910" y="585"/>
                    <a:pt x="7433" y="572"/>
                    <a:pt x="6954" y="572"/>
                  </a:cubicBezTo>
                  <a:cubicBezTo>
                    <a:pt x="6582" y="572"/>
                    <a:pt x="6209" y="580"/>
                    <a:pt x="5836" y="587"/>
                  </a:cubicBezTo>
                  <a:cubicBezTo>
                    <a:pt x="5664" y="589"/>
                    <a:pt x="5493" y="591"/>
                    <a:pt x="5322" y="591"/>
                  </a:cubicBezTo>
                  <a:cubicBezTo>
                    <a:pt x="4603" y="591"/>
                    <a:pt x="3884" y="564"/>
                    <a:pt x="3165" y="503"/>
                  </a:cubicBezTo>
                  <a:cubicBezTo>
                    <a:pt x="2100" y="404"/>
                    <a:pt x="1043" y="23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37"/>
            <p:cNvSpPr/>
            <p:nvPr/>
          </p:nvSpPr>
          <p:spPr>
            <a:xfrm rot="1748691">
              <a:off x="8187356" y="8269813"/>
              <a:ext cx="461883" cy="60462"/>
            </a:xfrm>
            <a:custGeom>
              <a:avLst/>
              <a:gdLst/>
              <a:ahLst/>
              <a:cxnLst/>
              <a:rect l="l" t="t" r="r" b="b"/>
              <a:pathLst>
                <a:path w="7624" h="998" extrusionOk="0">
                  <a:moveTo>
                    <a:pt x="1" y="0"/>
                  </a:moveTo>
                  <a:lnTo>
                    <a:pt x="1" y="0"/>
                  </a:lnTo>
                  <a:cubicBezTo>
                    <a:pt x="586" y="267"/>
                    <a:pt x="1180" y="525"/>
                    <a:pt x="1789" y="776"/>
                  </a:cubicBezTo>
                  <a:cubicBezTo>
                    <a:pt x="3158" y="822"/>
                    <a:pt x="4527" y="906"/>
                    <a:pt x="5897" y="944"/>
                  </a:cubicBezTo>
                  <a:cubicBezTo>
                    <a:pt x="6475" y="959"/>
                    <a:pt x="7053" y="974"/>
                    <a:pt x="7624" y="997"/>
                  </a:cubicBezTo>
                  <a:cubicBezTo>
                    <a:pt x="7411" y="951"/>
                    <a:pt x="7198" y="921"/>
                    <a:pt x="6977" y="883"/>
                  </a:cubicBezTo>
                  <a:cubicBezTo>
                    <a:pt x="5167" y="594"/>
                    <a:pt x="3333" y="442"/>
                    <a:pt x="1507" y="213"/>
                  </a:cubicBezTo>
                  <a:cubicBezTo>
                    <a:pt x="1005" y="153"/>
                    <a:pt x="495" y="7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0" name="Google Shape;9110;p37"/>
          <p:cNvGrpSpPr/>
          <p:nvPr/>
        </p:nvGrpSpPr>
        <p:grpSpPr>
          <a:xfrm>
            <a:off x="7606143" y="4290486"/>
            <a:ext cx="1432677" cy="944227"/>
            <a:chOff x="7606143" y="4290486"/>
            <a:chExt cx="1432677" cy="944227"/>
          </a:xfrm>
        </p:grpSpPr>
        <p:sp>
          <p:nvSpPr>
            <p:cNvPr id="9111" name="Google Shape;9111;p37"/>
            <p:cNvSpPr/>
            <p:nvPr/>
          </p:nvSpPr>
          <p:spPr>
            <a:xfrm rot="-4613497" flipH="1">
              <a:off x="8053871" y="4177482"/>
              <a:ext cx="686837" cy="1157450"/>
            </a:xfrm>
            <a:custGeom>
              <a:avLst/>
              <a:gdLst/>
              <a:ahLst/>
              <a:cxnLst/>
              <a:rect l="l" t="t" r="r" b="b"/>
              <a:pathLst>
                <a:path w="11337" h="19105" extrusionOk="0">
                  <a:moveTo>
                    <a:pt x="3066" y="2085"/>
                  </a:moveTo>
                  <a:cubicBezTo>
                    <a:pt x="3064" y="2260"/>
                    <a:pt x="3059" y="2435"/>
                    <a:pt x="3059" y="2610"/>
                  </a:cubicBezTo>
                  <a:cubicBezTo>
                    <a:pt x="3059" y="2432"/>
                    <a:pt x="3059" y="2258"/>
                    <a:pt x="3066" y="2085"/>
                  </a:cubicBezTo>
                  <a:close/>
                  <a:moveTo>
                    <a:pt x="3303" y="5387"/>
                  </a:moveTo>
                  <a:lnTo>
                    <a:pt x="3310" y="5395"/>
                  </a:lnTo>
                  <a:cubicBezTo>
                    <a:pt x="3333" y="5554"/>
                    <a:pt x="3364" y="5707"/>
                    <a:pt x="3386" y="5866"/>
                  </a:cubicBezTo>
                  <a:cubicBezTo>
                    <a:pt x="3356" y="5699"/>
                    <a:pt x="3333" y="5539"/>
                    <a:pt x="3303" y="5387"/>
                  </a:cubicBezTo>
                  <a:close/>
                  <a:moveTo>
                    <a:pt x="4725" y="7943"/>
                  </a:moveTo>
                  <a:cubicBezTo>
                    <a:pt x="4733" y="7943"/>
                    <a:pt x="4748" y="7943"/>
                    <a:pt x="4763" y="7951"/>
                  </a:cubicBezTo>
                  <a:cubicBezTo>
                    <a:pt x="4794" y="7951"/>
                    <a:pt x="4817" y="7966"/>
                    <a:pt x="4840" y="7981"/>
                  </a:cubicBezTo>
                  <a:lnTo>
                    <a:pt x="4885" y="8019"/>
                  </a:lnTo>
                  <a:lnTo>
                    <a:pt x="4885" y="8027"/>
                  </a:lnTo>
                  <a:cubicBezTo>
                    <a:pt x="4916" y="8065"/>
                    <a:pt x="4938" y="8103"/>
                    <a:pt x="4954" y="8149"/>
                  </a:cubicBezTo>
                  <a:cubicBezTo>
                    <a:pt x="4954" y="8171"/>
                    <a:pt x="4961" y="8194"/>
                    <a:pt x="4961" y="8217"/>
                  </a:cubicBezTo>
                  <a:cubicBezTo>
                    <a:pt x="4969" y="8255"/>
                    <a:pt x="4961" y="8301"/>
                    <a:pt x="4946" y="8339"/>
                  </a:cubicBezTo>
                  <a:lnTo>
                    <a:pt x="4885" y="8506"/>
                  </a:lnTo>
                  <a:cubicBezTo>
                    <a:pt x="4878" y="8537"/>
                    <a:pt x="4862" y="8559"/>
                    <a:pt x="4840" y="8582"/>
                  </a:cubicBezTo>
                  <a:cubicBezTo>
                    <a:pt x="4824" y="8605"/>
                    <a:pt x="4802" y="8620"/>
                    <a:pt x="4771" y="8628"/>
                  </a:cubicBezTo>
                  <a:cubicBezTo>
                    <a:pt x="4760" y="8632"/>
                    <a:pt x="4746" y="8634"/>
                    <a:pt x="4732" y="8634"/>
                  </a:cubicBezTo>
                  <a:cubicBezTo>
                    <a:pt x="4718" y="8634"/>
                    <a:pt x="4703" y="8632"/>
                    <a:pt x="4687" y="8628"/>
                  </a:cubicBezTo>
                  <a:cubicBezTo>
                    <a:pt x="4665" y="8628"/>
                    <a:pt x="4634" y="8613"/>
                    <a:pt x="4611" y="8598"/>
                  </a:cubicBezTo>
                  <a:lnTo>
                    <a:pt x="4566" y="8552"/>
                  </a:lnTo>
                  <a:cubicBezTo>
                    <a:pt x="4535" y="8521"/>
                    <a:pt x="4512" y="8483"/>
                    <a:pt x="4497" y="8438"/>
                  </a:cubicBezTo>
                  <a:lnTo>
                    <a:pt x="4482" y="8369"/>
                  </a:lnTo>
                  <a:lnTo>
                    <a:pt x="4482" y="8331"/>
                  </a:lnTo>
                  <a:cubicBezTo>
                    <a:pt x="4482" y="8301"/>
                    <a:pt x="4490" y="8270"/>
                    <a:pt x="4505" y="8240"/>
                  </a:cubicBezTo>
                  <a:cubicBezTo>
                    <a:pt x="4520" y="8179"/>
                    <a:pt x="4543" y="8126"/>
                    <a:pt x="4566" y="8065"/>
                  </a:cubicBezTo>
                  <a:cubicBezTo>
                    <a:pt x="4573" y="8042"/>
                    <a:pt x="4588" y="8012"/>
                    <a:pt x="4611" y="7997"/>
                  </a:cubicBezTo>
                  <a:cubicBezTo>
                    <a:pt x="4634" y="7974"/>
                    <a:pt x="4657" y="7958"/>
                    <a:pt x="4680" y="7951"/>
                  </a:cubicBezTo>
                  <a:cubicBezTo>
                    <a:pt x="4695" y="7951"/>
                    <a:pt x="4710" y="7943"/>
                    <a:pt x="4725" y="7943"/>
                  </a:cubicBezTo>
                  <a:close/>
                  <a:moveTo>
                    <a:pt x="4155" y="8719"/>
                  </a:moveTo>
                  <a:lnTo>
                    <a:pt x="4155" y="8719"/>
                  </a:lnTo>
                  <a:cubicBezTo>
                    <a:pt x="4164" y="8746"/>
                    <a:pt x="4173" y="8778"/>
                    <a:pt x="4183" y="8811"/>
                  </a:cubicBezTo>
                  <a:lnTo>
                    <a:pt x="4183" y="8811"/>
                  </a:lnTo>
                  <a:cubicBezTo>
                    <a:pt x="4173" y="8781"/>
                    <a:pt x="4163" y="8751"/>
                    <a:pt x="4155" y="8719"/>
                  </a:cubicBezTo>
                  <a:close/>
                  <a:moveTo>
                    <a:pt x="4197" y="8851"/>
                  </a:moveTo>
                  <a:cubicBezTo>
                    <a:pt x="4201" y="8861"/>
                    <a:pt x="4204" y="8870"/>
                    <a:pt x="4208" y="8879"/>
                  </a:cubicBezTo>
                  <a:lnTo>
                    <a:pt x="4208" y="8887"/>
                  </a:lnTo>
                  <a:cubicBezTo>
                    <a:pt x="4205" y="8875"/>
                    <a:pt x="4201" y="8863"/>
                    <a:pt x="4197" y="8851"/>
                  </a:cubicBezTo>
                  <a:close/>
                  <a:moveTo>
                    <a:pt x="2938" y="8814"/>
                  </a:moveTo>
                  <a:cubicBezTo>
                    <a:pt x="2958" y="8814"/>
                    <a:pt x="2979" y="8818"/>
                    <a:pt x="2998" y="8826"/>
                  </a:cubicBezTo>
                  <a:cubicBezTo>
                    <a:pt x="3158" y="8902"/>
                    <a:pt x="3310" y="8986"/>
                    <a:pt x="3463" y="9084"/>
                  </a:cubicBezTo>
                  <a:cubicBezTo>
                    <a:pt x="3508" y="9115"/>
                    <a:pt x="3561" y="9153"/>
                    <a:pt x="3607" y="9183"/>
                  </a:cubicBezTo>
                  <a:cubicBezTo>
                    <a:pt x="3660" y="9221"/>
                    <a:pt x="3698" y="9275"/>
                    <a:pt x="3721" y="9336"/>
                  </a:cubicBezTo>
                  <a:cubicBezTo>
                    <a:pt x="3721" y="9343"/>
                    <a:pt x="3721" y="9343"/>
                    <a:pt x="3729" y="9351"/>
                  </a:cubicBezTo>
                  <a:cubicBezTo>
                    <a:pt x="3729" y="9358"/>
                    <a:pt x="3729" y="9366"/>
                    <a:pt x="3736" y="9381"/>
                  </a:cubicBezTo>
                  <a:cubicBezTo>
                    <a:pt x="3736" y="9404"/>
                    <a:pt x="3744" y="9427"/>
                    <a:pt x="3744" y="9457"/>
                  </a:cubicBezTo>
                  <a:cubicBezTo>
                    <a:pt x="3744" y="9488"/>
                    <a:pt x="3744" y="9518"/>
                    <a:pt x="3736" y="9556"/>
                  </a:cubicBezTo>
                  <a:lnTo>
                    <a:pt x="3736" y="9564"/>
                  </a:lnTo>
                  <a:cubicBezTo>
                    <a:pt x="3729" y="9587"/>
                    <a:pt x="3714" y="9602"/>
                    <a:pt x="3698" y="9625"/>
                  </a:cubicBezTo>
                  <a:cubicBezTo>
                    <a:pt x="3683" y="9655"/>
                    <a:pt x="3660" y="9678"/>
                    <a:pt x="3622" y="9685"/>
                  </a:cubicBezTo>
                  <a:cubicBezTo>
                    <a:pt x="3605" y="9693"/>
                    <a:pt x="3586" y="9696"/>
                    <a:pt x="3567" y="9696"/>
                  </a:cubicBezTo>
                  <a:cubicBezTo>
                    <a:pt x="3530" y="9696"/>
                    <a:pt x="3493" y="9683"/>
                    <a:pt x="3463" y="9663"/>
                  </a:cubicBezTo>
                  <a:cubicBezTo>
                    <a:pt x="3364" y="9587"/>
                    <a:pt x="3257" y="9526"/>
                    <a:pt x="3151" y="9472"/>
                  </a:cubicBezTo>
                  <a:cubicBezTo>
                    <a:pt x="3082" y="9434"/>
                    <a:pt x="3014" y="9404"/>
                    <a:pt x="2945" y="9366"/>
                  </a:cubicBezTo>
                  <a:cubicBezTo>
                    <a:pt x="2884" y="9343"/>
                    <a:pt x="2839" y="9297"/>
                    <a:pt x="2808" y="9237"/>
                  </a:cubicBezTo>
                  <a:cubicBezTo>
                    <a:pt x="2793" y="9206"/>
                    <a:pt x="2785" y="9176"/>
                    <a:pt x="2778" y="9153"/>
                  </a:cubicBezTo>
                  <a:cubicBezTo>
                    <a:pt x="2770" y="9122"/>
                    <a:pt x="2763" y="9100"/>
                    <a:pt x="2763" y="9077"/>
                  </a:cubicBezTo>
                  <a:cubicBezTo>
                    <a:pt x="2755" y="9054"/>
                    <a:pt x="2755" y="9031"/>
                    <a:pt x="2763" y="9008"/>
                  </a:cubicBezTo>
                  <a:cubicBezTo>
                    <a:pt x="2763" y="8948"/>
                    <a:pt x="2793" y="8887"/>
                    <a:pt x="2839" y="8849"/>
                  </a:cubicBezTo>
                  <a:cubicBezTo>
                    <a:pt x="2846" y="8841"/>
                    <a:pt x="2861" y="8833"/>
                    <a:pt x="2877" y="8826"/>
                  </a:cubicBezTo>
                  <a:cubicBezTo>
                    <a:pt x="2896" y="8818"/>
                    <a:pt x="2917" y="8814"/>
                    <a:pt x="2938" y="8814"/>
                  </a:cubicBezTo>
                  <a:close/>
                  <a:moveTo>
                    <a:pt x="7100" y="12685"/>
                  </a:moveTo>
                  <a:cubicBezTo>
                    <a:pt x="7107" y="12685"/>
                    <a:pt x="7114" y="12687"/>
                    <a:pt x="7122" y="12691"/>
                  </a:cubicBezTo>
                  <a:cubicBezTo>
                    <a:pt x="7137" y="12691"/>
                    <a:pt x="7152" y="12691"/>
                    <a:pt x="7168" y="12698"/>
                  </a:cubicBezTo>
                  <a:cubicBezTo>
                    <a:pt x="7183" y="12698"/>
                    <a:pt x="7190" y="12706"/>
                    <a:pt x="7206" y="12713"/>
                  </a:cubicBezTo>
                  <a:lnTo>
                    <a:pt x="7213" y="12713"/>
                  </a:lnTo>
                  <a:lnTo>
                    <a:pt x="7228" y="12729"/>
                  </a:lnTo>
                  <a:cubicBezTo>
                    <a:pt x="7251" y="12736"/>
                    <a:pt x="7267" y="12751"/>
                    <a:pt x="7282" y="12767"/>
                  </a:cubicBezTo>
                  <a:lnTo>
                    <a:pt x="7320" y="12820"/>
                  </a:lnTo>
                  <a:cubicBezTo>
                    <a:pt x="7343" y="12858"/>
                    <a:pt x="7358" y="12904"/>
                    <a:pt x="7365" y="12949"/>
                  </a:cubicBezTo>
                  <a:lnTo>
                    <a:pt x="7365" y="13010"/>
                  </a:lnTo>
                  <a:cubicBezTo>
                    <a:pt x="7358" y="13048"/>
                    <a:pt x="7343" y="13086"/>
                    <a:pt x="7320" y="13117"/>
                  </a:cubicBezTo>
                  <a:cubicBezTo>
                    <a:pt x="7305" y="13132"/>
                    <a:pt x="7297" y="13155"/>
                    <a:pt x="7282" y="13170"/>
                  </a:cubicBezTo>
                  <a:lnTo>
                    <a:pt x="7236" y="13261"/>
                  </a:lnTo>
                  <a:cubicBezTo>
                    <a:pt x="7213" y="13307"/>
                    <a:pt x="7168" y="13353"/>
                    <a:pt x="7114" y="13368"/>
                  </a:cubicBezTo>
                  <a:lnTo>
                    <a:pt x="7069" y="13368"/>
                  </a:lnTo>
                  <a:cubicBezTo>
                    <a:pt x="7053" y="13368"/>
                    <a:pt x="7046" y="13360"/>
                    <a:pt x="7031" y="13360"/>
                  </a:cubicBezTo>
                  <a:cubicBezTo>
                    <a:pt x="7008" y="13353"/>
                    <a:pt x="6985" y="13345"/>
                    <a:pt x="6962" y="13330"/>
                  </a:cubicBezTo>
                  <a:cubicBezTo>
                    <a:pt x="6955" y="13330"/>
                    <a:pt x="6955" y="13330"/>
                    <a:pt x="6947" y="13322"/>
                  </a:cubicBezTo>
                  <a:lnTo>
                    <a:pt x="6901" y="13284"/>
                  </a:lnTo>
                  <a:cubicBezTo>
                    <a:pt x="6886" y="13269"/>
                    <a:pt x="6879" y="13254"/>
                    <a:pt x="6871" y="13238"/>
                  </a:cubicBezTo>
                  <a:cubicBezTo>
                    <a:pt x="6848" y="13216"/>
                    <a:pt x="6840" y="13193"/>
                    <a:pt x="6825" y="13162"/>
                  </a:cubicBezTo>
                  <a:lnTo>
                    <a:pt x="6810" y="13094"/>
                  </a:lnTo>
                  <a:cubicBezTo>
                    <a:pt x="6810" y="13056"/>
                    <a:pt x="6810" y="13018"/>
                    <a:pt x="6825" y="12980"/>
                  </a:cubicBezTo>
                  <a:cubicBezTo>
                    <a:pt x="6833" y="12965"/>
                    <a:pt x="6840" y="12957"/>
                    <a:pt x="6848" y="12942"/>
                  </a:cubicBezTo>
                  <a:cubicBezTo>
                    <a:pt x="6863" y="12911"/>
                    <a:pt x="6886" y="12873"/>
                    <a:pt x="6901" y="12843"/>
                  </a:cubicBezTo>
                  <a:cubicBezTo>
                    <a:pt x="6924" y="12812"/>
                    <a:pt x="6947" y="12774"/>
                    <a:pt x="6970" y="12744"/>
                  </a:cubicBezTo>
                  <a:cubicBezTo>
                    <a:pt x="6985" y="12721"/>
                    <a:pt x="7008" y="12706"/>
                    <a:pt x="7031" y="12698"/>
                  </a:cubicBezTo>
                  <a:lnTo>
                    <a:pt x="7038" y="12698"/>
                  </a:lnTo>
                  <a:cubicBezTo>
                    <a:pt x="7053" y="12691"/>
                    <a:pt x="7069" y="12691"/>
                    <a:pt x="7084" y="12691"/>
                  </a:cubicBezTo>
                  <a:cubicBezTo>
                    <a:pt x="7088" y="12687"/>
                    <a:pt x="7093" y="12685"/>
                    <a:pt x="7100" y="12685"/>
                  </a:cubicBezTo>
                  <a:close/>
                  <a:moveTo>
                    <a:pt x="2481" y="13657"/>
                  </a:moveTo>
                  <a:cubicBezTo>
                    <a:pt x="2511" y="13657"/>
                    <a:pt x="2534" y="13672"/>
                    <a:pt x="2557" y="13687"/>
                  </a:cubicBezTo>
                  <a:lnTo>
                    <a:pt x="2565" y="13695"/>
                  </a:lnTo>
                  <a:lnTo>
                    <a:pt x="2595" y="13718"/>
                  </a:lnTo>
                  <a:lnTo>
                    <a:pt x="2603" y="13725"/>
                  </a:lnTo>
                  <a:cubicBezTo>
                    <a:pt x="2618" y="13733"/>
                    <a:pt x="2626" y="13748"/>
                    <a:pt x="2641" y="13756"/>
                  </a:cubicBezTo>
                  <a:lnTo>
                    <a:pt x="2648" y="13771"/>
                  </a:lnTo>
                  <a:lnTo>
                    <a:pt x="2664" y="13794"/>
                  </a:lnTo>
                  <a:lnTo>
                    <a:pt x="2679" y="13817"/>
                  </a:lnTo>
                  <a:cubicBezTo>
                    <a:pt x="2686" y="13824"/>
                    <a:pt x="2686" y="13832"/>
                    <a:pt x="2694" y="13832"/>
                  </a:cubicBezTo>
                  <a:cubicBezTo>
                    <a:pt x="2709" y="13870"/>
                    <a:pt x="2725" y="13900"/>
                    <a:pt x="2732" y="13938"/>
                  </a:cubicBezTo>
                  <a:lnTo>
                    <a:pt x="2732" y="13946"/>
                  </a:lnTo>
                  <a:cubicBezTo>
                    <a:pt x="2740" y="13954"/>
                    <a:pt x="2740" y="13969"/>
                    <a:pt x="2740" y="13976"/>
                  </a:cubicBezTo>
                  <a:lnTo>
                    <a:pt x="2740" y="13992"/>
                  </a:lnTo>
                  <a:cubicBezTo>
                    <a:pt x="2740" y="14007"/>
                    <a:pt x="2740" y="14014"/>
                    <a:pt x="2747" y="14030"/>
                  </a:cubicBezTo>
                  <a:cubicBezTo>
                    <a:pt x="2763" y="14106"/>
                    <a:pt x="2725" y="14182"/>
                    <a:pt x="2664" y="14227"/>
                  </a:cubicBezTo>
                  <a:cubicBezTo>
                    <a:pt x="2639" y="14240"/>
                    <a:pt x="2614" y="14246"/>
                    <a:pt x="2590" y="14246"/>
                  </a:cubicBezTo>
                  <a:cubicBezTo>
                    <a:pt x="2483" y="14246"/>
                    <a:pt x="2378" y="14137"/>
                    <a:pt x="2329" y="14007"/>
                  </a:cubicBezTo>
                  <a:cubicBezTo>
                    <a:pt x="2321" y="13992"/>
                    <a:pt x="2314" y="13976"/>
                    <a:pt x="2314" y="13961"/>
                  </a:cubicBezTo>
                  <a:cubicBezTo>
                    <a:pt x="2314" y="13961"/>
                    <a:pt x="2314" y="13954"/>
                    <a:pt x="2314" y="13954"/>
                  </a:cubicBezTo>
                  <a:cubicBezTo>
                    <a:pt x="2306" y="13938"/>
                    <a:pt x="2306" y="13923"/>
                    <a:pt x="2306" y="13916"/>
                  </a:cubicBezTo>
                  <a:lnTo>
                    <a:pt x="2306" y="13900"/>
                  </a:lnTo>
                  <a:lnTo>
                    <a:pt x="2306" y="13862"/>
                  </a:lnTo>
                  <a:lnTo>
                    <a:pt x="2306" y="13847"/>
                  </a:lnTo>
                  <a:cubicBezTo>
                    <a:pt x="2298" y="13839"/>
                    <a:pt x="2298" y="13824"/>
                    <a:pt x="2306" y="13817"/>
                  </a:cubicBezTo>
                  <a:cubicBezTo>
                    <a:pt x="2306" y="13809"/>
                    <a:pt x="2306" y="13801"/>
                    <a:pt x="2306" y="13801"/>
                  </a:cubicBezTo>
                  <a:cubicBezTo>
                    <a:pt x="2306" y="13786"/>
                    <a:pt x="2306" y="13779"/>
                    <a:pt x="2314" y="13771"/>
                  </a:cubicBezTo>
                  <a:cubicBezTo>
                    <a:pt x="2314" y="13763"/>
                    <a:pt x="2314" y="13756"/>
                    <a:pt x="2314" y="13756"/>
                  </a:cubicBezTo>
                  <a:cubicBezTo>
                    <a:pt x="2321" y="13748"/>
                    <a:pt x="2321" y="13741"/>
                    <a:pt x="2329" y="13733"/>
                  </a:cubicBezTo>
                  <a:lnTo>
                    <a:pt x="2337" y="13710"/>
                  </a:lnTo>
                  <a:cubicBezTo>
                    <a:pt x="2344" y="13710"/>
                    <a:pt x="2344" y="13702"/>
                    <a:pt x="2352" y="13695"/>
                  </a:cubicBezTo>
                  <a:cubicBezTo>
                    <a:pt x="2367" y="13687"/>
                    <a:pt x="2375" y="13672"/>
                    <a:pt x="2390" y="13672"/>
                  </a:cubicBezTo>
                  <a:cubicBezTo>
                    <a:pt x="2405" y="13664"/>
                    <a:pt x="2413" y="13657"/>
                    <a:pt x="2428" y="13657"/>
                  </a:cubicBezTo>
                  <a:close/>
                  <a:moveTo>
                    <a:pt x="7061" y="16776"/>
                  </a:moveTo>
                  <a:lnTo>
                    <a:pt x="7092" y="16784"/>
                  </a:lnTo>
                  <a:lnTo>
                    <a:pt x="7107" y="16791"/>
                  </a:lnTo>
                  <a:lnTo>
                    <a:pt x="7122" y="16799"/>
                  </a:lnTo>
                  <a:cubicBezTo>
                    <a:pt x="7137" y="16799"/>
                    <a:pt x="7145" y="16807"/>
                    <a:pt x="7152" y="16807"/>
                  </a:cubicBezTo>
                  <a:lnTo>
                    <a:pt x="7160" y="16807"/>
                  </a:lnTo>
                  <a:cubicBezTo>
                    <a:pt x="7206" y="16837"/>
                    <a:pt x="7244" y="16867"/>
                    <a:pt x="7274" y="16913"/>
                  </a:cubicBezTo>
                  <a:cubicBezTo>
                    <a:pt x="7358" y="17020"/>
                    <a:pt x="7388" y="17172"/>
                    <a:pt x="7289" y="17255"/>
                  </a:cubicBezTo>
                  <a:cubicBezTo>
                    <a:pt x="7256" y="17285"/>
                    <a:pt x="7219" y="17298"/>
                    <a:pt x="7182" y="17298"/>
                  </a:cubicBezTo>
                  <a:cubicBezTo>
                    <a:pt x="7073" y="17298"/>
                    <a:pt x="6958" y="17191"/>
                    <a:pt x="6901" y="17073"/>
                  </a:cubicBezTo>
                  <a:cubicBezTo>
                    <a:pt x="6901" y="17065"/>
                    <a:pt x="6894" y="17058"/>
                    <a:pt x="6894" y="17050"/>
                  </a:cubicBezTo>
                  <a:cubicBezTo>
                    <a:pt x="6894" y="17042"/>
                    <a:pt x="6886" y="17035"/>
                    <a:pt x="6886" y="17027"/>
                  </a:cubicBezTo>
                  <a:cubicBezTo>
                    <a:pt x="6879" y="17020"/>
                    <a:pt x="6879" y="17012"/>
                    <a:pt x="6879" y="17004"/>
                  </a:cubicBezTo>
                  <a:cubicBezTo>
                    <a:pt x="6879" y="16997"/>
                    <a:pt x="6879" y="16989"/>
                    <a:pt x="6871" y="16982"/>
                  </a:cubicBezTo>
                  <a:cubicBezTo>
                    <a:pt x="6871" y="16974"/>
                    <a:pt x="6871" y="16966"/>
                    <a:pt x="6871" y="16959"/>
                  </a:cubicBezTo>
                  <a:cubicBezTo>
                    <a:pt x="6871" y="16951"/>
                    <a:pt x="6871" y="16943"/>
                    <a:pt x="6871" y="16936"/>
                  </a:cubicBezTo>
                  <a:cubicBezTo>
                    <a:pt x="6879" y="16936"/>
                    <a:pt x="6879" y="16928"/>
                    <a:pt x="6879" y="16913"/>
                  </a:cubicBezTo>
                  <a:cubicBezTo>
                    <a:pt x="6879" y="16913"/>
                    <a:pt x="6879" y="16905"/>
                    <a:pt x="6879" y="16898"/>
                  </a:cubicBezTo>
                  <a:lnTo>
                    <a:pt x="6886" y="16875"/>
                  </a:lnTo>
                  <a:cubicBezTo>
                    <a:pt x="6894" y="16867"/>
                    <a:pt x="6894" y="16860"/>
                    <a:pt x="6901" y="16860"/>
                  </a:cubicBezTo>
                  <a:cubicBezTo>
                    <a:pt x="6901" y="16852"/>
                    <a:pt x="6901" y="16845"/>
                    <a:pt x="6909" y="16837"/>
                  </a:cubicBezTo>
                  <a:cubicBezTo>
                    <a:pt x="6917" y="16829"/>
                    <a:pt x="6924" y="16814"/>
                    <a:pt x="6939" y="16807"/>
                  </a:cubicBezTo>
                  <a:cubicBezTo>
                    <a:pt x="6947" y="16799"/>
                    <a:pt x="6962" y="16791"/>
                    <a:pt x="6977" y="16784"/>
                  </a:cubicBezTo>
                  <a:cubicBezTo>
                    <a:pt x="6985" y="16784"/>
                    <a:pt x="7000" y="16776"/>
                    <a:pt x="7008" y="16776"/>
                  </a:cubicBezTo>
                  <a:close/>
                  <a:moveTo>
                    <a:pt x="3158" y="1"/>
                  </a:moveTo>
                  <a:lnTo>
                    <a:pt x="3158" y="1"/>
                  </a:lnTo>
                  <a:cubicBezTo>
                    <a:pt x="3151" y="99"/>
                    <a:pt x="3143" y="206"/>
                    <a:pt x="3135" y="305"/>
                  </a:cubicBezTo>
                  <a:cubicBezTo>
                    <a:pt x="3120" y="404"/>
                    <a:pt x="3113" y="503"/>
                    <a:pt x="3105" y="602"/>
                  </a:cubicBezTo>
                  <a:cubicBezTo>
                    <a:pt x="3105" y="503"/>
                    <a:pt x="3113" y="404"/>
                    <a:pt x="3113" y="305"/>
                  </a:cubicBezTo>
                  <a:cubicBezTo>
                    <a:pt x="3120" y="198"/>
                    <a:pt x="3120" y="99"/>
                    <a:pt x="3128" y="1"/>
                  </a:cubicBezTo>
                  <a:lnTo>
                    <a:pt x="3128" y="1"/>
                  </a:lnTo>
                  <a:cubicBezTo>
                    <a:pt x="3120" y="92"/>
                    <a:pt x="3105" y="176"/>
                    <a:pt x="3090" y="267"/>
                  </a:cubicBezTo>
                  <a:cubicBezTo>
                    <a:pt x="3090" y="282"/>
                    <a:pt x="3082" y="305"/>
                    <a:pt x="3082" y="328"/>
                  </a:cubicBezTo>
                  <a:cubicBezTo>
                    <a:pt x="3067" y="396"/>
                    <a:pt x="3059" y="465"/>
                    <a:pt x="3044" y="533"/>
                  </a:cubicBezTo>
                  <a:cubicBezTo>
                    <a:pt x="3044" y="556"/>
                    <a:pt x="3036" y="571"/>
                    <a:pt x="3029" y="594"/>
                  </a:cubicBezTo>
                  <a:cubicBezTo>
                    <a:pt x="3014" y="670"/>
                    <a:pt x="2991" y="746"/>
                    <a:pt x="2976" y="822"/>
                  </a:cubicBezTo>
                  <a:cubicBezTo>
                    <a:pt x="2976" y="830"/>
                    <a:pt x="2976" y="837"/>
                    <a:pt x="2976" y="845"/>
                  </a:cubicBezTo>
                  <a:cubicBezTo>
                    <a:pt x="2945" y="929"/>
                    <a:pt x="2922" y="1020"/>
                    <a:pt x="2892" y="1111"/>
                  </a:cubicBezTo>
                  <a:cubicBezTo>
                    <a:pt x="2831" y="1301"/>
                    <a:pt x="2763" y="1499"/>
                    <a:pt x="2686" y="1689"/>
                  </a:cubicBezTo>
                  <a:cubicBezTo>
                    <a:pt x="2641" y="1804"/>
                    <a:pt x="2595" y="1925"/>
                    <a:pt x="2534" y="2047"/>
                  </a:cubicBezTo>
                  <a:cubicBezTo>
                    <a:pt x="2458" y="2222"/>
                    <a:pt x="2375" y="2397"/>
                    <a:pt x="2291" y="2572"/>
                  </a:cubicBezTo>
                  <a:cubicBezTo>
                    <a:pt x="2222" y="2717"/>
                    <a:pt x="2154" y="2854"/>
                    <a:pt x="2078" y="2990"/>
                  </a:cubicBezTo>
                  <a:cubicBezTo>
                    <a:pt x="2040" y="3082"/>
                    <a:pt x="1994" y="3173"/>
                    <a:pt x="1949" y="3257"/>
                  </a:cubicBezTo>
                  <a:cubicBezTo>
                    <a:pt x="1903" y="3348"/>
                    <a:pt x="1865" y="3432"/>
                    <a:pt x="1819" y="3523"/>
                  </a:cubicBezTo>
                  <a:cubicBezTo>
                    <a:pt x="1766" y="3637"/>
                    <a:pt x="1713" y="3751"/>
                    <a:pt x="1659" y="3865"/>
                  </a:cubicBezTo>
                  <a:cubicBezTo>
                    <a:pt x="1576" y="4040"/>
                    <a:pt x="1492" y="4223"/>
                    <a:pt x="1408" y="4406"/>
                  </a:cubicBezTo>
                  <a:cubicBezTo>
                    <a:pt x="1370" y="4489"/>
                    <a:pt x="1340" y="4573"/>
                    <a:pt x="1302" y="4657"/>
                  </a:cubicBezTo>
                  <a:cubicBezTo>
                    <a:pt x="1189" y="4920"/>
                    <a:pt x="1076" y="5184"/>
                    <a:pt x="978" y="5454"/>
                  </a:cubicBezTo>
                  <a:lnTo>
                    <a:pt x="978" y="5454"/>
                  </a:lnTo>
                  <a:cubicBezTo>
                    <a:pt x="977" y="5452"/>
                    <a:pt x="976" y="5450"/>
                    <a:pt x="975" y="5448"/>
                  </a:cubicBezTo>
                  <a:lnTo>
                    <a:pt x="975" y="5463"/>
                  </a:lnTo>
                  <a:cubicBezTo>
                    <a:pt x="976" y="5460"/>
                    <a:pt x="977" y="5457"/>
                    <a:pt x="978" y="5454"/>
                  </a:cubicBezTo>
                  <a:lnTo>
                    <a:pt x="978" y="5454"/>
                  </a:lnTo>
                  <a:cubicBezTo>
                    <a:pt x="984" y="5469"/>
                    <a:pt x="992" y="5488"/>
                    <a:pt x="1005" y="5501"/>
                  </a:cubicBezTo>
                  <a:cubicBezTo>
                    <a:pt x="1226" y="5904"/>
                    <a:pt x="1530" y="6186"/>
                    <a:pt x="1819" y="6475"/>
                  </a:cubicBezTo>
                  <a:cubicBezTo>
                    <a:pt x="1926" y="6581"/>
                    <a:pt x="2025" y="6680"/>
                    <a:pt x="2123" y="6787"/>
                  </a:cubicBezTo>
                  <a:cubicBezTo>
                    <a:pt x="2139" y="6817"/>
                    <a:pt x="2162" y="6848"/>
                    <a:pt x="2177" y="6878"/>
                  </a:cubicBezTo>
                  <a:lnTo>
                    <a:pt x="2192" y="6901"/>
                  </a:lnTo>
                  <a:cubicBezTo>
                    <a:pt x="2207" y="6924"/>
                    <a:pt x="2222" y="6954"/>
                    <a:pt x="2230" y="6985"/>
                  </a:cubicBezTo>
                  <a:lnTo>
                    <a:pt x="2230" y="6992"/>
                  </a:lnTo>
                  <a:cubicBezTo>
                    <a:pt x="2245" y="7023"/>
                    <a:pt x="2253" y="7053"/>
                    <a:pt x="2253" y="7084"/>
                  </a:cubicBezTo>
                  <a:cubicBezTo>
                    <a:pt x="2253" y="7091"/>
                    <a:pt x="2253" y="7099"/>
                    <a:pt x="2260" y="7106"/>
                  </a:cubicBezTo>
                  <a:cubicBezTo>
                    <a:pt x="2268" y="7137"/>
                    <a:pt x="2268" y="7175"/>
                    <a:pt x="2268" y="7205"/>
                  </a:cubicBezTo>
                  <a:cubicBezTo>
                    <a:pt x="2268" y="7429"/>
                    <a:pt x="2158" y="7633"/>
                    <a:pt x="1964" y="7633"/>
                  </a:cubicBezTo>
                  <a:cubicBezTo>
                    <a:pt x="1954" y="7633"/>
                    <a:pt x="1944" y="7632"/>
                    <a:pt x="1933" y="7631"/>
                  </a:cubicBezTo>
                  <a:lnTo>
                    <a:pt x="1926" y="7631"/>
                  </a:lnTo>
                  <a:cubicBezTo>
                    <a:pt x="1477" y="7570"/>
                    <a:pt x="1020" y="7312"/>
                    <a:pt x="579" y="6962"/>
                  </a:cubicBezTo>
                  <a:cubicBezTo>
                    <a:pt x="549" y="6939"/>
                    <a:pt x="518" y="6916"/>
                    <a:pt x="495" y="6893"/>
                  </a:cubicBezTo>
                  <a:cubicBezTo>
                    <a:pt x="457" y="7015"/>
                    <a:pt x="427" y="7129"/>
                    <a:pt x="396" y="7251"/>
                  </a:cubicBezTo>
                  <a:lnTo>
                    <a:pt x="358" y="7411"/>
                  </a:lnTo>
                  <a:cubicBezTo>
                    <a:pt x="358" y="7434"/>
                    <a:pt x="351" y="7449"/>
                    <a:pt x="343" y="7464"/>
                  </a:cubicBezTo>
                  <a:cubicBezTo>
                    <a:pt x="298" y="7669"/>
                    <a:pt x="252" y="7875"/>
                    <a:pt x="214" y="8088"/>
                  </a:cubicBezTo>
                  <a:cubicBezTo>
                    <a:pt x="214" y="8095"/>
                    <a:pt x="214" y="8111"/>
                    <a:pt x="206" y="8126"/>
                  </a:cubicBezTo>
                  <a:cubicBezTo>
                    <a:pt x="183" y="8225"/>
                    <a:pt x="168" y="8324"/>
                    <a:pt x="153" y="8430"/>
                  </a:cubicBezTo>
                  <a:lnTo>
                    <a:pt x="138" y="8521"/>
                  </a:lnTo>
                  <a:cubicBezTo>
                    <a:pt x="130" y="8582"/>
                    <a:pt x="115" y="8636"/>
                    <a:pt x="107" y="8696"/>
                  </a:cubicBezTo>
                  <a:cubicBezTo>
                    <a:pt x="85" y="8856"/>
                    <a:pt x="69" y="9016"/>
                    <a:pt x="54" y="9176"/>
                  </a:cubicBezTo>
                  <a:cubicBezTo>
                    <a:pt x="54" y="9214"/>
                    <a:pt x="46" y="9252"/>
                    <a:pt x="46" y="9297"/>
                  </a:cubicBezTo>
                  <a:cubicBezTo>
                    <a:pt x="39" y="9366"/>
                    <a:pt x="31" y="9442"/>
                    <a:pt x="24" y="9518"/>
                  </a:cubicBezTo>
                  <a:cubicBezTo>
                    <a:pt x="16" y="9594"/>
                    <a:pt x="16" y="9663"/>
                    <a:pt x="8" y="9731"/>
                  </a:cubicBezTo>
                  <a:lnTo>
                    <a:pt x="8" y="9845"/>
                  </a:lnTo>
                  <a:cubicBezTo>
                    <a:pt x="8" y="9952"/>
                    <a:pt x="1" y="10058"/>
                    <a:pt x="1" y="10172"/>
                  </a:cubicBezTo>
                  <a:cubicBezTo>
                    <a:pt x="62" y="10226"/>
                    <a:pt x="130" y="10271"/>
                    <a:pt x="191" y="10317"/>
                  </a:cubicBezTo>
                  <a:cubicBezTo>
                    <a:pt x="252" y="10363"/>
                    <a:pt x="298" y="10385"/>
                    <a:pt x="351" y="10416"/>
                  </a:cubicBezTo>
                  <a:cubicBezTo>
                    <a:pt x="374" y="10439"/>
                    <a:pt x="404" y="10454"/>
                    <a:pt x="427" y="10469"/>
                  </a:cubicBezTo>
                  <a:cubicBezTo>
                    <a:pt x="571" y="10545"/>
                    <a:pt x="724" y="10621"/>
                    <a:pt x="876" y="10682"/>
                  </a:cubicBezTo>
                  <a:cubicBezTo>
                    <a:pt x="1043" y="10743"/>
                    <a:pt x="1211" y="10796"/>
                    <a:pt x="1386" y="10849"/>
                  </a:cubicBezTo>
                  <a:cubicBezTo>
                    <a:pt x="1994" y="11024"/>
                    <a:pt x="2618" y="11154"/>
                    <a:pt x="3211" y="11626"/>
                  </a:cubicBezTo>
                  <a:lnTo>
                    <a:pt x="3219" y="11633"/>
                  </a:lnTo>
                  <a:cubicBezTo>
                    <a:pt x="3265" y="11671"/>
                    <a:pt x="3303" y="11717"/>
                    <a:pt x="3341" y="11770"/>
                  </a:cubicBezTo>
                  <a:cubicBezTo>
                    <a:pt x="3463" y="11960"/>
                    <a:pt x="3493" y="12188"/>
                    <a:pt x="3432" y="12409"/>
                  </a:cubicBezTo>
                  <a:cubicBezTo>
                    <a:pt x="3417" y="12455"/>
                    <a:pt x="3386" y="12508"/>
                    <a:pt x="3356" y="12546"/>
                  </a:cubicBezTo>
                  <a:lnTo>
                    <a:pt x="3341" y="12561"/>
                  </a:lnTo>
                  <a:lnTo>
                    <a:pt x="3326" y="12577"/>
                  </a:lnTo>
                  <a:cubicBezTo>
                    <a:pt x="3318" y="12584"/>
                    <a:pt x="3303" y="12599"/>
                    <a:pt x="3288" y="12607"/>
                  </a:cubicBezTo>
                  <a:lnTo>
                    <a:pt x="3280" y="12615"/>
                  </a:lnTo>
                  <a:cubicBezTo>
                    <a:pt x="3265" y="12622"/>
                    <a:pt x="3249" y="12630"/>
                    <a:pt x="3227" y="12637"/>
                  </a:cubicBezTo>
                  <a:lnTo>
                    <a:pt x="3219" y="12637"/>
                  </a:lnTo>
                  <a:cubicBezTo>
                    <a:pt x="3196" y="12645"/>
                    <a:pt x="3181" y="12653"/>
                    <a:pt x="3158" y="12653"/>
                  </a:cubicBezTo>
                  <a:lnTo>
                    <a:pt x="3074" y="12653"/>
                  </a:lnTo>
                  <a:cubicBezTo>
                    <a:pt x="2998" y="12645"/>
                    <a:pt x="2930" y="12630"/>
                    <a:pt x="2854" y="12615"/>
                  </a:cubicBezTo>
                  <a:cubicBezTo>
                    <a:pt x="2504" y="12546"/>
                    <a:pt x="2169" y="12440"/>
                    <a:pt x="1842" y="12303"/>
                  </a:cubicBezTo>
                  <a:cubicBezTo>
                    <a:pt x="1774" y="12280"/>
                    <a:pt x="1713" y="12249"/>
                    <a:pt x="1652" y="12227"/>
                  </a:cubicBezTo>
                  <a:cubicBezTo>
                    <a:pt x="1112" y="12006"/>
                    <a:pt x="571" y="11762"/>
                    <a:pt x="69" y="11648"/>
                  </a:cubicBezTo>
                  <a:lnTo>
                    <a:pt x="69" y="11648"/>
                  </a:lnTo>
                  <a:cubicBezTo>
                    <a:pt x="115" y="12044"/>
                    <a:pt x="183" y="12440"/>
                    <a:pt x="267" y="12828"/>
                  </a:cubicBezTo>
                  <a:cubicBezTo>
                    <a:pt x="267" y="12835"/>
                    <a:pt x="275" y="12850"/>
                    <a:pt x="275" y="12858"/>
                  </a:cubicBezTo>
                  <a:cubicBezTo>
                    <a:pt x="290" y="12926"/>
                    <a:pt x="305" y="12995"/>
                    <a:pt x="328" y="13063"/>
                  </a:cubicBezTo>
                  <a:cubicBezTo>
                    <a:pt x="328" y="13086"/>
                    <a:pt x="336" y="13109"/>
                    <a:pt x="343" y="13124"/>
                  </a:cubicBezTo>
                  <a:cubicBezTo>
                    <a:pt x="358" y="13185"/>
                    <a:pt x="374" y="13246"/>
                    <a:pt x="389" y="13307"/>
                  </a:cubicBezTo>
                  <a:lnTo>
                    <a:pt x="412" y="13383"/>
                  </a:lnTo>
                  <a:cubicBezTo>
                    <a:pt x="427" y="13436"/>
                    <a:pt x="442" y="13497"/>
                    <a:pt x="457" y="13550"/>
                  </a:cubicBezTo>
                  <a:lnTo>
                    <a:pt x="473" y="13596"/>
                  </a:lnTo>
                  <a:cubicBezTo>
                    <a:pt x="625" y="14113"/>
                    <a:pt x="823" y="14623"/>
                    <a:pt x="1066" y="15118"/>
                  </a:cubicBezTo>
                  <a:lnTo>
                    <a:pt x="1127" y="15232"/>
                  </a:lnTo>
                  <a:cubicBezTo>
                    <a:pt x="1294" y="15566"/>
                    <a:pt x="1484" y="15886"/>
                    <a:pt x="1697" y="16190"/>
                  </a:cubicBezTo>
                  <a:lnTo>
                    <a:pt x="1720" y="16228"/>
                  </a:lnTo>
                  <a:cubicBezTo>
                    <a:pt x="1789" y="16335"/>
                    <a:pt x="1865" y="16434"/>
                    <a:pt x="1933" y="16533"/>
                  </a:cubicBezTo>
                  <a:lnTo>
                    <a:pt x="1964" y="16563"/>
                  </a:lnTo>
                  <a:cubicBezTo>
                    <a:pt x="2405" y="17157"/>
                    <a:pt x="2930" y="17681"/>
                    <a:pt x="3523" y="18130"/>
                  </a:cubicBezTo>
                  <a:cubicBezTo>
                    <a:pt x="3668" y="17993"/>
                    <a:pt x="3790" y="17841"/>
                    <a:pt x="3889" y="17666"/>
                  </a:cubicBezTo>
                  <a:cubicBezTo>
                    <a:pt x="4064" y="17392"/>
                    <a:pt x="4216" y="17080"/>
                    <a:pt x="4406" y="16829"/>
                  </a:cubicBezTo>
                  <a:cubicBezTo>
                    <a:pt x="4520" y="16685"/>
                    <a:pt x="4649" y="16555"/>
                    <a:pt x="4809" y="16464"/>
                  </a:cubicBezTo>
                  <a:lnTo>
                    <a:pt x="4824" y="16449"/>
                  </a:lnTo>
                  <a:cubicBezTo>
                    <a:pt x="4847" y="16441"/>
                    <a:pt x="4870" y="16426"/>
                    <a:pt x="4885" y="16419"/>
                  </a:cubicBezTo>
                  <a:cubicBezTo>
                    <a:pt x="4923" y="16403"/>
                    <a:pt x="4954" y="16388"/>
                    <a:pt x="4992" y="16373"/>
                  </a:cubicBezTo>
                  <a:lnTo>
                    <a:pt x="5098" y="16380"/>
                  </a:lnTo>
                  <a:lnTo>
                    <a:pt x="5113" y="16380"/>
                  </a:lnTo>
                  <a:cubicBezTo>
                    <a:pt x="5151" y="16380"/>
                    <a:pt x="5190" y="16388"/>
                    <a:pt x="5228" y="16396"/>
                  </a:cubicBezTo>
                  <a:lnTo>
                    <a:pt x="5235" y="16396"/>
                  </a:lnTo>
                  <a:cubicBezTo>
                    <a:pt x="5319" y="16411"/>
                    <a:pt x="5403" y="16434"/>
                    <a:pt x="5479" y="16464"/>
                  </a:cubicBezTo>
                  <a:cubicBezTo>
                    <a:pt x="5600" y="16510"/>
                    <a:pt x="5692" y="16609"/>
                    <a:pt x="5730" y="16730"/>
                  </a:cubicBezTo>
                  <a:cubicBezTo>
                    <a:pt x="5737" y="16951"/>
                    <a:pt x="5661" y="17080"/>
                    <a:pt x="5539" y="17157"/>
                  </a:cubicBezTo>
                  <a:cubicBezTo>
                    <a:pt x="5501" y="17179"/>
                    <a:pt x="5471" y="17195"/>
                    <a:pt x="5433" y="17210"/>
                  </a:cubicBezTo>
                  <a:lnTo>
                    <a:pt x="5425" y="17210"/>
                  </a:lnTo>
                  <a:cubicBezTo>
                    <a:pt x="5395" y="17217"/>
                    <a:pt x="5357" y="17233"/>
                    <a:pt x="5326" y="17240"/>
                  </a:cubicBezTo>
                  <a:cubicBezTo>
                    <a:pt x="5060" y="17309"/>
                    <a:pt x="4733" y="17301"/>
                    <a:pt x="4520" y="17461"/>
                  </a:cubicBezTo>
                  <a:cubicBezTo>
                    <a:pt x="4497" y="17484"/>
                    <a:pt x="4467" y="17506"/>
                    <a:pt x="4436" y="17529"/>
                  </a:cubicBezTo>
                  <a:cubicBezTo>
                    <a:pt x="4414" y="17545"/>
                    <a:pt x="4391" y="17567"/>
                    <a:pt x="4368" y="17590"/>
                  </a:cubicBezTo>
                  <a:lnTo>
                    <a:pt x="4345" y="17605"/>
                  </a:lnTo>
                  <a:cubicBezTo>
                    <a:pt x="4330" y="17628"/>
                    <a:pt x="4307" y="17651"/>
                    <a:pt x="4284" y="17674"/>
                  </a:cubicBezTo>
                  <a:lnTo>
                    <a:pt x="4261" y="17697"/>
                  </a:lnTo>
                  <a:cubicBezTo>
                    <a:pt x="4246" y="17719"/>
                    <a:pt x="4223" y="17735"/>
                    <a:pt x="4200" y="17765"/>
                  </a:cubicBezTo>
                  <a:lnTo>
                    <a:pt x="4193" y="17773"/>
                  </a:lnTo>
                  <a:cubicBezTo>
                    <a:pt x="4155" y="17826"/>
                    <a:pt x="4109" y="17879"/>
                    <a:pt x="4071" y="17933"/>
                  </a:cubicBezTo>
                  <a:cubicBezTo>
                    <a:pt x="4071" y="17940"/>
                    <a:pt x="4064" y="17940"/>
                    <a:pt x="4064" y="17948"/>
                  </a:cubicBezTo>
                  <a:cubicBezTo>
                    <a:pt x="4048" y="17971"/>
                    <a:pt x="4033" y="17993"/>
                    <a:pt x="4018" y="18016"/>
                  </a:cubicBezTo>
                  <a:lnTo>
                    <a:pt x="3995" y="18054"/>
                  </a:lnTo>
                  <a:cubicBezTo>
                    <a:pt x="3987" y="18077"/>
                    <a:pt x="3972" y="18100"/>
                    <a:pt x="3957" y="18123"/>
                  </a:cubicBezTo>
                  <a:lnTo>
                    <a:pt x="3934" y="18168"/>
                  </a:lnTo>
                  <a:cubicBezTo>
                    <a:pt x="3927" y="18191"/>
                    <a:pt x="3911" y="18214"/>
                    <a:pt x="3904" y="18237"/>
                  </a:cubicBezTo>
                  <a:lnTo>
                    <a:pt x="3904" y="18244"/>
                  </a:lnTo>
                  <a:cubicBezTo>
                    <a:pt x="3889" y="18282"/>
                    <a:pt x="3873" y="18313"/>
                    <a:pt x="3858" y="18351"/>
                  </a:cubicBezTo>
                  <a:cubicBezTo>
                    <a:pt x="4109" y="18511"/>
                    <a:pt x="4368" y="18648"/>
                    <a:pt x="4634" y="18769"/>
                  </a:cubicBezTo>
                  <a:cubicBezTo>
                    <a:pt x="4710" y="18800"/>
                    <a:pt x="4779" y="18830"/>
                    <a:pt x="4855" y="18861"/>
                  </a:cubicBezTo>
                  <a:lnTo>
                    <a:pt x="4908" y="18876"/>
                  </a:lnTo>
                  <a:cubicBezTo>
                    <a:pt x="4984" y="18906"/>
                    <a:pt x="5060" y="18929"/>
                    <a:pt x="5129" y="18952"/>
                  </a:cubicBezTo>
                  <a:lnTo>
                    <a:pt x="5174" y="18960"/>
                  </a:lnTo>
                  <a:cubicBezTo>
                    <a:pt x="5235" y="18982"/>
                    <a:pt x="5304" y="18998"/>
                    <a:pt x="5365" y="19013"/>
                  </a:cubicBezTo>
                  <a:lnTo>
                    <a:pt x="5410" y="19028"/>
                  </a:lnTo>
                  <a:cubicBezTo>
                    <a:pt x="5479" y="19043"/>
                    <a:pt x="5555" y="19058"/>
                    <a:pt x="5623" y="19066"/>
                  </a:cubicBezTo>
                  <a:lnTo>
                    <a:pt x="5676" y="19074"/>
                  </a:lnTo>
                  <a:cubicBezTo>
                    <a:pt x="5753" y="19089"/>
                    <a:pt x="5821" y="19097"/>
                    <a:pt x="5897" y="19097"/>
                  </a:cubicBezTo>
                  <a:cubicBezTo>
                    <a:pt x="5943" y="19097"/>
                    <a:pt x="5981" y="19104"/>
                    <a:pt x="6026" y="19104"/>
                  </a:cubicBezTo>
                  <a:lnTo>
                    <a:pt x="6133" y="19104"/>
                  </a:lnTo>
                  <a:cubicBezTo>
                    <a:pt x="7472" y="19097"/>
                    <a:pt x="8446" y="18115"/>
                    <a:pt x="8651" y="16875"/>
                  </a:cubicBezTo>
                  <a:lnTo>
                    <a:pt x="8704" y="16867"/>
                  </a:lnTo>
                  <a:lnTo>
                    <a:pt x="8750" y="16867"/>
                  </a:lnTo>
                  <a:cubicBezTo>
                    <a:pt x="8887" y="16860"/>
                    <a:pt x="9016" y="16837"/>
                    <a:pt x="9146" y="16799"/>
                  </a:cubicBezTo>
                  <a:cubicBezTo>
                    <a:pt x="9184" y="16791"/>
                    <a:pt x="9229" y="16776"/>
                    <a:pt x="9267" y="16768"/>
                  </a:cubicBezTo>
                  <a:lnTo>
                    <a:pt x="9275" y="16768"/>
                  </a:lnTo>
                  <a:cubicBezTo>
                    <a:pt x="9701" y="16624"/>
                    <a:pt x="10089" y="16373"/>
                    <a:pt x="10393" y="16046"/>
                  </a:cubicBezTo>
                  <a:lnTo>
                    <a:pt x="10401" y="16031"/>
                  </a:lnTo>
                  <a:cubicBezTo>
                    <a:pt x="10439" y="15992"/>
                    <a:pt x="10469" y="15962"/>
                    <a:pt x="10500" y="15924"/>
                  </a:cubicBezTo>
                  <a:lnTo>
                    <a:pt x="10523" y="15901"/>
                  </a:lnTo>
                  <a:cubicBezTo>
                    <a:pt x="10553" y="15856"/>
                    <a:pt x="10591" y="15818"/>
                    <a:pt x="10622" y="15772"/>
                  </a:cubicBezTo>
                  <a:cubicBezTo>
                    <a:pt x="10378" y="15673"/>
                    <a:pt x="10120" y="15589"/>
                    <a:pt x="9861" y="15483"/>
                  </a:cubicBezTo>
                  <a:cubicBezTo>
                    <a:pt x="9830" y="15475"/>
                    <a:pt x="9808" y="15468"/>
                    <a:pt x="9785" y="15460"/>
                  </a:cubicBezTo>
                  <a:cubicBezTo>
                    <a:pt x="9709" y="15429"/>
                    <a:pt x="9633" y="15391"/>
                    <a:pt x="9557" y="15353"/>
                  </a:cubicBezTo>
                  <a:cubicBezTo>
                    <a:pt x="9427" y="15293"/>
                    <a:pt x="9336" y="15178"/>
                    <a:pt x="9305" y="15041"/>
                  </a:cubicBezTo>
                  <a:lnTo>
                    <a:pt x="9305" y="15034"/>
                  </a:lnTo>
                  <a:cubicBezTo>
                    <a:pt x="9305" y="15026"/>
                    <a:pt x="9305" y="15003"/>
                    <a:pt x="9305" y="14988"/>
                  </a:cubicBezTo>
                  <a:cubicBezTo>
                    <a:pt x="9302" y="14981"/>
                    <a:pt x="9302" y="14979"/>
                    <a:pt x="9303" y="14979"/>
                  </a:cubicBezTo>
                  <a:lnTo>
                    <a:pt x="9303" y="14979"/>
                  </a:lnTo>
                  <a:cubicBezTo>
                    <a:pt x="9304" y="14979"/>
                    <a:pt x="9305" y="14981"/>
                    <a:pt x="9305" y="14981"/>
                  </a:cubicBezTo>
                  <a:lnTo>
                    <a:pt x="9305" y="14943"/>
                  </a:lnTo>
                  <a:cubicBezTo>
                    <a:pt x="9298" y="14935"/>
                    <a:pt x="9298" y="14935"/>
                    <a:pt x="9305" y="14927"/>
                  </a:cubicBezTo>
                  <a:cubicBezTo>
                    <a:pt x="9305" y="14920"/>
                    <a:pt x="9305" y="14905"/>
                    <a:pt x="9305" y="14897"/>
                  </a:cubicBezTo>
                  <a:cubicBezTo>
                    <a:pt x="9305" y="14889"/>
                    <a:pt x="9305" y="14889"/>
                    <a:pt x="9305" y="14882"/>
                  </a:cubicBezTo>
                  <a:cubicBezTo>
                    <a:pt x="9313" y="14874"/>
                    <a:pt x="9313" y="14859"/>
                    <a:pt x="9321" y="14844"/>
                  </a:cubicBezTo>
                  <a:lnTo>
                    <a:pt x="9321" y="14836"/>
                  </a:lnTo>
                  <a:cubicBezTo>
                    <a:pt x="9321" y="14828"/>
                    <a:pt x="9328" y="14813"/>
                    <a:pt x="9336" y="14806"/>
                  </a:cubicBezTo>
                  <a:lnTo>
                    <a:pt x="9336" y="14798"/>
                  </a:lnTo>
                  <a:cubicBezTo>
                    <a:pt x="9344" y="14783"/>
                    <a:pt x="9351" y="14775"/>
                    <a:pt x="9366" y="14760"/>
                  </a:cubicBezTo>
                  <a:cubicBezTo>
                    <a:pt x="9374" y="14752"/>
                    <a:pt x="9389" y="14737"/>
                    <a:pt x="9397" y="14730"/>
                  </a:cubicBezTo>
                  <a:cubicBezTo>
                    <a:pt x="9427" y="14722"/>
                    <a:pt x="9465" y="14714"/>
                    <a:pt x="9496" y="14707"/>
                  </a:cubicBezTo>
                  <a:lnTo>
                    <a:pt x="9511" y="14707"/>
                  </a:lnTo>
                  <a:cubicBezTo>
                    <a:pt x="9533" y="14706"/>
                    <a:pt x="9556" y="14705"/>
                    <a:pt x="9578" y="14705"/>
                  </a:cubicBezTo>
                  <a:cubicBezTo>
                    <a:pt x="9738" y="14705"/>
                    <a:pt x="9897" y="14729"/>
                    <a:pt x="10043" y="14783"/>
                  </a:cubicBezTo>
                  <a:cubicBezTo>
                    <a:pt x="10173" y="14813"/>
                    <a:pt x="10295" y="14859"/>
                    <a:pt x="10409" y="14905"/>
                  </a:cubicBezTo>
                  <a:cubicBezTo>
                    <a:pt x="10614" y="14979"/>
                    <a:pt x="10805" y="15044"/>
                    <a:pt x="10950" y="15044"/>
                  </a:cubicBezTo>
                  <a:cubicBezTo>
                    <a:pt x="10983" y="15044"/>
                    <a:pt x="11013" y="15041"/>
                    <a:pt x="11040" y="15034"/>
                  </a:cubicBezTo>
                  <a:cubicBezTo>
                    <a:pt x="11063" y="14973"/>
                    <a:pt x="11086" y="14912"/>
                    <a:pt x="11109" y="14851"/>
                  </a:cubicBezTo>
                  <a:cubicBezTo>
                    <a:pt x="11109" y="14844"/>
                    <a:pt x="11116" y="14828"/>
                    <a:pt x="11116" y="14821"/>
                  </a:cubicBezTo>
                  <a:cubicBezTo>
                    <a:pt x="11162" y="14707"/>
                    <a:pt x="11192" y="14577"/>
                    <a:pt x="11223" y="14456"/>
                  </a:cubicBezTo>
                  <a:cubicBezTo>
                    <a:pt x="11299" y="14113"/>
                    <a:pt x="11329" y="13763"/>
                    <a:pt x="11329" y="13413"/>
                  </a:cubicBezTo>
                  <a:lnTo>
                    <a:pt x="11337" y="13413"/>
                  </a:lnTo>
                  <a:cubicBezTo>
                    <a:pt x="11337" y="13345"/>
                    <a:pt x="11337" y="13276"/>
                    <a:pt x="11337" y="13216"/>
                  </a:cubicBezTo>
                  <a:lnTo>
                    <a:pt x="11337" y="13193"/>
                  </a:lnTo>
                  <a:cubicBezTo>
                    <a:pt x="11322" y="12926"/>
                    <a:pt x="11291" y="12660"/>
                    <a:pt x="11246" y="12402"/>
                  </a:cubicBezTo>
                  <a:cubicBezTo>
                    <a:pt x="11238" y="12348"/>
                    <a:pt x="11230" y="12295"/>
                    <a:pt x="11215" y="12242"/>
                  </a:cubicBezTo>
                  <a:cubicBezTo>
                    <a:pt x="11215" y="12234"/>
                    <a:pt x="11215" y="12219"/>
                    <a:pt x="11207" y="12211"/>
                  </a:cubicBezTo>
                  <a:cubicBezTo>
                    <a:pt x="11200" y="12166"/>
                    <a:pt x="11192" y="12112"/>
                    <a:pt x="11177" y="12074"/>
                  </a:cubicBezTo>
                  <a:cubicBezTo>
                    <a:pt x="11177" y="12059"/>
                    <a:pt x="11177" y="12044"/>
                    <a:pt x="11169" y="12036"/>
                  </a:cubicBezTo>
                  <a:cubicBezTo>
                    <a:pt x="11154" y="11983"/>
                    <a:pt x="11147" y="11922"/>
                    <a:pt x="11131" y="11869"/>
                  </a:cubicBezTo>
                  <a:cubicBezTo>
                    <a:pt x="10584" y="12044"/>
                    <a:pt x="10074" y="12325"/>
                    <a:pt x="9633" y="12691"/>
                  </a:cubicBezTo>
                  <a:lnTo>
                    <a:pt x="9617" y="12713"/>
                  </a:lnTo>
                  <a:cubicBezTo>
                    <a:pt x="9579" y="12744"/>
                    <a:pt x="9541" y="12774"/>
                    <a:pt x="9503" y="12812"/>
                  </a:cubicBezTo>
                  <a:lnTo>
                    <a:pt x="9465" y="12850"/>
                  </a:lnTo>
                  <a:lnTo>
                    <a:pt x="9366" y="12942"/>
                  </a:lnTo>
                  <a:lnTo>
                    <a:pt x="9321" y="12995"/>
                  </a:lnTo>
                  <a:cubicBezTo>
                    <a:pt x="9298" y="13018"/>
                    <a:pt x="9267" y="13048"/>
                    <a:pt x="9237" y="13079"/>
                  </a:cubicBezTo>
                  <a:lnTo>
                    <a:pt x="9191" y="13132"/>
                  </a:lnTo>
                  <a:cubicBezTo>
                    <a:pt x="9169" y="13162"/>
                    <a:pt x="9138" y="13193"/>
                    <a:pt x="9115" y="13231"/>
                  </a:cubicBezTo>
                  <a:lnTo>
                    <a:pt x="9070" y="13284"/>
                  </a:lnTo>
                  <a:cubicBezTo>
                    <a:pt x="9032" y="13337"/>
                    <a:pt x="8986" y="13383"/>
                    <a:pt x="8948" y="13436"/>
                  </a:cubicBezTo>
                  <a:cubicBezTo>
                    <a:pt x="8879" y="13406"/>
                    <a:pt x="8819" y="13368"/>
                    <a:pt x="8758" y="13322"/>
                  </a:cubicBezTo>
                  <a:cubicBezTo>
                    <a:pt x="8727" y="13299"/>
                    <a:pt x="8697" y="13269"/>
                    <a:pt x="8666" y="13246"/>
                  </a:cubicBezTo>
                  <a:cubicBezTo>
                    <a:pt x="8628" y="13208"/>
                    <a:pt x="8606" y="13155"/>
                    <a:pt x="8606" y="13101"/>
                  </a:cubicBezTo>
                  <a:cubicBezTo>
                    <a:pt x="8689" y="12698"/>
                    <a:pt x="8910" y="12325"/>
                    <a:pt x="9229" y="12052"/>
                  </a:cubicBezTo>
                  <a:cubicBezTo>
                    <a:pt x="9458" y="11861"/>
                    <a:pt x="9709" y="11686"/>
                    <a:pt x="9967" y="11534"/>
                  </a:cubicBezTo>
                  <a:cubicBezTo>
                    <a:pt x="10264" y="11367"/>
                    <a:pt x="10546" y="11177"/>
                    <a:pt x="10819" y="10979"/>
                  </a:cubicBezTo>
                  <a:cubicBezTo>
                    <a:pt x="10774" y="10849"/>
                    <a:pt x="10713" y="10728"/>
                    <a:pt x="10660" y="10598"/>
                  </a:cubicBezTo>
                  <a:cubicBezTo>
                    <a:pt x="10584" y="10439"/>
                    <a:pt x="10500" y="10279"/>
                    <a:pt x="10409" y="10127"/>
                  </a:cubicBezTo>
                  <a:cubicBezTo>
                    <a:pt x="10355" y="10028"/>
                    <a:pt x="10302" y="9937"/>
                    <a:pt x="10249" y="9845"/>
                  </a:cubicBezTo>
                  <a:lnTo>
                    <a:pt x="10234" y="9822"/>
                  </a:lnTo>
                  <a:lnTo>
                    <a:pt x="10188" y="9762"/>
                  </a:lnTo>
                  <a:cubicBezTo>
                    <a:pt x="10142" y="9685"/>
                    <a:pt x="10097" y="9617"/>
                    <a:pt x="10051" y="9549"/>
                  </a:cubicBezTo>
                  <a:lnTo>
                    <a:pt x="9998" y="9465"/>
                  </a:lnTo>
                  <a:cubicBezTo>
                    <a:pt x="9937" y="9381"/>
                    <a:pt x="9884" y="9305"/>
                    <a:pt x="9830" y="9229"/>
                  </a:cubicBezTo>
                  <a:cubicBezTo>
                    <a:pt x="9800" y="9191"/>
                    <a:pt x="9770" y="9145"/>
                    <a:pt x="9739" y="9107"/>
                  </a:cubicBezTo>
                  <a:lnTo>
                    <a:pt x="9693" y="9039"/>
                  </a:lnTo>
                  <a:cubicBezTo>
                    <a:pt x="9602" y="8925"/>
                    <a:pt x="9518" y="8811"/>
                    <a:pt x="9427" y="8704"/>
                  </a:cubicBezTo>
                  <a:lnTo>
                    <a:pt x="9404" y="8681"/>
                  </a:lnTo>
                  <a:cubicBezTo>
                    <a:pt x="9351" y="8613"/>
                    <a:pt x="9298" y="8537"/>
                    <a:pt x="9237" y="8468"/>
                  </a:cubicBezTo>
                  <a:lnTo>
                    <a:pt x="9169" y="8385"/>
                  </a:lnTo>
                  <a:lnTo>
                    <a:pt x="9009" y="8210"/>
                  </a:lnTo>
                  <a:lnTo>
                    <a:pt x="8956" y="8149"/>
                  </a:lnTo>
                  <a:cubicBezTo>
                    <a:pt x="8864" y="8042"/>
                    <a:pt x="8765" y="7936"/>
                    <a:pt x="8674" y="7829"/>
                  </a:cubicBezTo>
                  <a:lnTo>
                    <a:pt x="8598" y="7745"/>
                  </a:lnTo>
                  <a:cubicBezTo>
                    <a:pt x="8278" y="7966"/>
                    <a:pt x="8043" y="8324"/>
                    <a:pt x="7860" y="8734"/>
                  </a:cubicBezTo>
                  <a:cubicBezTo>
                    <a:pt x="7799" y="8887"/>
                    <a:pt x="7738" y="9039"/>
                    <a:pt x="7693" y="9191"/>
                  </a:cubicBezTo>
                  <a:lnTo>
                    <a:pt x="7693" y="9183"/>
                  </a:lnTo>
                  <a:cubicBezTo>
                    <a:pt x="7510" y="9777"/>
                    <a:pt x="7373" y="10378"/>
                    <a:pt x="7282" y="10986"/>
                  </a:cubicBezTo>
                  <a:cubicBezTo>
                    <a:pt x="7232" y="11215"/>
                    <a:pt x="7120" y="11304"/>
                    <a:pt x="6989" y="11304"/>
                  </a:cubicBezTo>
                  <a:cubicBezTo>
                    <a:pt x="6920" y="11304"/>
                    <a:pt x="6846" y="11280"/>
                    <a:pt x="6772" y="11238"/>
                  </a:cubicBezTo>
                  <a:cubicBezTo>
                    <a:pt x="6749" y="11222"/>
                    <a:pt x="6719" y="11207"/>
                    <a:pt x="6696" y="11184"/>
                  </a:cubicBezTo>
                  <a:lnTo>
                    <a:pt x="6673" y="11169"/>
                  </a:lnTo>
                  <a:cubicBezTo>
                    <a:pt x="6658" y="11154"/>
                    <a:pt x="6635" y="11131"/>
                    <a:pt x="6612" y="11116"/>
                  </a:cubicBezTo>
                  <a:cubicBezTo>
                    <a:pt x="6468" y="10979"/>
                    <a:pt x="6354" y="10811"/>
                    <a:pt x="6293" y="10629"/>
                  </a:cubicBezTo>
                  <a:cubicBezTo>
                    <a:pt x="6262" y="10560"/>
                    <a:pt x="6247" y="10484"/>
                    <a:pt x="6247" y="10408"/>
                  </a:cubicBezTo>
                  <a:cubicBezTo>
                    <a:pt x="6285" y="9975"/>
                    <a:pt x="6437" y="9564"/>
                    <a:pt x="6681" y="9206"/>
                  </a:cubicBezTo>
                  <a:lnTo>
                    <a:pt x="6734" y="9130"/>
                  </a:lnTo>
                  <a:lnTo>
                    <a:pt x="6742" y="9115"/>
                  </a:lnTo>
                  <a:cubicBezTo>
                    <a:pt x="6955" y="8841"/>
                    <a:pt x="7190" y="8590"/>
                    <a:pt x="7442" y="8362"/>
                  </a:cubicBezTo>
                  <a:cubicBezTo>
                    <a:pt x="7753" y="8080"/>
                    <a:pt x="8065" y="7791"/>
                    <a:pt x="8301" y="7441"/>
                  </a:cubicBezTo>
                  <a:cubicBezTo>
                    <a:pt x="8103" y="7228"/>
                    <a:pt x="7898" y="7023"/>
                    <a:pt x="7700" y="6817"/>
                  </a:cubicBezTo>
                  <a:lnTo>
                    <a:pt x="7693" y="6810"/>
                  </a:lnTo>
                  <a:lnTo>
                    <a:pt x="7518" y="6635"/>
                  </a:lnTo>
                  <a:cubicBezTo>
                    <a:pt x="7190" y="6308"/>
                    <a:pt x="6856" y="5980"/>
                    <a:pt x="6521" y="5646"/>
                  </a:cubicBezTo>
                  <a:cubicBezTo>
                    <a:pt x="6239" y="5912"/>
                    <a:pt x="5996" y="6254"/>
                    <a:pt x="5745" y="6521"/>
                  </a:cubicBezTo>
                  <a:cubicBezTo>
                    <a:pt x="5699" y="6574"/>
                    <a:pt x="5646" y="6619"/>
                    <a:pt x="5600" y="6665"/>
                  </a:cubicBezTo>
                  <a:lnTo>
                    <a:pt x="5593" y="6665"/>
                  </a:lnTo>
                  <a:cubicBezTo>
                    <a:pt x="5570" y="6688"/>
                    <a:pt x="5539" y="6711"/>
                    <a:pt x="5517" y="6734"/>
                  </a:cubicBezTo>
                  <a:cubicBezTo>
                    <a:pt x="5486" y="6756"/>
                    <a:pt x="5471" y="6772"/>
                    <a:pt x="5448" y="6787"/>
                  </a:cubicBezTo>
                  <a:lnTo>
                    <a:pt x="5425" y="6794"/>
                  </a:lnTo>
                  <a:cubicBezTo>
                    <a:pt x="5410" y="6810"/>
                    <a:pt x="5387" y="6825"/>
                    <a:pt x="5365" y="6840"/>
                  </a:cubicBezTo>
                  <a:lnTo>
                    <a:pt x="5342" y="6848"/>
                  </a:lnTo>
                  <a:cubicBezTo>
                    <a:pt x="5319" y="6855"/>
                    <a:pt x="5296" y="6871"/>
                    <a:pt x="5266" y="6878"/>
                  </a:cubicBezTo>
                  <a:lnTo>
                    <a:pt x="5250" y="6886"/>
                  </a:lnTo>
                  <a:cubicBezTo>
                    <a:pt x="5228" y="6893"/>
                    <a:pt x="5197" y="6901"/>
                    <a:pt x="5167" y="6909"/>
                  </a:cubicBezTo>
                  <a:cubicBezTo>
                    <a:pt x="5136" y="6916"/>
                    <a:pt x="5098" y="6924"/>
                    <a:pt x="5068" y="6924"/>
                  </a:cubicBezTo>
                  <a:cubicBezTo>
                    <a:pt x="4840" y="6893"/>
                    <a:pt x="4703" y="6825"/>
                    <a:pt x="4642" y="6741"/>
                  </a:cubicBezTo>
                  <a:lnTo>
                    <a:pt x="4634" y="6734"/>
                  </a:lnTo>
                  <a:cubicBezTo>
                    <a:pt x="4627" y="6726"/>
                    <a:pt x="4619" y="6711"/>
                    <a:pt x="4619" y="6703"/>
                  </a:cubicBezTo>
                  <a:lnTo>
                    <a:pt x="4604" y="6688"/>
                  </a:lnTo>
                  <a:cubicBezTo>
                    <a:pt x="4604" y="6680"/>
                    <a:pt x="4604" y="6673"/>
                    <a:pt x="4604" y="6665"/>
                  </a:cubicBezTo>
                  <a:cubicBezTo>
                    <a:pt x="4596" y="6650"/>
                    <a:pt x="4596" y="6642"/>
                    <a:pt x="4596" y="6635"/>
                  </a:cubicBezTo>
                  <a:lnTo>
                    <a:pt x="4596" y="6612"/>
                  </a:lnTo>
                  <a:cubicBezTo>
                    <a:pt x="4596" y="6604"/>
                    <a:pt x="4596" y="6597"/>
                    <a:pt x="4596" y="6589"/>
                  </a:cubicBezTo>
                  <a:cubicBezTo>
                    <a:pt x="4596" y="6574"/>
                    <a:pt x="4596" y="6551"/>
                    <a:pt x="4596" y="6536"/>
                  </a:cubicBezTo>
                  <a:lnTo>
                    <a:pt x="4596" y="6528"/>
                  </a:lnTo>
                  <a:cubicBezTo>
                    <a:pt x="4596" y="6513"/>
                    <a:pt x="4596" y="6490"/>
                    <a:pt x="4604" y="6475"/>
                  </a:cubicBezTo>
                  <a:lnTo>
                    <a:pt x="4604" y="6467"/>
                  </a:lnTo>
                  <a:cubicBezTo>
                    <a:pt x="4611" y="6452"/>
                    <a:pt x="4619" y="6429"/>
                    <a:pt x="4627" y="6414"/>
                  </a:cubicBezTo>
                  <a:cubicBezTo>
                    <a:pt x="4710" y="6231"/>
                    <a:pt x="4817" y="6064"/>
                    <a:pt x="4946" y="5912"/>
                  </a:cubicBezTo>
                  <a:lnTo>
                    <a:pt x="4961" y="5889"/>
                  </a:lnTo>
                  <a:lnTo>
                    <a:pt x="4977" y="5874"/>
                  </a:lnTo>
                  <a:cubicBezTo>
                    <a:pt x="5243" y="5539"/>
                    <a:pt x="5570" y="5166"/>
                    <a:pt x="5722" y="4816"/>
                  </a:cubicBezTo>
                  <a:cubicBezTo>
                    <a:pt x="5387" y="4459"/>
                    <a:pt x="5060" y="4086"/>
                    <a:pt x="4741" y="3690"/>
                  </a:cubicBezTo>
                  <a:cubicBezTo>
                    <a:pt x="4672" y="3607"/>
                    <a:pt x="4604" y="3523"/>
                    <a:pt x="4535" y="3439"/>
                  </a:cubicBezTo>
                  <a:cubicBezTo>
                    <a:pt x="4444" y="3318"/>
                    <a:pt x="4353" y="3196"/>
                    <a:pt x="4261" y="3074"/>
                  </a:cubicBezTo>
                  <a:lnTo>
                    <a:pt x="4193" y="2983"/>
                  </a:lnTo>
                  <a:cubicBezTo>
                    <a:pt x="4140" y="2899"/>
                    <a:pt x="4079" y="2815"/>
                    <a:pt x="4025" y="2732"/>
                  </a:cubicBezTo>
                  <a:cubicBezTo>
                    <a:pt x="3934" y="2602"/>
                    <a:pt x="3851" y="2466"/>
                    <a:pt x="3767" y="2321"/>
                  </a:cubicBezTo>
                  <a:cubicBezTo>
                    <a:pt x="3714" y="2230"/>
                    <a:pt x="3660" y="2123"/>
                    <a:pt x="3607" y="2024"/>
                  </a:cubicBezTo>
                  <a:cubicBezTo>
                    <a:pt x="3531" y="1864"/>
                    <a:pt x="3463" y="1712"/>
                    <a:pt x="3402" y="1545"/>
                  </a:cubicBezTo>
                  <a:lnTo>
                    <a:pt x="3386" y="1492"/>
                  </a:lnTo>
                  <a:lnTo>
                    <a:pt x="3348" y="1393"/>
                  </a:lnTo>
                  <a:cubicBezTo>
                    <a:pt x="3341" y="1370"/>
                    <a:pt x="3333" y="1347"/>
                    <a:pt x="3326" y="1324"/>
                  </a:cubicBezTo>
                  <a:cubicBezTo>
                    <a:pt x="3318" y="1301"/>
                    <a:pt x="3310" y="1263"/>
                    <a:pt x="3303" y="1225"/>
                  </a:cubicBezTo>
                  <a:cubicBezTo>
                    <a:pt x="3288" y="1195"/>
                    <a:pt x="3288" y="1180"/>
                    <a:pt x="3280" y="1157"/>
                  </a:cubicBezTo>
                  <a:cubicBezTo>
                    <a:pt x="3272" y="1111"/>
                    <a:pt x="3257" y="1066"/>
                    <a:pt x="3249" y="1020"/>
                  </a:cubicBezTo>
                  <a:cubicBezTo>
                    <a:pt x="3249" y="997"/>
                    <a:pt x="3234" y="982"/>
                    <a:pt x="3234" y="959"/>
                  </a:cubicBezTo>
                  <a:cubicBezTo>
                    <a:pt x="3227" y="921"/>
                    <a:pt x="3219" y="875"/>
                    <a:pt x="3211" y="837"/>
                  </a:cubicBezTo>
                  <a:cubicBezTo>
                    <a:pt x="3211" y="815"/>
                    <a:pt x="3204" y="799"/>
                    <a:pt x="3204" y="777"/>
                  </a:cubicBezTo>
                  <a:cubicBezTo>
                    <a:pt x="3196" y="738"/>
                    <a:pt x="3189" y="700"/>
                    <a:pt x="3181" y="662"/>
                  </a:cubicBezTo>
                  <a:cubicBezTo>
                    <a:pt x="3181" y="640"/>
                    <a:pt x="3181" y="624"/>
                    <a:pt x="3173" y="602"/>
                  </a:cubicBezTo>
                  <a:cubicBezTo>
                    <a:pt x="3173" y="548"/>
                    <a:pt x="3166" y="487"/>
                    <a:pt x="3158" y="434"/>
                  </a:cubicBezTo>
                  <a:cubicBezTo>
                    <a:pt x="3151" y="290"/>
                    <a:pt x="3151" y="145"/>
                    <a:pt x="3158" y="1"/>
                  </a:cubicBezTo>
                  <a:close/>
                </a:path>
              </a:pathLst>
            </a:custGeom>
            <a:solidFill>
              <a:srgbClr val="50624B">
                <a:alpha val="11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37"/>
            <p:cNvSpPr/>
            <p:nvPr/>
          </p:nvSpPr>
          <p:spPr>
            <a:xfrm rot="-4613497" flipH="1">
              <a:off x="7882911" y="4359001"/>
              <a:ext cx="541194" cy="997994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rgbClr val="304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37"/>
            <p:cNvSpPr/>
            <p:nvPr/>
          </p:nvSpPr>
          <p:spPr>
            <a:xfrm rot="-4613497" flipH="1">
              <a:off x="7882911" y="4359001"/>
              <a:ext cx="541194" cy="997994"/>
            </a:xfrm>
            <a:custGeom>
              <a:avLst/>
              <a:gdLst/>
              <a:ahLst/>
              <a:cxnLst/>
              <a:rect l="l" t="t" r="r" b="b"/>
              <a:pathLst>
                <a:path w="8933" h="16473" extrusionOk="0">
                  <a:moveTo>
                    <a:pt x="2236" y="7535"/>
                  </a:moveTo>
                  <a:cubicBezTo>
                    <a:pt x="2251" y="7535"/>
                    <a:pt x="2264" y="7537"/>
                    <a:pt x="2275" y="7540"/>
                  </a:cubicBezTo>
                  <a:cubicBezTo>
                    <a:pt x="2306" y="7540"/>
                    <a:pt x="2329" y="7556"/>
                    <a:pt x="2351" y="7571"/>
                  </a:cubicBezTo>
                  <a:lnTo>
                    <a:pt x="2397" y="7609"/>
                  </a:lnTo>
                  <a:cubicBezTo>
                    <a:pt x="2428" y="7647"/>
                    <a:pt x="2450" y="7685"/>
                    <a:pt x="2466" y="7731"/>
                  </a:cubicBezTo>
                  <a:cubicBezTo>
                    <a:pt x="2466" y="7754"/>
                    <a:pt x="2473" y="7776"/>
                    <a:pt x="2481" y="7799"/>
                  </a:cubicBezTo>
                  <a:cubicBezTo>
                    <a:pt x="2481" y="7837"/>
                    <a:pt x="2473" y="7883"/>
                    <a:pt x="2458" y="7921"/>
                  </a:cubicBezTo>
                  <a:cubicBezTo>
                    <a:pt x="2443" y="7982"/>
                    <a:pt x="2420" y="8035"/>
                    <a:pt x="2397" y="8096"/>
                  </a:cubicBezTo>
                  <a:cubicBezTo>
                    <a:pt x="2390" y="8119"/>
                    <a:pt x="2374" y="8142"/>
                    <a:pt x="2351" y="8164"/>
                  </a:cubicBezTo>
                  <a:cubicBezTo>
                    <a:pt x="2336" y="8187"/>
                    <a:pt x="2313" y="8202"/>
                    <a:pt x="2283" y="8210"/>
                  </a:cubicBezTo>
                  <a:cubicBezTo>
                    <a:pt x="2272" y="8214"/>
                    <a:pt x="2258" y="8216"/>
                    <a:pt x="2244" y="8216"/>
                  </a:cubicBezTo>
                  <a:cubicBezTo>
                    <a:pt x="2230" y="8216"/>
                    <a:pt x="2215" y="8214"/>
                    <a:pt x="2199" y="8210"/>
                  </a:cubicBezTo>
                  <a:cubicBezTo>
                    <a:pt x="2177" y="8210"/>
                    <a:pt x="2146" y="8195"/>
                    <a:pt x="2123" y="8180"/>
                  </a:cubicBezTo>
                  <a:lnTo>
                    <a:pt x="2078" y="8142"/>
                  </a:lnTo>
                  <a:cubicBezTo>
                    <a:pt x="2047" y="8111"/>
                    <a:pt x="2024" y="8065"/>
                    <a:pt x="2009" y="8020"/>
                  </a:cubicBezTo>
                  <a:cubicBezTo>
                    <a:pt x="2009" y="7997"/>
                    <a:pt x="2002" y="7974"/>
                    <a:pt x="2002" y="7951"/>
                  </a:cubicBezTo>
                  <a:cubicBezTo>
                    <a:pt x="1994" y="7906"/>
                    <a:pt x="2002" y="7868"/>
                    <a:pt x="2017" y="7822"/>
                  </a:cubicBezTo>
                  <a:lnTo>
                    <a:pt x="2078" y="7655"/>
                  </a:lnTo>
                  <a:cubicBezTo>
                    <a:pt x="2085" y="7624"/>
                    <a:pt x="2108" y="7601"/>
                    <a:pt x="2131" y="7586"/>
                  </a:cubicBezTo>
                  <a:cubicBezTo>
                    <a:pt x="2146" y="7563"/>
                    <a:pt x="2169" y="7548"/>
                    <a:pt x="2192" y="7540"/>
                  </a:cubicBezTo>
                  <a:cubicBezTo>
                    <a:pt x="2207" y="7537"/>
                    <a:pt x="2222" y="7535"/>
                    <a:pt x="2236" y="7535"/>
                  </a:cubicBezTo>
                  <a:close/>
                  <a:moveTo>
                    <a:pt x="4634" y="12273"/>
                  </a:moveTo>
                  <a:cubicBezTo>
                    <a:pt x="4664" y="12273"/>
                    <a:pt x="4695" y="12288"/>
                    <a:pt x="4718" y="12303"/>
                  </a:cubicBezTo>
                  <a:cubicBezTo>
                    <a:pt x="4748" y="12318"/>
                    <a:pt x="4771" y="12334"/>
                    <a:pt x="4794" y="12356"/>
                  </a:cubicBezTo>
                  <a:cubicBezTo>
                    <a:pt x="4809" y="12379"/>
                    <a:pt x="4824" y="12394"/>
                    <a:pt x="4839" y="12417"/>
                  </a:cubicBezTo>
                  <a:cubicBezTo>
                    <a:pt x="4855" y="12455"/>
                    <a:pt x="4870" y="12493"/>
                    <a:pt x="4877" y="12539"/>
                  </a:cubicBezTo>
                  <a:lnTo>
                    <a:pt x="4877" y="12600"/>
                  </a:lnTo>
                  <a:cubicBezTo>
                    <a:pt x="4870" y="12638"/>
                    <a:pt x="4855" y="12676"/>
                    <a:pt x="4832" y="12706"/>
                  </a:cubicBezTo>
                  <a:cubicBezTo>
                    <a:pt x="4816" y="12722"/>
                    <a:pt x="4809" y="12744"/>
                    <a:pt x="4794" y="12767"/>
                  </a:cubicBezTo>
                  <a:cubicBezTo>
                    <a:pt x="4778" y="12790"/>
                    <a:pt x="4763" y="12820"/>
                    <a:pt x="4748" y="12851"/>
                  </a:cubicBezTo>
                  <a:cubicBezTo>
                    <a:pt x="4740" y="12874"/>
                    <a:pt x="4725" y="12897"/>
                    <a:pt x="4702" y="12912"/>
                  </a:cubicBezTo>
                  <a:cubicBezTo>
                    <a:pt x="4680" y="12935"/>
                    <a:pt x="4657" y="12950"/>
                    <a:pt x="4626" y="12957"/>
                  </a:cubicBezTo>
                  <a:cubicBezTo>
                    <a:pt x="4615" y="12961"/>
                    <a:pt x="4602" y="12963"/>
                    <a:pt x="4587" y="12963"/>
                  </a:cubicBezTo>
                  <a:cubicBezTo>
                    <a:pt x="4573" y="12963"/>
                    <a:pt x="4558" y="12961"/>
                    <a:pt x="4543" y="12957"/>
                  </a:cubicBezTo>
                  <a:cubicBezTo>
                    <a:pt x="4512" y="12950"/>
                    <a:pt x="4489" y="12942"/>
                    <a:pt x="4459" y="12919"/>
                  </a:cubicBezTo>
                  <a:lnTo>
                    <a:pt x="4413" y="12881"/>
                  </a:lnTo>
                  <a:cubicBezTo>
                    <a:pt x="4375" y="12843"/>
                    <a:pt x="4352" y="12798"/>
                    <a:pt x="4337" y="12752"/>
                  </a:cubicBezTo>
                  <a:cubicBezTo>
                    <a:pt x="4337" y="12737"/>
                    <a:pt x="4330" y="12714"/>
                    <a:pt x="4322" y="12691"/>
                  </a:cubicBezTo>
                  <a:cubicBezTo>
                    <a:pt x="4322" y="12653"/>
                    <a:pt x="4322" y="12607"/>
                    <a:pt x="4345" y="12569"/>
                  </a:cubicBezTo>
                  <a:cubicBezTo>
                    <a:pt x="4383" y="12486"/>
                    <a:pt x="4428" y="12410"/>
                    <a:pt x="4489" y="12334"/>
                  </a:cubicBezTo>
                  <a:cubicBezTo>
                    <a:pt x="4505" y="12311"/>
                    <a:pt x="4527" y="12295"/>
                    <a:pt x="4558" y="12288"/>
                  </a:cubicBezTo>
                  <a:cubicBezTo>
                    <a:pt x="4581" y="12273"/>
                    <a:pt x="4611" y="12273"/>
                    <a:pt x="4634" y="12273"/>
                  </a:cubicBezTo>
                  <a:close/>
                  <a:moveTo>
                    <a:pt x="693" y="1"/>
                  </a:moveTo>
                  <a:cubicBezTo>
                    <a:pt x="1" y="5890"/>
                    <a:pt x="2420" y="11413"/>
                    <a:pt x="5821" y="15864"/>
                  </a:cubicBezTo>
                  <a:cubicBezTo>
                    <a:pt x="5965" y="16069"/>
                    <a:pt x="6117" y="16267"/>
                    <a:pt x="6270" y="16472"/>
                  </a:cubicBezTo>
                  <a:cubicBezTo>
                    <a:pt x="7046" y="16411"/>
                    <a:pt x="7692" y="15970"/>
                    <a:pt x="8141" y="15377"/>
                  </a:cubicBezTo>
                  <a:cubicBezTo>
                    <a:pt x="7791" y="15232"/>
                    <a:pt x="7426" y="15126"/>
                    <a:pt x="7068" y="14958"/>
                  </a:cubicBezTo>
                  <a:cubicBezTo>
                    <a:pt x="6802" y="14837"/>
                    <a:pt x="6726" y="14479"/>
                    <a:pt x="6924" y="14327"/>
                  </a:cubicBezTo>
                  <a:cubicBezTo>
                    <a:pt x="6991" y="14308"/>
                    <a:pt x="7060" y="14300"/>
                    <a:pt x="7132" y="14300"/>
                  </a:cubicBezTo>
                  <a:cubicBezTo>
                    <a:pt x="7595" y="14300"/>
                    <a:pt x="8143" y="14636"/>
                    <a:pt x="8465" y="14636"/>
                  </a:cubicBezTo>
                  <a:cubicBezTo>
                    <a:pt x="8499" y="14636"/>
                    <a:pt x="8531" y="14632"/>
                    <a:pt x="8560" y="14624"/>
                  </a:cubicBezTo>
                  <a:cubicBezTo>
                    <a:pt x="8636" y="14441"/>
                    <a:pt x="8697" y="14243"/>
                    <a:pt x="8742" y="14053"/>
                  </a:cubicBezTo>
                  <a:cubicBezTo>
                    <a:pt x="8932" y="13186"/>
                    <a:pt x="8864" y="12295"/>
                    <a:pt x="8643" y="11459"/>
                  </a:cubicBezTo>
                  <a:cubicBezTo>
                    <a:pt x="7753" y="11771"/>
                    <a:pt x="7053" y="12227"/>
                    <a:pt x="6467" y="13026"/>
                  </a:cubicBezTo>
                  <a:cubicBezTo>
                    <a:pt x="6467" y="13026"/>
                    <a:pt x="6102" y="12843"/>
                    <a:pt x="6125" y="12691"/>
                  </a:cubicBezTo>
                  <a:cubicBezTo>
                    <a:pt x="6353" y="11519"/>
                    <a:pt x="7525" y="11192"/>
                    <a:pt x="8347" y="10561"/>
                  </a:cubicBezTo>
                  <a:cubicBezTo>
                    <a:pt x="8225" y="10272"/>
                    <a:pt x="8088" y="9983"/>
                    <a:pt x="7928" y="9709"/>
                  </a:cubicBezTo>
                  <a:cubicBezTo>
                    <a:pt x="7441" y="8849"/>
                    <a:pt x="6810" y="8081"/>
                    <a:pt x="6117" y="7327"/>
                  </a:cubicBezTo>
                  <a:cubicBezTo>
                    <a:pt x="5273" y="7921"/>
                    <a:pt x="5007" y="9435"/>
                    <a:pt x="4801" y="10568"/>
                  </a:cubicBezTo>
                  <a:cubicBezTo>
                    <a:pt x="4749" y="10798"/>
                    <a:pt x="4639" y="10889"/>
                    <a:pt x="4508" y="10889"/>
                  </a:cubicBezTo>
                  <a:cubicBezTo>
                    <a:pt x="4199" y="10889"/>
                    <a:pt x="3777" y="10376"/>
                    <a:pt x="3767" y="9990"/>
                  </a:cubicBezTo>
                  <a:cubicBezTo>
                    <a:pt x="3919" y="8469"/>
                    <a:pt x="5144" y="8005"/>
                    <a:pt x="5828" y="7023"/>
                  </a:cubicBezTo>
                  <a:cubicBezTo>
                    <a:pt x="5570" y="6749"/>
                    <a:pt x="5311" y="6483"/>
                    <a:pt x="5045" y="6217"/>
                  </a:cubicBezTo>
                  <a:cubicBezTo>
                    <a:pt x="4718" y="5890"/>
                    <a:pt x="4383" y="5562"/>
                    <a:pt x="4048" y="5228"/>
                  </a:cubicBezTo>
                  <a:cubicBezTo>
                    <a:pt x="3523" y="5722"/>
                    <a:pt x="3120" y="6491"/>
                    <a:pt x="2595" y="6498"/>
                  </a:cubicBezTo>
                  <a:cubicBezTo>
                    <a:pt x="1355" y="6331"/>
                    <a:pt x="2854" y="5266"/>
                    <a:pt x="3249" y="4398"/>
                  </a:cubicBezTo>
                  <a:cubicBezTo>
                    <a:pt x="2732" y="3843"/>
                    <a:pt x="2245" y="3265"/>
                    <a:pt x="1796" y="2656"/>
                  </a:cubicBezTo>
                  <a:cubicBezTo>
                    <a:pt x="1264" y="1926"/>
                    <a:pt x="754" y="1043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37"/>
            <p:cNvSpPr/>
            <p:nvPr/>
          </p:nvSpPr>
          <p:spPr>
            <a:xfrm rot="-4613497" flipH="1">
              <a:off x="7752296" y="4490495"/>
              <a:ext cx="21750" cy="91784"/>
            </a:xfrm>
            <a:custGeom>
              <a:avLst/>
              <a:gdLst/>
              <a:ahLst/>
              <a:cxnLst/>
              <a:rect l="l" t="t" r="r" b="b"/>
              <a:pathLst>
                <a:path w="359" h="1515" extrusionOk="0">
                  <a:moveTo>
                    <a:pt x="115" y="1"/>
                  </a:moveTo>
                  <a:cubicBezTo>
                    <a:pt x="54" y="503"/>
                    <a:pt x="16" y="1013"/>
                    <a:pt x="1" y="1515"/>
                  </a:cubicBezTo>
                  <a:cubicBezTo>
                    <a:pt x="115" y="1378"/>
                    <a:pt x="237" y="1249"/>
                    <a:pt x="358" y="1119"/>
                  </a:cubicBezTo>
                  <a:cubicBezTo>
                    <a:pt x="221" y="762"/>
                    <a:pt x="138" y="389"/>
                    <a:pt x="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37"/>
            <p:cNvSpPr/>
            <p:nvPr/>
          </p:nvSpPr>
          <p:spPr>
            <a:xfrm rot="-4613497" flipH="1">
              <a:off x="7855323" y="4550620"/>
              <a:ext cx="66884" cy="82091"/>
            </a:xfrm>
            <a:custGeom>
              <a:avLst/>
              <a:gdLst/>
              <a:ahLst/>
              <a:cxnLst/>
              <a:rect l="l" t="t" r="r" b="b"/>
              <a:pathLst>
                <a:path w="1104" h="1355" extrusionOk="0">
                  <a:moveTo>
                    <a:pt x="936" y="0"/>
                  </a:moveTo>
                  <a:cubicBezTo>
                    <a:pt x="602" y="335"/>
                    <a:pt x="290" y="685"/>
                    <a:pt x="0" y="1058"/>
                  </a:cubicBezTo>
                  <a:cubicBezTo>
                    <a:pt x="8" y="1157"/>
                    <a:pt x="23" y="1256"/>
                    <a:pt x="31" y="1354"/>
                  </a:cubicBezTo>
                  <a:cubicBezTo>
                    <a:pt x="373" y="966"/>
                    <a:pt x="738" y="609"/>
                    <a:pt x="1104" y="251"/>
                  </a:cubicBezTo>
                  <a:cubicBezTo>
                    <a:pt x="1050" y="168"/>
                    <a:pt x="990" y="92"/>
                    <a:pt x="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37"/>
            <p:cNvSpPr/>
            <p:nvPr/>
          </p:nvSpPr>
          <p:spPr>
            <a:xfrm rot="-4613497" flipH="1">
              <a:off x="7891924" y="4564129"/>
              <a:ext cx="98691" cy="124499"/>
            </a:xfrm>
            <a:custGeom>
              <a:avLst/>
              <a:gdLst/>
              <a:ahLst/>
              <a:cxnLst/>
              <a:rect l="l" t="t" r="r" b="b"/>
              <a:pathLst>
                <a:path w="1629" h="2055" extrusionOk="0">
                  <a:moveTo>
                    <a:pt x="1286" y="0"/>
                  </a:moveTo>
                  <a:cubicBezTo>
                    <a:pt x="830" y="441"/>
                    <a:pt x="404" y="898"/>
                    <a:pt x="0" y="1385"/>
                  </a:cubicBezTo>
                  <a:cubicBezTo>
                    <a:pt x="31" y="1613"/>
                    <a:pt x="61" y="1834"/>
                    <a:pt x="92" y="2054"/>
                  </a:cubicBezTo>
                  <a:cubicBezTo>
                    <a:pt x="563" y="1453"/>
                    <a:pt x="1104" y="951"/>
                    <a:pt x="1628" y="441"/>
                  </a:cubicBezTo>
                  <a:cubicBezTo>
                    <a:pt x="1514" y="297"/>
                    <a:pt x="1400" y="152"/>
                    <a:pt x="1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37"/>
            <p:cNvSpPr/>
            <p:nvPr/>
          </p:nvSpPr>
          <p:spPr>
            <a:xfrm rot="-4613497" flipH="1">
              <a:off x="7936462" y="4587360"/>
              <a:ext cx="115291" cy="146188"/>
            </a:xfrm>
            <a:custGeom>
              <a:avLst/>
              <a:gdLst/>
              <a:ahLst/>
              <a:cxnLst/>
              <a:rect l="l" t="t" r="r" b="b"/>
              <a:pathLst>
                <a:path w="1903" h="2413" extrusionOk="0">
                  <a:moveTo>
                    <a:pt x="1712" y="1"/>
                  </a:moveTo>
                  <a:cubicBezTo>
                    <a:pt x="1119" y="579"/>
                    <a:pt x="503" y="1165"/>
                    <a:pt x="0" y="1888"/>
                  </a:cubicBezTo>
                  <a:cubicBezTo>
                    <a:pt x="31" y="2063"/>
                    <a:pt x="69" y="2238"/>
                    <a:pt x="115" y="2413"/>
                  </a:cubicBezTo>
                  <a:cubicBezTo>
                    <a:pt x="601" y="1561"/>
                    <a:pt x="1256" y="876"/>
                    <a:pt x="1880" y="237"/>
                  </a:cubicBezTo>
                  <a:cubicBezTo>
                    <a:pt x="1887" y="229"/>
                    <a:pt x="1895" y="222"/>
                    <a:pt x="1902" y="222"/>
                  </a:cubicBezTo>
                  <a:cubicBezTo>
                    <a:pt x="1842" y="145"/>
                    <a:pt x="1781" y="77"/>
                    <a:pt x="1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37"/>
            <p:cNvSpPr/>
            <p:nvPr/>
          </p:nvSpPr>
          <p:spPr>
            <a:xfrm rot="-4613497" flipH="1">
              <a:off x="7986987" y="4592570"/>
              <a:ext cx="123591" cy="204712"/>
            </a:xfrm>
            <a:custGeom>
              <a:avLst/>
              <a:gdLst/>
              <a:ahLst/>
              <a:cxnLst/>
              <a:rect l="l" t="t" r="r" b="b"/>
              <a:pathLst>
                <a:path w="2040" h="3379" extrusionOk="0">
                  <a:moveTo>
                    <a:pt x="1903" y="1"/>
                  </a:moveTo>
                  <a:cubicBezTo>
                    <a:pt x="1895" y="46"/>
                    <a:pt x="1872" y="92"/>
                    <a:pt x="1834" y="130"/>
                  </a:cubicBezTo>
                  <a:cubicBezTo>
                    <a:pt x="1173" y="838"/>
                    <a:pt x="465" y="1599"/>
                    <a:pt x="1" y="2580"/>
                  </a:cubicBezTo>
                  <a:cubicBezTo>
                    <a:pt x="69" y="2846"/>
                    <a:pt x="145" y="3113"/>
                    <a:pt x="229" y="3379"/>
                  </a:cubicBezTo>
                  <a:cubicBezTo>
                    <a:pt x="473" y="2945"/>
                    <a:pt x="724" y="2527"/>
                    <a:pt x="990" y="2116"/>
                  </a:cubicBezTo>
                  <a:cubicBezTo>
                    <a:pt x="564" y="1758"/>
                    <a:pt x="1697" y="891"/>
                    <a:pt x="2040" y="145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37"/>
            <p:cNvSpPr/>
            <p:nvPr/>
          </p:nvSpPr>
          <p:spPr>
            <a:xfrm rot="-4613497" flipH="1">
              <a:off x="8048472" y="4660344"/>
              <a:ext cx="162364" cy="252634"/>
            </a:xfrm>
            <a:custGeom>
              <a:avLst/>
              <a:gdLst/>
              <a:ahLst/>
              <a:cxnLst/>
              <a:rect l="l" t="t" r="r" b="b"/>
              <a:pathLst>
                <a:path w="2680" h="4170" extrusionOk="0">
                  <a:moveTo>
                    <a:pt x="2245" y="1"/>
                  </a:moveTo>
                  <a:cubicBezTo>
                    <a:pt x="1515" y="807"/>
                    <a:pt x="975" y="1826"/>
                    <a:pt x="457" y="2899"/>
                  </a:cubicBezTo>
                  <a:cubicBezTo>
                    <a:pt x="305" y="3219"/>
                    <a:pt x="146" y="3553"/>
                    <a:pt x="1" y="3888"/>
                  </a:cubicBezTo>
                  <a:cubicBezTo>
                    <a:pt x="39" y="3980"/>
                    <a:pt x="77" y="4078"/>
                    <a:pt x="115" y="4170"/>
                  </a:cubicBezTo>
                  <a:cubicBezTo>
                    <a:pt x="731" y="2663"/>
                    <a:pt x="1614" y="1385"/>
                    <a:pt x="2679" y="427"/>
                  </a:cubicBezTo>
                  <a:cubicBezTo>
                    <a:pt x="2534" y="282"/>
                    <a:pt x="2390" y="145"/>
                    <a:pt x="2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37"/>
            <p:cNvSpPr/>
            <p:nvPr/>
          </p:nvSpPr>
          <p:spPr>
            <a:xfrm rot="-4613497" flipH="1">
              <a:off x="8284896" y="4762146"/>
              <a:ext cx="48467" cy="139706"/>
            </a:xfrm>
            <a:custGeom>
              <a:avLst/>
              <a:gdLst/>
              <a:ahLst/>
              <a:cxnLst/>
              <a:rect l="l" t="t" r="r" b="b"/>
              <a:pathLst>
                <a:path w="800" h="2306" extrusionOk="0">
                  <a:moveTo>
                    <a:pt x="799" y="0"/>
                  </a:moveTo>
                  <a:cubicBezTo>
                    <a:pt x="701" y="206"/>
                    <a:pt x="617" y="419"/>
                    <a:pt x="526" y="632"/>
                  </a:cubicBezTo>
                  <a:cubicBezTo>
                    <a:pt x="328" y="1096"/>
                    <a:pt x="153" y="1575"/>
                    <a:pt x="1" y="2062"/>
                  </a:cubicBezTo>
                  <a:lnTo>
                    <a:pt x="130" y="2305"/>
                  </a:lnTo>
                  <a:cubicBezTo>
                    <a:pt x="153" y="2237"/>
                    <a:pt x="176" y="2176"/>
                    <a:pt x="198" y="2108"/>
                  </a:cubicBezTo>
                  <a:cubicBezTo>
                    <a:pt x="373" y="1636"/>
                    <a:pt x="556" y="1179"/>
                    <a:pt x="746" y="723"/>
                  </a:cubicBezTo>
                  <a:cubicBezTo>
                    <a:pt x="716" y="654"/>
                    <a:pt x="708" y="578"/>
                    <a:pt x="701" y="510"/>
                  </a:cubicBezTo>
                  <a:cubicBezTo>
                    <a:pt x="716" y="335"/>
                    <a:pt x="746" y="168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37"/>
            <p:cNvSpPr/>
            <p:nvPr/>
          </p:nvSpPr>
          <p:spPr>
            <a:xfrm rot="-4613497" flipH="1">
              <a:off x="8071558" y="4816749"/>
              <a:ext cx="95964" cy="128195"/>
            </a:xfrm>
            <a:custGeom>
              <a:avLst/>
              <a:gdLst/>
              <a:ahLst/>
              <a:cxnLst/>
              <a:rect l="l" t="t" r="r" b="b"/>
              <a:pathLst>
                <a:path w="1584" h="2116" extrusionOk="0">
                  <a:moveTo>
                    <a:pt x="1363" y="1"/>
                  </a:moveTo>
                  <a:cubicBezTo>
                    <a:pt x="822" y="640"/>
                    <a:pt x="366" y="1355"/>
                    <a:pt x="1" y="2116"/>
                  </a:cubicBezTo>
                  <a:cubicBezTo>
                    <a:pt x="237" y="1789"/>
                    <a:pt x="503" y="1492"/>
                    <a:pt x="800" y="1226"/>
                  </a:cubicBezTo>
                  <a:cubicBezTo>
                    <a:pt x="1028" y="868"/>
                    <a:pt x="1287" y="533"/>
                    <a:pt x="1583" y="229"/>
                  </a:cubicBezTo>
                  <a:cubicBezTo>
                    <a:pt x="1507" y="153"/>
                    <a:pt x="1439" y="77"/>
                    <a:pt x="13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37"/>
            <p:cNvSpPr/>
            <p:nvPr/>
          </p:nvSpPr>
          <p:spPr>
            <a:xfrm rot="-4613497" flipH="1">
              <a:off x="8099792" y="4683506"/>
              <a:ext cx="167332" cy="284864"/>
            </a:xfrm>
            <a:custGeom>
              <a:avLst/>
              <a:gdLst/>
              <a:ahLst/>
              <a:cxnLst/>
              <a:rect l="l" t="t" r="r" b="b"/>
              <a:pathLst>
                <a:path w="2762" h="4702" extrusionOk="0">
                  <a:moveTo>
                    <a:pt x="2610" y="0"/>
                  </a:moveTo>
                  <a:cubicBezTo>
                    <a:pt x="1484" y="1027"/>
                    <a:pt x="586" y="2412"/>
                    <a:pt x="0" y="4048"/>
                  </a:cubicBezTo>
                  <a:cubicBezTo>
                    <a:pt x="99" y="4268"/>
                    <a:pt x="198" y="4489"/>
                    <a:pt x="304" y="4702"/>
                  </a:cubicBezTo>
                  <a:cubicBezTo>
                    <a:pt x="418" y="4367"/>
                    <a:pt x="548" y="4048"/>
                    <a:pt x="685" y="3736"/>
                  </a:cubicBezTo>
                  <a:cubicBezTo>
                    <a:pt x="1248" y="2404"/>
                    <a:pt x="1887" y="1141"/>
                    <a:pt x="2762" y="152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37"/>
            <p:cNvSpPr/>
            <p:nvPr/>
          </p:nvSpPr>
          <p:spPr>
            <a:xfrm rot="-4613497" flipH="1">
              <a:off x="8347985" y="4806092"/>
              <a:ext cx="48043" cy="135526"/>
            </a:xfrm>
            <a:custGeom>
              <a:avLst/>
              <a:gdLst/>
              <a:ahLst/>
              <a:cxnLst/>
              <a:rect l="l" t="t" r="r" b="b"/>
              <a:pathLst>
                <a:path w="793" h="2237" extrusionOk="0">
                  <a:moveTo>
                    <a:pt x="617" y="0"/>
                  </a:moveTo>
                  <a:cubicBezTo>
                    <a:pt x="435" y="449"/>
                    <a:pt x="260" y="906"/>
                    <a:pt x="100" y="1385"/>
                  </a:cubicBezTo>
                  <a:cubicBezTo>
                    <a:pt x="69" y="1484"/>
                    <a:pt x="31" y="1583"/>
                    <a:pt x="1" y="1674"/>
                  </a:cubicBezTo>
                  <a:cubicBezTo>
                    <a:pt x="107" y="1864"/>
                    <a:pt x="214" y="2047"/>
                    <a:pt x="328" y="2237"/>
                  </a:cubicBezTo>
                  <a:cubicBezTo>
                    <a:pt x="419" y="1522"/>
                    <a:pt x="572" y="822"/>
                    <a:pt x="792" y="137"/>
                  </a:cubicBezTo>
                  <a:cubicBezTo>
                    <a:pt x="724" y="99"/>
                    <a:pt x="663" y="53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37"/>
            <p:cNvSpPr/>
            <p:nvPr/>
          </p:nvSpPr>
          <p:spPr>
            <a:xfrm rot="-4613497" flipH="1">
              <a:off x="8096238" y="4884701"/>
              <a:ext cx="59493" cy="87604"/>
            </a:xfrm>
            <a:custGeom>
              <a:avLst/>
              <a:gdLst/>
              <a:ahLst/>
              <a:cxnLst/>
              <a:rect l="l" t="t" r="r" b="b"/>
              <a:pathLst>
                <a:path w="982" h="1446" extrusionOk="0">
                  <a:moveTo>
                    <a:pt x="905" y="0"/>
                  </a:moveTo>
                  <a:cubicBezTo>
                    <a:pt x="479" y="304"/>
                    <a:pt x="198" y="837"/>
                    <a:pt x="0" y="1446"/>
                  </a:cubicBezTo>
                  <a:cubicBezTo>
                    <a:pt x="282" y="959"/>
                    <a:pt x="609" y="502"/>
                    <a:pt x="982" y="76"/>
                  </a:cubicBezTo>
                  <a:lnTo>
                    <a:pt x="9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37"/>
            <p:cNvSpPr/>
            <p:nvPr/>
          </p:nvSpPr>
          <p:spPr>
            <a:xfrm rot="-4613497" flipH="1">
              <a:off x="8441567" y="4889132"/>
              <a:ext cx="21265" cy="69247"/>
            </a:xfrm>
            <a:custGeom>
              <a:avLst/>
              <a:gdLst/>
              <a:ahLst/>
              <a:cxnLst/>
              <a:rect l="l" t="t" r="r" b="b"/>
              <a:pathLst>
                <a:path w="351" h="1143" extrusionOk="0">
                  <a:moveTo>
                    <a:pt x="100" y="1"/>
                  </a:moveTo>
                  <a:cubicBezTo>
                    <a:pt x="54" y="282"/>
                    <a:pt x="23" y="572"/>
                    <a:pt x="1" y="853"/>
                  </a:cubicBezTo>
                  <a:cubicBezTo>
                    <a:pt x="62" y="952"/>
                    <a:pt x="122" y="1043"/>
                    <a:pt x="183" y="1142"/>
                  </a:cubicBezTo>
                  <a:cubicBezTo>
                    <a:pt x="229" y="838"/>
                    <a:pt x="282" y="541"/>
                    <a:pt x="351" y="244"/>
                  </a:cubicBezTo>
                  <a:lnTo>
                    <a:pt x="313" y="244"/>
                  </a:lnTo>
                  <a:cubicBezTo>
                    <a:pt x="282" y="237"/>
                    <a:pt x="252" y="222"/>
                    <a:pt x="229" y="206"/>
                  </a:cubicBezTo>
                  <a:lnTo>
                    <a:pt x="183" y="161"/>
                  </a:lnTo>
                  <a:cubicBezTo>
                    <a:pt x="145" y="130"/>
                    <a:pt x="122" y="85"/>
                    <a:pt x="107" y="39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37"/>
            <p:cNvSpPr/>
            <p:nvPr/>
          </p:nvSpPr>
          <p:spPr>
            <a:xfrm rot="-4613497" flipH="1">
              <a:off x="8360591" y="4971677"/>
              <a:ext cx="123106" cy="162304"/>
            </a:xfrm>
            <a:custGeom>
              <a:avLst/>
              <a:gdLst/>
              <a:ahLst/>
              <a:cxnLst/>
              <a:rect l="l" t="t" r="r" b="b"/>
              <a:pathLst>
                <a:path w="2032" h="2679" extrusionOk="0">
                  <a:moveTo>
                    <a:pt x="2032" y="1"/>
                  </a:moveTo>
                  <a:lnTo>
                    <a:pt x="2032" y="1"/>
                  </a:lnTo>
                  <a:cubicBezTo>
                    <a:pt x="1583" y="282"/>
                    <a:pt x="1202" y="647"/>
                    <a:pt x="898" y="1081"/>
                  </a:cubicBezTo>
                  <a:cubicBezTo>
                    <a:pt x="792" y="1028"/>
                    <a:pt x="693" y="959"/>
                    <a:pt x="609" y="875"/>
                  </a:cubicBezTo>
                  <a:lnTo>
                    <a:pt x="540" y="1058"/>
                  </a:lnTo>
                  <a:cubicBezTo>
                    <a:pt x="327" y="1591"/>
                    <a:pt x="152" y="2131"/>
                    <a:pt x="0" y="2679"/>
                  </a:cubicBezTo>
                  <a:cubicBezTo>
                    <a:pt x="365" y="1994"/>
                    <a:pt x="807" y="1355"/>
                    <a:pt x="1316" y="761"/>
                  </a:cubicBezTo>
                  <a:cubicBezTo>
                    <a:pt x="1537" y="495"/>
                    <a:pt x="1773" y="244"/>
                    <a:pt x="2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37"/>
            <p:cNvSpPr/>
            <p:nvPr/>
          </p:nvSpPr>
          <p:spPr>
            <a:xfrm rot="-4613497" flipH="1">
              <a:off x="8209983" y="5018946"/>
              <a:ext cx="96873" cy="110262"/>
            </a:xfrm>
            <a:custGeom>
              <a:avLst/>
              <a:gdLst/>
              <a:ahLst/>
              <a:cxnLst/>
              <a:rect l="l" t="t" r="r" b="b"/>
              <a:pathLst>
                <a:path w="1599" h="1820" extrusionOk="0">
                  <a:moveTo>
                    <a:pt x="1241" y="1"/>
                  </a:moveTo>
                  <a:cubicBezTo>
                    <a:pt x="762" y="556"/>
                    <a:pt x="351" y="1165"/>
                    <a:pt x="1" y="1819"/>
                  </a:cubicBezTo>
                  <a:cubicBezTo>
                    <a:pt x="465" y="1401"/>
                    <a:pt x="1089" y="1119"/>
                    <a:pt x="1599" y="739"/>
                  </a:cubicBezTo>
                  <a:cubicBezTo>
                    <a:pt x="1492" y="488"/>
                    <a:pt x="1370" y="237"/>
                    <a:pt x="1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37"/>
            <p:cNvSpPr/>
            <p:nvPr/>
          </p:nvSpPr>
          <p:spPr>
            <a:xfrm rot="-4613497" flipH="1">
              <a:off x="8360836" y="4956857"/>
              <a:ext cx="186719" cy="284501"/>
            </a:xfrm>
            <a:custGeom>
              <a:avLst/>
              <a:gdLst/>
              <a:ahLst/>
              <a:cxnLst/>
              <a:rect l="l" t="t" r="r" b="b"/>
              <a:pathLst>
                <a:path w="3082" h="4696" extrusionOk="0">
                  <a:moveTo>
                    <a:pt x="3013" y="1"/>
                  </a:moveTo>
                  <a:cubicBezTo>
                    <a:pt x="2465" y="412"/>
                    <a:pt x="1971" y="891"/>
                    <a:pt x="1552" y="1424"/>
                  </a:cubicBezTo>
                  <a:cubicBezTo>
                    <a:pt x="944" y="2192"/>
                    <a:pt x="343" y="3044"/>
                    <a:pt x="0" y="4048"/>
                  </a:cubicBezTo>
                  <a:cubicBezTo>
                    <a:pt x="53" y="4117"/>
                    <a:pt x="99" y="4178"/>
                    <a:pt x="145" y="4239"/>
                  </a:cubicBezTo>
                  <a:cubicBezTo>
                    <a:pt x="259" y="4391"/>
                    <a:pt x="365" y="4543"/>
                    <a:pt x="480" y="4695"/>
                  </a:cubicBezTo>
                  <a:cubicBezTo>
                    <a:pt x="647" y="4132"/>
                    <a:pt x="875" y="3584"/>
                    <a:pt x="1157" y="3059"/>
                  </a:cubicBezTo>
                  <a:cubicBezTo>
                    <a:pt x="1103" y="2930"/>
                    <a:pt x="1141" y="2785"/>
                    <a:pt x="1240" y="2702"/>
                  </a:cubicBezTo>
                  <a:cubicBezTo>
                    <a:pt x="1286" y="2687"/>
                    <a:pt x="1324" y="2679"/>
                    <a:pt x="1370" y="2679"/>
                  </a:cubicBezTo>
                  <a:cubicBezTo>
                    <a:pt x="1811" y="1933"/>
                    <a:pt x="2321" y="1226"/>
                    <a:pt x="2891" y="579"/>
                  </a:cubicBezTo>
                  <a:cubicBezTo>
                    <a:pt x="2960" y="511"/>
                    <a:pt x="3021" y="442"/>
                    <a:pt x="3081" y="374"/>
                  </a:cubicBezTo>
                  <a:cubicBezTo>
                    <a:pt x="3066" y="244"/>
                    <a:pt x="3036" y="123"/>
                    <a:pt x="3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37"/>
            <p:cNvSpPr/>
            <p:nvPr/>
          </p:nvSpPr>
          <p:spPr>
            <a:xfrm rot="-4613497" flipH="1">
              <a:off x="8530340" y="5075901"/>
              <a:ext cx="55798" cy="83484"/>
            </a:xfrm>
            <a:custGeom>
              <a:avLst/>
              <a:gdLst/>
              <a:ahLst/>
              <a:cxnLst/>
              <a:rect l="l" t="t" r="r" b="b"/>
              <a:pathLst>
                <a:path w="921" h="1378" extrusionOk="0">
                  <a:moveTo>
                    <a:pt x="548" y="1"/>
                  </a:moveTo>
                  <a:cubicBezTo>
                    <a:pt x="327" y="442"/>
                    <a:pt x="145" y="906"/>
                    <a:pt x="0" y="1378"/>
                  </a:cubicBezTo>
                  <a:cubicBezTo>
                    <a:pt x="175" y="1340"/>
                    <a:pt x="335" y="1271"/>
                    <a:pt x="495" y="1188"/>
                  </a:cubicBezTo>
                  <a:cubicBezTo>
                    <a:pt x="632" y="830"/>
                    <a:pt x="761" y="480"/>
                    <a:pt x="921" y="145"/>
                  </a:cubicBezTo>
                  <a:cubicBezTo>
                    <a:pt x="799" y="92"/>
                    <a:pt x="670" y="54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37"/>
            <p:cNvSpPr/>
            <p:nvPr/>
          </p:nvSpPr>
          <p:spPr>
            <a:xfrm rot="-4613497" flipH="1">
              <a:off x="8525638" y="5158512"/>
              <a:ext cx="13934" cy="18478"/>
            </a:xfrm>
            <a:custGeom>
              <a:avLst/>
              <a:gdLst/>
              <a:ahLst/>
              <a:cxnLst/>
              <a:rect l="l" t="t" r="r" b="b"/>
              <a:pathLst>
                <a:path w="230" h="305" extrusionOk="0">
                  <a:moveTo>
                    <a:pt x="130" y="1"/>
                  </a:moveTo>
                  <a:cubicBezTo>
                    <a:pt x="85" y="100"/>
                    <a:pt x="47" y="206"/>
                    <a:pt x="1" y="305"/>
                  </a:cubicBezTo>
                  <a:cubicBezTo>
                    <a:pt x="77" y="221"/>
                    <a:pt x="153" y="130"/>
                    <a:pt x="229" y="39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37"/>
            <p:cNvSpPr/>
            <p:nvPr/>
          </p:nvSpPr>
          <p:spPr>
            <a:xfrm rot="-4613497" flipH="1">
              <a:off x="8243938" y="4826346"/>
              <a:ext cx="179388" cy="373862"/>
            </a:xfrm>
            <a:custGeom>
              <a:avLst/>
              <a:gdLst/>
              <a:ahLst/>
              <a:cxnLst/>
              <a:rect l="l" t="t" r="r" b="b"/>
              <a:pathLst>
                <a:path w="2961" h="6171" extrusionOk="0">
                  <a:moveTo>
                    <a:pt x="2405" y="0"/>
                  </a:moveTo>
                  <a:cubicBezTo>
                    <a:pt x="1043" y="1446"/>
                    <a:pt x="275" y="3523"/>
                    <a:pt x="1" y="5821"/>
                  </a:cubicBezTo>
                  <a:cubicBezTo>
                    <a:pt x="77" y="5942"/>
                    <a:pt x="153" y="6056"/>
                    <a:pt x="237" y="6171"/>
                  </a:cubicBezTo>
                  <a:cubicBezTo>
                    <a:pt x="389" y="5547"/>
                    <a:pt x="579" y="4938"/>
                    <a:pt x="815" y="4345"/>
                  </a:cubicBezTo>
                  <a:cubicBezTo>
                    <a:pt x="1302" y="3036"/>
                    <a:pt x="2025" y="1834"/>
                    <a:pt x="2960" y="807"/>
                  </a:cubicBezTo>
                  <a:cubicBezTo>
                    <a:pt x="2785" y="533"/>
                    <a:pt x="2603" y="259"/>
                    <a:pt x="2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37"/>
            <p:cNvSpPr/>
            <p:nvPr/>
          </p:nvSpPr>
          <p:spPr>
            <a:xfrm rot="-4613497" flipH="1">
              <a:off x="8375939" y="5094061"/>
              <a:ext cx="77971" cy="115775"/>
            </a:xfrm>
            <a:custGeom>
              <a:avLst/>
              <a:gdLst/>
              <a:ahLst/>
              <a:cxnLst/>
              <a:rect l="l" t="t" r="r" b="b"/>
              <a:pathLst>
                <a:path w="1287" h="1911" extrusionOk="0">
                  <a:moveTo>
                    <a:pt x="1264" y="1"/>
                  </a:moveTo>
                  <a:cubicBezTo>
                    <a:pt x="799" y="556"/>
                    <a:pt x="373" y="1157"/>
                    <a:pt x="1" y="1788"/>
                  </a:cubicBezTo>
                  <a:cubicBezTo>
                    <a:pt x="122" y="1826"/>
                    <a:pt x="244" y="1872"/>
                    <a:pt x="366" y="1910"/>
                  </a:cubicBezTo>
                  <a:cubicBezTo>
                    <a:pt x="556" y="1591"/>
                    <a:pt x="784" y="1294"/>
                    <a:pt x="1051" y="1035"/>
                  </a:cubicBezTo>
                  <a:cubicBezTo>
                    <a:pt x="1119" y="967"/>
                    <a:pt x="1195" y="906"/>
                    <a:pt x="1264" y="837"/>
                  </a:cubicBezTo>
                  <a:cubicBezTo>
                    <a:pt x="1286" y="556"/>
                    <a:pt x="1286" y="274"/>
                    <a:pt x="1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37"/>
            <p:cNvSpPr/>
            <p:nvPr/>
          </p:nvSpPr>
          <p:spPr>
            <a:xfrm rot="-4613497" flipH="1">
              <a:off x="8454338" y="5172001"/>
              <a:ext cx="17085" cy="24839"/>
            </a:xfrm>
            <a:custGeom>
              <a:avLst/>
              <a:gdLst/>
              <a:ahLst/>
              <a:cxnLst/>
              <a:rect l="l" t="t" r="r" b="b"/>
              <a:pathLst>
                <a:path w="282" h="410" extrusionOk="0">
                  <a:moveTo>
                    <a:pt x="282" y="1"/>
                  </a:moveTo>
                  <a:lnTo>
                    <a:pt x="282" y="1"/>
                  </a:lnTo>
                  <a:cubicBezTo>
                    <a:pt x="183" y="130"/>
                    <a:pt x="84" y="267"/>
                    <a:pt x="0" y="404"/>
                  </a:cubicBezTo>
                  <a:cubicBezTo>
                    <a:pt x="19" y="407"/>
                    <a:pt x="39" y="409"/>
                    <a:pt x="60" y="409"/>
                  </a:cubicBezTo>
                  <a:cubicBezTo>
                    <a:pt x="89" y="409"/>
                    <a:pt x="118" y="405"/>
                    <a:pt x="145" y="397"/>
                  </a:cubicBezTo>
                  <a:cubicBezTo>
                    <a:pt x="198" y="267"/>
                    <a:pt x="244" y="138"/>
                    <a:pt x="282" y="1"/>
                  </a:cubicBezTo>
                  <a:close/>
                </a:path>
              </a:pathLst>
            </a:custGeom>
            <a:solidFill>
              <a:srgbClr val="506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37"/>
            <p:cNvSpPr/>
            <p:nvPr/>
          </p:nvSpPr>
          <p:spPr>
            <a:xfrm rot="-4613497" flipH="1">
              <a:off x="8170823" y="4808440"/>
              <a:ext cx="156730" cy="291347"/>
            </a:xfrm>
            <a:custGeom>
              <a:avLst/>
              <a:gdLst/>
              <a:ahLst/>
              <a:cxnLst/>
              <a:rect l="l" t="t" r="r" b="b"/>
              <a:pathLst>
                <a:path w="2587" h="4809" extrusionOk="0">
                  <a:moveTo>
                    <a:pt x="2115" y="1"/>
                  </a:moveTo>
                  <a:cubicBezTo>
                    <a:pt x="1050" y="1264"/>
                    <a:pt x="312" y="2930"/>
                    <a:pt x="0" y="4809"/>
                  </a:cubicBezTo>
                  <a:cubicBezTo>
                    <a:pt x="30" y="4740"/>
                    <a:pt x="76" y="4664"/>
                    <a:pt x="122" y="4604"/>
                  </a:cubicBezTo>
                  <a:cubicBezTo>
                    <a:pt x="145" y="4581"/>
                    <a:pt x="167" y="4565"/>
                    <a:pt x="190" y="4558"/>
                  </a:cubicBezTo>
                  <a:cubicBezTo>
                    <a:pt x="221" y="4543"/>
                    <a:pt x="243" y="4543"/>
                    <a:pt x="274" y="4543"/>
                  </a:cubicBezTo>
                  <a:cubicBezTo>
                    <a:pt x="304" y="4543"/>
                    <a:pt x="335" y="4558"/>
                    <a:pt x="358" y="4573"/>
                  </a:cubicBezTo>
                  <a:cubicBezTo>
                    <a:pt x="365" y="4573"/>
                    <a:pt x="373" y="4581"/>
                    <a:pt x="380" y="4588"/>
                  </a:cubicBezTo>
                  <a:cubicBezTo>
                    <a:pt x="829" y="2998"/>
                    <a:pt x="1560" y="1606"/>
                    <a:pt x="2587" y="556"/>
                  </a:cubicBezTo>
                  <a:cubicBezTo>
                    <a:pt x="2435" y="373"/>
                    <a:pt x="2275" y="183"/>
                    <a:pt x="2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37"/>
            <p:cNvSpPr/>
            <p:nvPr/>
          </p:nvSpPr>
          <p:spPr>
            <a:xfrm rot="-4613497" flipH="1">
              <a:off x="8084376" y="4647762"/>
              <a:ext cx="98751" cy="161395"/>
            </a:xfrm>
            <a:custGeom>
              <a:avLst/>
              <a:gdLst/>
              <a:ahLst/>
              <a:cxnLst/>
              <a:rect l="l" t="t" r="r" b="b"/>
              <a:pathLst>
                <a:path w="1630" h="2664" extrusionOk="0">
                  <a:moveTo>
                    <a:pt x="1629" y="1"/>
                  </a:moveTo>
                  <a:cubicBezTo>
                    <a:pt x="1439" y="198"/>
                    <a:pt x="1249" y="351"/>
                    <a:pt x="1043" y="389"/>
                  </a:cubicBezTo>
                  <a:cubicBezTo>
                    <a:pt x="678" y="944"/>
                    <a:pt x="336" y="1537"/>
                    <a:pt x="1" y="2146"/>
                  </a:cubicBezTo>
                  <a:cubicBezTo>
                    <a:pt x="62" y="2321"/>
                    <a:pt x="123" y="2488"/>
                    <a:pt x="184" y="2663"/>
                  </a:cubicBezTo>
                  <a:cubicBezTo>
                    <a:pt x="282" y="2458"/>
                    <a:pt x="374" y="2268"/>
                    <a:pt x="473" y="2070"/>
                  </a:cubicBezTo>
                  <a:lnTo>
                    <a:pt x="435" y="2040"/>
                  </a:lnTo>
                  <a:cubicBezTo>
                    <a:pt x="404" y="2001"/>
                    <a:pt x="381" y="1963"/>
                    <a:pt x="366" y="1918"/>
                  </a:cubicBezTo>
                  <a:cubicBezTo>
                    <a:pt x="366" y="1895"/>
                    <a:pt x="359" y="1872"/>
                    <a:pt x="359" y="1849"/>
                  </a:cubicBezTo>
                  <a:cubicBezTo>
                    <a:pt x="351" y="1804"/>
                    <a:pt x="359" y="1758"/>
                    <a:pt x="374" y="1720"/>
                  </a:cubicBezTo>
                  <a:lnTo>
                    <a:pt x="435" y="1553"/>
                  </a:lnTo>
                  <a:cubicBezTo>
                    <a:pt x="442" y="1522"/>
                    <a:pt x="465" y="1499"/>
                    <a:pt x="488" y="1477"/>
                  </a:cubicBezTo>
                  <a:cubicBezTo>
                    <a:pt x="503" y="1461"/>
                    <a:pt x="526" y="1446"/>
                    <a:pt x="549" y="1438"/>
                  </a:cubicBezTo>
                  <a:cubicBezTo>
                    <a:pt x="564" y="1431"/>
                    <a:pt x="579" y="1427"/>
                    <a:pt x="593" y="1427"/>
                  </a:cubicBezTo>
                  <a:cubicBezTo>
                    <a:pt x="608" y="1427"/>
                    <a:pt x="621" y="1431"/>
                    <a:pt x="632" y="1438"/>
                  </a:cubicBezTo>
                  <a:cubicBezTo>
                    <a:pt x="663" y="1438"/>
                    <a:pt x="686" y="1454"/>
                    <a:pt x="708" y="1469"/>
                  </a:cubicBezTo>
                  <a:lnTo>
                    <a:pt x="754" y="1507"/>
                  </a:lnTo>
                  <a:cubicBezTo>
                    <a:pt x="1013" y="990"/>
                    <a:pt x="1310" y="487"/>
                    <a:pt x="1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37"/>
            <p:cNvSpPr/>
            <p:nvPr/>
          </p:nvSpPr>
          <p:spPr>
            <a:xfrm rot="-4613497" flipH="1">
              <a:off x="7819405" y="4533270"/>
              <a:ext cx="44287" cy="65006"/>
            </a:xfrm>
            <a:custGeom>
              <a:avLst/>
              <a:gdLst/>
              <a:ahLst/>
              <a:cxnLst/>
              <a:rect l="l" t="t" r="r" b="b"/>
              <a:pathLst>
                <a:path w="731" h="1073" extrusionOk="0">
                  <a:moveTo>
                    <a:pt x="563" y="0"/>
                  </a:moveTo>
                  <a:cubicBezTo>
                    <a:pt x="373" y="213"/>
                    <a:pt x="190" y="434"/>
                    <a:pt x="0" y="654"/>
                  </a:cubicBezTo>
                  <a:cubicBezTo>
                    <a:pt x="8" y="791"/>
                    <a:pt x="8" y="936"/>
                    <a:pt x="15" y="1073"/>
                  </a:cubicBezTo>
                  <a:cubicBezTo>
                    <a:pt x="244" y="799"/>
                    <a:pt x="480" y="548"/>
                    <a:pt x="731" y="304"/>
                  </a:cubicBezTo>
                  <a:cubicBezTo>
                    <a:pt x="670" y="205"/>
                    <a:pt x="616" y="107"/>
                    <a:pt x="5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37"/>
            <p:cNvSpPr/>
            <p:nvPr/>
          </p:nvSpPr>
          <p:spPr>
            <a:xfrm rot="-4613497" flipH="1">
              <a:off x="7977235" y="4138645"/>
              <a:ext cx="530592" cy="1159753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rgbClr val="3B5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37"/>
            <p:cNvSpPr/>
            <p:nvPr/>
          </p:nvSpPr>
          <p:spPr>
            <a:xfrm rot="-4613497" flipH="1">
              <a:off x="7977235" y="4138645"/>
              <a:ext cx="530592" cy="1159753"/>
            </a:xfrm>
            <a:custGeom>
              <a:avLst/>
              <a:gdLst/>
              <a:ahLst/>
              <a:cxnLst/>
              <a:rect l="l" t="t" r="r" b="b"/>
              <a:pathLst>
                <a:path w="8758" h="19143" extrusionOk="0">
                  <a:moveTo>
                    <a:pt x="2936" y="8829"/>
                  </a:moveTo>
                  <a:cubicBezTo>
                    <a:pt x="2957" y="8829"/>
                    <a:pt x="2978" y="8833"/>
                    <a:pt x="2998" y="8841"/>
                  </a:cubicBezTo>
                  <a:cubicBezTo>
                    <a:pt x="3211" y="8948"/>
                    <a:pt x="3417" y="9062"/>
                    <a:pt x="3607" y="9199"/>
                  </a:cubicBezTo>
                  <a:cubicBezTo>
                    <a:pt x="3660" y="9245"/>
                    <a:pt x="3706" y="9306"/>
                    <a:pt x="3729" y="9366"/>
                  </a:cubicBezTo>
                  <a:cubicBezTo>
                    <a:pt x="3752" y="9435"/>
                    <a:pt x="3752" y="9503"/>
                    <a:pt x="3736" y="9572"/>
                  </a:cubicBezTo>
                  <a:cubicBezTo>
                    <a:pt x="3721" y="9633"/>
                    <a:pt x="3675" y="9678"/>
                    <a:pt x="3622" y="9701"/>
                  </a:cubicBezTo>
                  <a:cubicBezTo>
                    <a:pt x="3605" y="9706"/>
                    <a:pt x="3588" y="9708"/>
                    <a:pt x="3570" y="9708"/>
                  </a:cubicBezTo>
                  <a:cubicBezTo>
                    <a:pt x="3532" y="9708"/>
                    <a:pt x="3494" y="9697"/>
                    <a:pt x="3462" y="9671"/>
                  </a:cubicBezTo>
                  <a:cubicBezTo>
                    <a:pt x="3364" y="9602"/>
                    <a:pt x="3257" y="9541"/>
                    <a:pt x="3151" y="9480"/>
                  </a:cubicBezTo>
                  <a:cubicBezTo>
                    <a:pt x="3082" y="9442"/>
                    <a:pt x="3014" y="9412"/>
                    <a:pt x="2945" y="9382"/>
                  </a:cubicBezTo>
                  <a:cubicBezTo>
                    <a:pt x="2884" y="9351"/>
                    <a:pt x="2839" y="9306"/>
                    <a:pt x="2808" y="9245"/>
                  </a:cubicBezTo>
                  <a:cubicBezTo>
                    <a:pt x="2770" y="9176"/>
                    <a:pt x="2755" y="9108"/>
                    <a:pt x="2762" y="9032"/>
                  </a:cubicBezTo>
                  <a:cubicBezTo>
                    <a:pt x="2762" y="8963"/>
                    <a:pt x="2793" y="8910"/>
                    <a:pt x="2839" y="8864"/>
                  </a:cubicBezTo>
                  <a:cubicBezTo>
                    <a:pt x="2867" y="8840"/>
                    <a:pt x="2902" y="8829"/>
                    <a:pt x="2936" y="8829"/>
                  </a:cubicBezTo>
                  <a:close/>
                  <a:moveTo>
                    <a:pt x="2453" y="13670"/>
                  </a:moveTo>
                  <a:cubicBezTo>
                    <a:pt x="2667" y="13670"/>
                    <a:pt x="2869" y="14127"/>
                    <a:pt x="2664" y="14243"/>
                  </a:cubicBezTo>
                  <a:cubicBezTo>
                    <a:pt x="2640" y="14256"/>
                    <a:pt x="2615" y="14262"/>
                    <a:pt x="2591" y="14262"/>
                  </a:cubicBezTo>
                  <a:cubicBezTo>
                    <a:pt x="2376" y="14262"/>
                    <a:pt x="2170" y="13797"/>
                    <a:pt x="2382" y="13688"/>
                  </a:cubicBezTo>
                  <a:cubicBezTo>
                    <a:pt x="2405" y="13676"/>
                    <a:pt x="2429" y="13670"/>
                    <a:pt x="2453" y="13670"/>
                  </a:cubicBezTo>
                  <a:close/>
                  <a:moveTo>
                    <a:pt x="7044" y="16785"/>
                  </a:moveTo>
                  <a:cubicBezTo>
                    <a:pt x="7246" y="16785"/>
                    <a:pt x="7471" y="17130"/>
                    <a:pt x="7297" y="17279"/>
                  </a:cubicBezTo>
                  <a:cubicBezTo>
                    <a:pt x="7265" y="17306"/>
                    <a:pt x="7229" y="17318"/>
                    <a:pt x="7192" y="17318"/>
                  </a:cubicBezTo>
                  <a:cubicBezTo>
                    <a:pt x="6991" y="17318"/>
                    <a:pt x="6760" y="16970"/>
                    <a:pt x="6939" y="16822"/>
                  </a:cubicBezTo>
                  <a:cubicBezTo>
                    <a:pt x="6972" y="16797"/>
                    <a:pt x="7008" y="16785"/>
                    <a:pt x="7044" y="16785"/>
                  </a:cubicBezTo>
                  <a:close/>
                  <a:moveTo>
                    <a:pt x="3135" y="1"/>
                  </a:moveTo>
                  <a:cubicBezTo>
                    <a:pt x="3014" y="1203"/>
                    <a:pt x="2458" y="2245"/>
                    <a:pt x="1956" y="3257"/>
                  </a:cubicBezTo>
                  <a:cubicBezTo>
                    <a:pt x="1606" y="3965"/>
                    <a:pt x="1271" y="4695"/>
                    <a:pt x="975" y="5463"/>
                  </a:cubicBezTo>
                  <a:cubicBezTo>
                    <a:pt x="1271" y="6042"/>
                    <a:pt x="1743" y="6369"/>
                    <a:pt x="2123" y="6810"/>
                  </a:cubicBezTo>
                  <a:cubicBezTo>
                    <a:pt x="2389" y="7105"/>
                    <a:pt x="2283" y="7656"/>
                    <a:pt x="1972" y="7656"/>
                  </a:cubicBezTo>
                  <a:cubicBezTo>
                    <a:pt x="1962" y="7656"/>
                    <a:pt x="1951" y="7656"/>
                    <a:pt x="1941" y="7655"/>
                  </a:cubicBezTo>
                  <a:cubicBezTo>
                    <a:pt x="1454" y="7594"/>
                    <a:pt x="967" y="7297"/>
                    <a:pt x="495" y="6909"/>
                  </a:cubicBezTo>
                  <a:cubicBezTo>
                    <a:pt x="328" y="7502"/>
                    <a:pt x="199" y="8103"/>
                    <a:pt x="115" y="8720"/>
                  </a:cubicBezTo>
                  <a:cubicBezTo>
                    <a:pt x="46" y="9207"/>
                    <a:pt x="8" y="9694"/>
                    <a:pt x="1" y="10188"/>
                  </a:cubicBezTo>
                  <a:cubicBezTo>
                    <a:pt x="1013" y="11040"/>
                    <a:pt x="2154" y="10804"/>
                    <a:pt x="3211" y="11641"/>
                  </a:cubicBezTo>
                  <a:lnTo>
                    <a:pt x="3227" y="11649"/>
                  </a:lnTo>
                  <a:cubicBezTo>
                    <a:pt x="3603" y="12003"/>
                    <a:pt x="3528" y="12678"/>
                    <a:pt x="3122" y="12678"/>
                  </a:cubicBezTo>
                  <a:cubicBezTo>
                    <a:pt x="3109" y="12678"/>
                    <a:pt x="3096" y="12677"/>
                    <a:pt x="3082" y="12676"/>
                  </a:cubicBezTo>
                  <a:cubicBezTo>
                    <a:pt x="2101" y="12562"/>
                    <a:pt x="1020" y="11885"/>
                    <a:pt x="77" y="11672"/>
                  </a:cubicBezTo>
                  <a:lnTo>
                    <a:pt x="77" y="11672"/>
                  </a:lnTo>
                  <a:cubicBezTo>
                    <a:pt x="206" y="12919"/>
                    <a:pt x="564" y="14129"/>
                    <a:pt x="1127" y="15255"/>
                  </a:cubicBezTo>
                  <a:cubicBezTo>
                    <a:pt x="1720" y="16411"/>
                    <a:pt x="2580" y="17454"/>
                    <a:pt x="3531" y="18154"/>
                  </a:cubicBezTo>
                  <a:cubicBezTo>
                    <a:pt x="4086" y="17667"/>
                    <a:pt x="4246" y="16655"/>
                    <a:pt x="4999" y="16396"/>
                  </a:cubicBezTo>
                  <a:cubicBezTo>
                    <a:pt x="5243" y="16411"/>
                    <a:pt x="5654" y="16465"/>
                    <a:pt x="5737" y="16754"/>
                  </a:cubicBezTo>
                  <a:cubicBezTo>
                    <a:pt x="5760" y="17476"/>
                    <a:pt x="4931" y="17195"/>
                    <a:pt x="4528" y="17492"/>
                  </a:cubicBezTo>
                  <a:cubicBezTo>
                    <a:pt x="4223" y="17720"/>
                    <a:pt x="3995" y="18032"/>
                    <a:pt x="3866" y="18382"/>
                  </a:cubicBezTo>
                  <a:cubicBezTo>
                    <a:pt x="4535" y="18823"/>
                    <a:pt x="5243" y="19082"/>
                    <a:pt x="5905" y="19135"/>
                  </a:cubicBezTo>
                  <a:cubicBezTo>
                    <a:pt x="5975" y="19140"/>
                    <a:pt x="6044" y="19143"/>
                    <a:pt x="6112" y="19143"/>
                  </a:cubicBezTo>
                  <a:cubicBezTo>
                    <a:pt x="7460" y="19143"/>
                    <a:pt x="8449" y="18159"/>
                    <a:pt x="8659" y="16906"/>
                  </a:cubicBezTo>
                  <a:cubicBezTo>
                    <a:pt x="8689" y="16906"/>
                    <a:pt x="8720" y="16898"/>
                    <a:pt x="8758" y="16898"/>
                  </a:cubicBezTo>
                  <a:cubicBezTo>
                    <a:pt x="8605" y="16693"/>
                    <a:pt x="8453" y="16495"/>
                    <a:pt x="8309" y="16290"/>
                  </a:cubicBezTo>
                  <a:cubicBezTo>
                    <a:pt x="4908" y="11839"/>
                    <a:pt x="2489" y="6316"/>
                    <a:pt x="3173" y="427"/>
                  </a:cubicBezTo>
                  <a:cubicBezTo>
                    <a:pt x="3166" y="290"/>
                    <a:pt x="3166" y="145"/>
                    <a:pt x="3173" y="1"/>
                  </a:cubicBezTo>
                  <a:lnTo>
                    <a:pt x="3173" y="1"/>
                  </a:lnTo>
                  <a:cubicBezTo>
                    <a:pt x="3151" y="199"/>
                    <a:pt x="3135" y="404"/>
                    <a:pt x="3112" y="602"/>
                  </a:cubicBezTo>
                  <a:cubicBezTo>
                    <a:pt x="3120" y="404"/>
                    <a:pt x="3128" y="199"/>
                    <a:pt x="3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37"/>
            <p:cNvSpPr/>
            <p:nvPr/>
          </p:nvSpPr>
          <p:spPr>
            <a:xfrm rot="-4613497" flipH="1">
              <a:off x="7858940" y="4488997"/>
              <a:ext cx="61856" cy="73791"/>
            </a:xfrm>
            <a:custGeom>
              <a:avLst/>
              <a:gdLst/>
              <a:ahLst/>
              <a:cxnLst/>
              <a:rect l="l" t="t" r="r" b="b"/>
              <a:pathLst>
                <a:path w="1021" h="1218" extrusionOk="0">
                  <a:moveTo>
                    <a:pt x="214" y="0"/>
                  </a:moveTo>
                  <a:cubicBezTo>
                    <a:pt x="146" y="137"/>
                    <a:pt x="69" y="282"/>
                    <a:pt x="1" y="419"/>
                  </a:cubicBezTo>
                  <a:cubicBezTo>
                    <a:pt x="336" y="693"/>
                    <a:pt x="678" y="959"/>
                    <a:pt x="1020" y="1218"/>
                  </a:cubicBezTo>
                  <a:cubicBezTo>
                    <a:pt x="1013" y="1066"/>
                    <a:pt x="1005" y="913"/>
                    <a:pt x="998" y="761"/>
                  </a:cubicBezTo>
                  <a:cubicBezTo>
                    <a:pt x="724" y="525"/>
                    <a:pt x="465" y="267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37"/>
            <p:cNvSpPr/>
            <p:nvPr/>
          </p:nvSpPr>
          <p:spPr>
            <a:xfrm rot="-4613497" flipH="1">
              <a:off x="7910219" y="4484927"/>
              <a:ext cx="96449" cy="96389"/>
            </a:xfrm>
            <a:custGeom>
              <a:avLst/>
              <a:gdLst/>
              <a:ahLst/>
              <a:cxnLst/>
              <a:rect l="l" t="t" r="r" b="b"/>
              <a:pathLst>
                <a:path w="1592" h="1591" extrusionOk="0">
                  <a:moveTo>
                    <a:pt x="161" y="1"/>
                  </a:moveTo>
                  <a:cubicBezTo>
                    <a:pt x="107" y="115"/>
                    <a:pt x="54" y="229"/>
                    <a:pt x="1" y="351"/>
                  </a:cubicBezTo>
                  <a:cubicBezTo>
                    <a:pt x="526" y="777"/>
                    <a:pt x="1058" y="1188"/>
                    <a:pt x="1591" y="1591"/>
                  </a:cubicBezTo>
                  <a:cubicBezTo>
                    <a:pt x="1568" y="1401"/>
                    <a:pt x="1538" y="1203"/>
                    <a:pt x="1515" y="1005"/>
                  </a:cubicBezTo>
                  <a:cubicBezTo>
                    <a:pt x="1058" y="686"/>
                    <a:pt x="610" y="35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37"/>
            <p:cNvSpPr/>
            <p:nvPr/>
          </p:nvSpPr>
          <p:spPr>
            <a:xfrm rot="-4613497" flipH="1">
              <a:off x="7961784" y="4475593"/>
              <a:ext cx="143886" cy="141099"/>
            </a:xfrm>
            <a:custGeom>
              <a:avLst/>
              <a:gdLst/>
              <a:ahLst/>
              <a:cxnLst/>
              <a:rect l="l" t="t" r="r" b="b"/>
              <a:pathLst>
                <a:path w="2375" h="2329" extrusionOk="0">
                  <a:moveTo>
                    <a:pt x="214" y="1"/>
                  </a:moveTo>
                  <a:cubicBezTo>
                    <a:pt x="145" y="161"/>
                    <a:pt x="69" y="328"/>
                    <a:pt x="1" y="503"/>
                  </a:cubicBezTo>
                  <a:cubicBezTo>
                    <a:pt x="762" y="1150"/>
                    <a:pt x="1553" y="1758"/>
                    <a:pt x="2375" y="2329"/>
                  </a:cubicBezTo>
                  <a:cubicBezTo>
                    <a:pt x="2306" y="2040"/>
                    <a:pt x="2245" y="1758"/>
                    <a:pt x="2192" y="1469"/>
                  </a:cubicBezTo>
                  <a:cubicBezTo>
                    <a:pt x="1522" y="998"/>
                    <a:pt x="868" y="503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37"/>
            <p:cNvSpPr/>
            <p:nvPr/>
          </p:nvSpPr>
          <p:spPr>
            <a:xfrm rot="-4613497" flipH="1">
              <a:off x="8073633" y="4497458"/>
              <a:ext cx="260934" cy="190899"/>
            </a:xfrm>
            <a:custGeom>
              <a:avLst/>
              <a:gdLst/>
              <a:ahLst/>
              <a:cxnLst/>
              <a:rect l="l" t="t" r="r" b="b"/>
              <a:pathLst>
                <a:path w="4307" h="3151" extrusionOk="0">
                  <a:moveTo>
                    <a:pt x="153" y="1"/>
                  </a:moveTo>
                  <a:cubicBezTo>
                    <a:pt x="100" y="191"/>
                    <a:pt x="46" y="381"/>
                    <a:pt x="1" y="572"/>
                  </a:cubicBezTo>
                  <a:cubicBezTo>
                    <a:pt x="754" y="1211"/>
                    <a:pt x="1560" y="1774"/>
                    <a:pt x="2420" y="2245"/>
                  </a:cubicBezTo>
                  <a:cubicBezTo>
                    <a:pt x="2412" y="2207"/>
                    <a:pt x="2405" y="2162"/>
                    <a:pt x="2412" y="2116"/>
                  </a:cubicBezTo>
                  <a:cubicBezTo>
                    <a:pt x="2412" y="2055"/>
                    <a:pt x="2443" y="1994"/>
                    <a:pt x="2489" y="1956"/>
                  </a:cubicBezTo>
                  <a:cubicBezTo>
                    <a:pt x="2517" y="1932"/>
                    <a:pt x="2552" y="1921"/>
                    <a:pt x="2586" y="1921"/>
                  </a:cubicBezTo>
                  <a:cubicBezTo>
                    <a:pt x="2607" y="1921"/>
                    <a:pt x="2628" y="1925"/>
                    <a:pt x="2648" y="1933"/>
                  </a:cubicBezTo>
                  <a:cubicBezTo>
                    <a:pt x="2861" y="2032"/>
                    <a:pt x="3067" y="2154"/>
                    <a:pt x="3257" y="2291"/>
                  </a:cubicBezTo>
                  <a:cubicBezTo>
                    <a:pt x="3310" y="2329"/>
                    <a:pt x="3356" y="2390"/>
                    <a:pt x="3379" y="2458"/>
                  </a:cubicBezTo>
                  <a:cubicBezTo>
                    <a:pt x="3402" y="2519"/>
                    <a:pt x="3402" y="2595"/>
                    <a:pt x="3379" y="2664"/>
                  </a:cubicBezTo>
                  <a:cubicBezTo>
                    <a:pt x="3371" y="2687"/>
                    <a:pt x="3364" y="2709"/>
                    <a:pt x="3348" y="2732"/>
                  </a:cubicBezTo>
                  <a:cubicBezTo>
                    <a:pt x="3668" y="2884"/>
                    <a:pt x="3987" y="3021"/>
                    <a:pt x="4307" y="3151"/>
                  </a:cubicBezTo>
                  <a:cubicBezTo>
                    <a:pt x="4193" y="2869"/>
                    <a:pt x="4079" y="2572"/>
                    <a:pt x="3965" y="2283"/>
                  </a:cubicBezTo>
                  <a:cubicBezTo>
                    <a:pt x="3135" y="1827"/>
                    <a:pt x="2336" y="1310"/>
                    <a:pt x="1583" y="739"/>
                  </a:cubicBezTo>
                  <a:cubicBezTo>
                    <a:pt x="1104" y="678"/>
                    <a:pt x="617" y="381"/>
                    <a:pt x="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37"/>
            <p:cNvSpPr/>
            <p:nvPr/>
          </p:nvSpPr>
          <p:spPr>
            <a:xfrm rot="-4613497" flipH="1">
              <a:off x="8159361" y="4551686"/>
              <a:ext cx="344357" cy="184901"/>
            </a:xfrm>
            <a:custGeom>
              <a:avLst/>
              <a:gdLst/>
              <a:ahLst/>
              <a:cxnLst/>
              <a:rect l="l" t="t" r="r" b="b"/>
              <a:pathLst>
                <a:path w="5684" h="3052" extrusionOk="0">
                  <a:moveTo>
                    <a:pt x="54" y="1"/>
                  </a:moveTo>
                  <a:cubicBezTo>
                    <a:pt x="23" y="328"/>
                    <a:pt x="0" y="655"/>
                    <a:pt x="0" y="990"/>
                  </a:cubicBezTo>
                  <a:cubicBezTo>
                    <a:pt x="1005" y="1850"/>
                    <a:pt x="2153" y="1614"/>
                    <a:pt x="3211" y="2443"/>
                  </a:cubicBezTo>
                  <a:lnTo>
                    <a:pt x="3219" y="2451"/>
                  </a:lnTo>
                  <a:cubicBezTo>
                    <a:pt x="3264" y="2496"/>
                    <a:pt x="3302" y="2542"/>
                    <a:pt x="3333" y="2595"/>
                  </a:cubicBezTo>
                  <a:cubicBezTo>
                    <a:pt x="4109" y="2793"/>
                    <a:pt x="4892" y="2945"/>
                    <a:pt x="5684" y="3052"/>
                  </a:cubicBezTo>
                  <a:cubicBezTo>
                    <a:pt x="5623" y="2922"/>
                    <a:pt x="5554" y="2801"/>
                    <a:pt x="5493" y="2679"/>
                  </a:cubicBezTo>
                  <a:cubicBezTo>
                    <a:pt x="4847" y="2527"/>
                    <a:pt x="4223" y="2314"/>
                    <a:pt x="3614" y="2048"/>
                  </a:cubicBezTo>
                  <a:cubicBezTo>
                    <a:pt x="2389" y="1500"/>
                    <a:pt x="1225" y="709"/>
                    <a:pt x="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37"/>
            <p:cNvSpPr/>
            <p:nvPr/>
          </p:nvSpPr>
          <p:spPr>
            <a:xfrm rot="-4613497" flipH="1">
              <a:off x="8241928" y="4639229"/>
              <a:ext cx="372044" cy="91602"/>
            </a:xfrm>
            <a:custGeom>
              <a:avLst/>
              <a:gdLst/>
              <a:ahLst/>
              <a:cxnLst/>
              <a:rect l="l" t="t" r="r" b="b"/>
              <a:pathLst>
                <a:path w="6141" h="1512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69"/>
                    <a:pt x="16" y="138"/>
                    <a:pt x="31" y="206"/>
                  </a:cubicBezTo>
                  <a:cubicBezTo>
                    <a:pt x="1892" y="1003"/>
                    <a:pt x="3823" y="1511"/>
                    <a:pt x="5659" y="1511"/>
                  </a:cubicBezTo>
                  <a:cubicBezTo>
                    <a:pt x="5820" y="1511"/>
                    <a:pt x="5981" y="1507"/>
                    <a:pt x="6141" y="1499"/>
                  </a:cubicBezTo>
                  <a:cubicBezTo>
                    <a:pt x="6072" y="1393"/>
                    <a:pt x="6011" y="1286"/>
                    <a:pt x="5950" y="1180"/>
                  </a:cubicBezTo>
                  <a:cubicBezTo>
                    <a:pt x="5083" y="1096"/>
                    <a:pt x="4216" y="959"/>
                    <a:pt x="3364" y="754"/>
                  </a:cubicBezTo>
                  <a:cubicBezTo>
                    <a:pt x="3329" y="906"/>
                    <a:pt x="3200" y="1008"/>
                    <a:pt x="3051" y="1008"/>
                  </a:cubicBezTo>
                  <a:cubicBezTo>
                    <a:pt x="3036" y="1008"/>
                    <a:pt x="3021" y="1007"/>
                    <a:pt x="3006" y="1005"/>
                  </a:cubicBezTo>
                  <a:cubicBezTo>
                    <a:pt x="2025" y="898"/>
                    <a:pt x="952" y="22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37"/>
            <p:cNvSpPr/>
            <p:nvPr/>
          </p:nvSpPr>
          <p:spPr>
            <a:xfrm rot="-4613497" flipH="1">
              <a:off x="8284401" y="4668706"/>
              <a:ext cx="391370" cy="94813"/>
            </a:xfrm>
            <a:custGeom>
              <a:avLst/>
              <a:gdLst/>
              <a:ahLst/>
              <a:cxnLst/>
              <a:rect l="l" t="t" r="r" b="b"/>
              <a:pathLst>
                <a:path w="6460" h="1565" extrusionOk="0">
                  <a:moveTo>
                    <a:pt x="0" y="1"/>
                  </a:moveTo>
                  <a:lnTo>
                    <a:pt x="0" y="1"/>
                  </a:lnTo>
                  <a:cubicBezTo>
                    <a:pt x="69" y="343"/>
                    <a:pt x="153" y="685"/>
                    <a:pt x="259" y="1020"/>
                  </a:cubicBezTo>
                  <a:cubicBezTo>
                    <a:pt x="860" y="1195"/>
                    <a:pt x="1484" y="1332"/>
                    <a:pt x="2108" y="1423"/>
                  </a:cubicBezTo>
                  <a:cubicBezTo>
                    <a:pt x="2055" y="1294"/>
                    <a:pt x="2055" y="1142"/>
                    <a:pt x="2161" y="1089"/>
                  </a:cubicBezTo>
                  <a:cubicBezTo>
                    <a:pt x="2184" y="1077"/>
                    <a:pt x="2208" y="1071"/>
                    <a:pt x="2231" y="1071"/>
                  </a:cubicBezTo>
                  <a:cubicBezTo>
                    <a:pt x="2383" y="1071"/>
                    <a:pt x="2526" y="1305"/>
                    <a:pt x="2526" y="1477"/>
                  </a:cubicBezTo>
                  <a:cubicBezTo>
                    <a:pt x="3033" y="1536"/>
                    <a:pt x="3544" y="1565"/>
                    <a:pt x="4054" y="1565"/>
                  </a:cubicBezTo>
                  <a:cubicBezTo>
                    <a:pt x="4861" y="1565"/>
                    <a:pt x="5667" y="1492"/>
                    <a:pt x="6460" y="1347"/>
                  </a:cubicBezTo>
                  <a:lnTo>
                    <a:pt x="6330" y="1134"/>
                  </a:lnTo>
                  <a:cubicBezTo>
                    <a:pt x="6030" y="1163"/>
                    <a:pt x="5726" y="1176"/>
                    <a:pt x="5419" y="1176"/>
                  </a:cubicBezTo>
                  <a:cubicBezTo>
                    <a:pt x="3658" y="1176"/>
                    <a:pt x="1802" y="72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37"/>
            <p:cNvSpPr/>
            <p:nvPr/>
          </p:nvSpPr>
          <p:spPr>
            <a:xfrm rot="-4613497" flipH="1">
              <a:off x="8362610" y="4738075"/>
              <a:ext cx="401064" cy="68157"/>
            </a:xfrm>
            <a:custGeom>
              <a:avLst/>
              <a:gdLst/>
              <a:ahLst/>
              <a:cxnLst/>
              <a:rect l="l" t="t" r="r" b="b"/>
              <a:pathLst>
                <a:path w="6620" h="1125" extrusionOk="0">
                  <a:moveTo>
                    <a:pt x="0" y="1"/>
                  </a:moveTo>
                  <a:lnTo>
                    <a:pt x="0" y="1"/>
                  </a:lnTo>
                  <a:cubicBezTo>
                    <a:pt x="107" y="267"/>
                    <a:pt x="221" y="526"/>
                    <a:pt x="343" y="777"/>
                  </a:cubicBezTo>
                  <a:cubicBezTo>
                    <a:pt x="1316" y="1011"/>
                    <a:pt x="2275" y="1125"/>
                    <a:pt x="3208" y="1125"/>
                  </a:cubicBezTo>
                  <a:cubicBezTo>
                    <a:pt x="4396" y="1125"/>
                    <a:pt x="5541" y="940"/>
                    <a:pt x="6619" y="587"/>
                  </a:cubicBezTo>
                  <a:cubicBezTo>
                    <a:pt x="6505" y="434"/>
                    <a:pt x="6399" y="275"/>
                    <a:pt x="6292" y="115"/>
                  </a:cubicBezTo>
                  <a:cubicBezTo>
                    <a:pt x="5333" y="326"/>
                    <a:pt x="4359" y="431"/>
                    <a:pt x="3384" y="431"/>
                  </a:cubicBezTo>
                  <a:cubicBezTo>
                    <a:pt x="2247" y="431"/>
                    <a:pt x="1110" y="288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37"/>
            <p:cNvSpPr/>
            <p:nvPr/>
          </p:nvSpPr>
          <p:spPr>
            <a:xfrm rot="-4613497" flipH="1">
              <a:off x="8462803" y="4767868"/>
              <a:ext cx="360049" cy="99115"/>
            </a:xfrm>
            <a:custGeom>
              <a:avLst/>
              <a:gdLst/>
              <a:ahLst/>
              <a:cxnLst/>
              <a:rect l="l" t="t" r="r" b="b"/>
              <a:pathLst>
                <a:path w="5943" h="1636" extrusionOk="0">
                  <a:moveTo>
                    <a:pt x="5942" y="0"/>
                  </a:moveTo>
                  <a:lnTo>
                    <a:pt x="5942" y="0"/>
                  </a:lnTo>
                  <a:cubicBezTo>
                    <a:pt x="4823" y="375"/>
                    <a:pt x="3627" y="574"/>
                    <a:pt x="2382" y="574"/>
                  </a:cubicBezTo>
                  <a:cubicBezTo>
                    <a:pt x="1605" y="574"/>
                    <a:pt x="808" y="496"/>
                    <a:pt x="1" y="335"/>
                  </a:cubicBezTo>
                  <a:lnTo>
                    <a:pt x="1" y="335"/>
                  </a:lnTo>
                  <a:cubicBezTo>
                    <a:pt x="282" y="799"/>
                    <a:pt x="609" y="1233"/>
                    <a:pt x="974" y="1636"/>
                  </a:cubicBezTo>
                  <a:cubicBezTo>
                    <a:pt x="1636" y="1590"/>
                    <a:pt x="2283" y="1476"/>
                    <a:pt x="2914" y="1294"/>
                  </a:cubicBezTo>
                  <a:cubicBezTo>
                    <a:pt x="3059" y="1088"/>
                    <a:pt x="3264" y="928"/>
                    <a:pt x="3500" y="845"/>
                  </a:cubicBezTo>
                  <a:cubicBezTo>
                    <a:pt x="3668" y="845"/>
                    <a:pt x="3835" y="875"/>
                    <a:pt x="3987" y="936"/>
                  </a:cubicBezTo>
                  <a:cubicBezTo>
                    <a:pt x="4664" y="670"/>
                    <a:pt x="5319" y="358"/>
                    <a:pt x="5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37"/>
            <p:cNvSpPr/>
            <p:nvPr/>
          </p:nvSpPr>
          <p:spPr>
            <a:xfrm rot="-4613497" flipH="1">
              <a:off x="8724017" y="4768320"/>
              <a:ext cx="47073" cy="28171"/>
            </a:xfrm>
            <a:custGeom>
              <a:avLst/>
              <a:gdLst/>
              <a:ahLst/>
              <a:cxnLst/>
              <a:rect l="l" t="t" r="r" b="b"/>
              <a:pathLst>
                <a:path w="777" h="465" extrusionOk="0">
                  <a:moveTo>
                    <a:pt x="777" y="0"/>
                  </a:moveTo>
                  <a:lnTo>
                    <a:pt x="777" y="0"/>
                  </a:lnTo>
                  <a:cubicBezTo>
                    <a:pt x="518" y="53"/>
                    <a:pt x="259" y="99"/>
                    <a:pt x="1" y="137"/>
                  </a:cubicBezTo>
                  <a:cubicBezTo>
                    <a:pt x="138" y="251"/>
                    <a:pt x="267" y="358"/>
                    <a:pt x="404" y="464"/>
                  </a:cubicBezTo>
                  <a:cubicBezTo>
                    <a:pt x="548" y="327"/>
                    <a:pt x="678" y="175"/>
                    <a:pt x="7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37"/>
            <p:cNvSpPr/>
            <p:nvPr/>
          </p:nvSpPr>
          <p:spPr>
            <a:xfrm rot="-4613497" flipH="1">
              <a:off x="8529224" y="4852389"/>
              <a:ext cx="267416" cy="143401"/>
            </a:xfrm>
            <a:custGeom>
              <a:avLst/>
              <a:gdLst/>
              <a:ahLst/>
              <a:cxnLst/>
              <a:rect l="l" t="t" r="r" b="b"/>
              <a:pathLst>
                <a:path w="4414" h="2367" extrusionOk="0">
                  <a:moveTo>
                    <a:pt x="4124" y="1"/>
                  </a:moveTo>
                  <a:cubicBezTo>
                    <a:pt x="3333" y="495"/>
                    <a:pt x="2504" y="921"/>
                    <a:pt x="1636" y="1271"/>
                  </a:cubicBezTo>
                  <a:cubicBezTo>
                    <a:pt x="1568" y="1309"/>
                    <a:pt x="1492" y="1340"/>
                    <a:pt x="1416" y="1363"/>
                  </a:cubicBezTo>
                  <a:cubicBezTo>
                    <a:pt x="1127" y="1469"/>
                    <a:pt x="838" y="1560"/>
                    <a:pt x="541" y="1644"/>
                  </a:cubicBezTo>
                  <a:cubicBezTo>
                    <a:pt x="305" y="1842"/>
                    <a:pt x="122" y="2085"/>
                    <a:pt x="1" y="2367"/>
                  </a:cubicBezTo>
                  <a:cubicBezTo>
                    <a:pt x="647" y="2200"/>
                    <a:pt x="1279" y="2002"/>
                    <a:pt x="1895" y="1766"/>
                  </a:cubicBezTo>
                  <a:cubicBezTo>
                    <a:pt x="2283" y="1606"/>
                    <a:pt x="2664" y="1424"/>
                    <a:pt x="3029" y="1218"/>
                  </a:cubicBezTo>
                  <a:cubicBezTo>
                    <a:pt x="2960" y="1112"/>
                    <a:pt x="2945" y="982"/>
                    <a:pt x="3036" y="906"/>
                  </a:cubicBezTo>
                  <a:cubicBezTo>
                    <a:pt x="3068" y="881"/>
                    <a:pt x="3102" y="871"/>
                    <a:pt x="3138" y="871"/>
                  </a:cubicBezTo>
                  <a:cubicBezTo>
                    <a:pt x="3223" y="871"/>
                    <a:pt x="3314" y="932"/>
                    <a:pt x="3379" y="1013"/>
                  </a:cubicBezTo>
                  <a:cubicBezTo>
                    <a:pt x="3721" y="807"/>
                    <a:pt x="4063" y="594"/>
                    <a:pt x="4406" y="374"/>
                  </a:cubicBezTo>
                  <a:lnTo>
                    <a:pt x="4413" y="381"/>
                  </a:lnTo>
                  <a:cubicBezTo>
                    <a:pt x="4314" y="252"/>
                    <a:pt x="4223" y="123"/>
                    <a:pt x="4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37"/>
            <p:cNvSpPr/>
            <p:nvPr/>
          </p:nvSpPr>
          <p:spPr>
            <a:xfrm rot="-4613497" flipH="1">
              <a:off x="8580937" y="4899080"/>
              <a:ext cx="249847" cy="142917"/>
            </a:xfrm>
            <a:custGeom>
              <a:avLst/>
              <a:gdLst/>
              <a:ahLst/>
              <a:cxnLst/>
              <a:rect l="l" t="t" r="r" b="b"/>
              <a:pathLst>
                <a:path w="4124" h="2359" extrusionOk="0">
                  <a:moveTo>
                    <a:pt x="4040" y="0"/>
                  </a:moveTo>
                  <a:cubicBezTo>
                    <a:pt x="3241" y="525"/>
                    <a:pt x="2450" y="1065"/>
                    <a:pt x="1560" y="1461"/>
                  </a:cubicBezTo>
                  <a:cubicBezTo>
                    <a:pt x="1050" y="1674"/>
                    <a:pt x="533" y="1856"/>
                    <a:pt x="0" y="2016"/>
                  </a:cubicBezTo>
                  <a:cubicBezTo>
                    <a:pt x="403" y="2199"/>
                    <a:pt x="829" y="2313"/>
                    <a:pt x="1271" y="2351"/>
                  </a:cubicBezTo>
                  <a:cubicBezTo>
                    <a:pt x="1347" y="2359"/>
                    <a:pt x="1430" y="2359"/>
                    <a:pt x="1506" y="2359"/>
                  </a:cubicBezTo>
                  <a:cubicBezTo>
                    <a:pt x="2275" y="1902"/>
                    <a:pt x="3104" y="1491"/>
                    <a:pt x="3774" y="898"/>
                  </a:cubicBezTo>
                  <a:cubicBezTo>
                    <a:pt x="3895" y="654"/>
                    <a:pt x="3979" y="388"/>
                    <a:pt x="4025" y="122"/>
                  </a:cubicBezTo>
                  <a:cubicBezTo>
                    <a:pt x="4055" y="122"/>
                    <a:pt x="4093" y="114"/>
                    <a:pt x="4124" y="114"/>
                  </a:cubicBezTo>
                  <a:lnTo>
                    <a:pt x="40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37"/>
            <p:cNvSpPr/>
            <p:nvPr/>
          </p:nvSpPr>
          <p:spPr>
            <a:xfrm rot="-4613497" flipH="1">
              <a:off x="8118971" y="4524001"/>
              <a:ext cx="304736" cy="188597"/>
            </a:xfrm>
            <a:custGeom>
              <a:avLst/>
              <a:gdLst/>
              <a:ahLst/>
              <a:cxnLst/>
              <a:rect l="l" t="t" r="r" b="b"/>
              <a:pathLst>
                <a:path w="5030" h="3113" extrusionOk="0">
                  <a:moveTo>
                    <a:pt x="76" y="0"/>
                  </a:moveTo>
                  <a:cubicBezTo>
                    <a:pt x="46" y="145"/>
                    <a:pt x="23" y="290"/>
                    <a:pt x="0" y="442"/>
                  </a:cubicBezTo>
                  <a:cubicBezTo>
                    <a:pt x="1157" y="1172"/>
                    <a:pt x="2306" y="1979"/>
                    <a:pt x="3515" y="2549"/>
                  </a:cubicBezTo>
                  <a:cubicBezTo>
                    <a:pt x="4002" y="2777"/>
                    <a:pt x="4512" y="2968"/>
                    <a:pt x="5029" y="3112"/>
                  </a:cubicBezTo>
                  <a:cubicBezTo>
                    <a:pt x="4961" y="2968"/>
                    <a:pt x="4885" y="2815"/>
                    <a:pt x="4816" y="2663"/>
                  </a:cubicBezTo>
                  <a:cubicBezTo>
                    <a:pt x="3097" y="2047"/>
                    <a:pt x="1499" y="1142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37"/>
            <p:cNvSpPr/>
            <p:nvPr/>
          </p:nvSpPr>
          <p:spPr>
            <a:xfrm rot="-4613497" flipH="1">
              <a:off x="8020182" y="4482362"/>
              <a:ext cx="186295" cy="179812"/>
            </a:xfrm>
            <a:custGeom>
              <a:avLst/>
              <a:gdLst/>
              <a:ahLst/>
              <a:cxnLst/>
              <a:rect l="l" t="t" r="r" b="b"/>
              <a:pathLst>
                <a:path w="3075" h="296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579"/>
                    <a:pt x="769" y="906"/>
                    <a:pt x="1149" y="1347"/>
                  </a:cubicBezTo>
                  <a:cubicBezTo>
                    <a:pt x="1248" y="1461"/>
                    <a:pt x="1302" y="1606"/>
                    <a:pt x="1302" y="1758"/>
                  </a:cubicBezTo>
                  <a:cubicBezTo>
                    <a:pt x="1872" y="2192"/>
                    <a:pt x="2466" y="2595"/>
                    <a:pt x="3074" y="2968"/>
                  </a:cubicBezTo>
                  <a:cubicBezTo>
                    <a:pt x="2975" y="2663"/>
                    <a:pt x="2884" y="2359"/>
                    <a:pt x="2800" y="2047"/>
                  </a:cubicBezTo>
                  <a:cubicBezTo>
                    <a:pt x="1827" y="1416"/>
                    <a:pt x="898" y="73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37"/>
            <p:cNvSpPr/>
            <p:nvPr/>
          </p:nvSpPr>
          <p:spPr>
            <a:xfrm rot="-4613497" flipH="1">
              <a:off x="7809004" y="4496317"/>
              <a:ext cx="31867" cy="53980"/>
            </a:xfrm>
            <a:custGeom>
              <a:avLst/>
              <a:gdLst/>
              <a:ahLst/>
              <a:cxnLst/>
              <a:rect l="l" t="t" r="r" b="b"/>
              <a:pathLst>
                <a:path w="526" h="891" extrusionOk="0">
                  <a:moveTo>
                    <a:pt x="153" y="0"/>
                  </a:moveTo>
                  <a:cubicBezTo>
                    <a:pt x="107" y="122"/>
                    <a:pt x="54" y="244"/>
                    <a:pt x="1" y="358"/>
                  </a:cubicBezTo>
                  <a:cubicBezTo>
                    <a:pt x="176" y="548"/>
                    <a:pt x="343" y="723"/>
                    <a:pt x="526" y="890"/>
                  </a:cubicBezTo>
                  <a:lnTo>
                    <a:pt x="526" y="381"/>
                  </a:lnTo>
                  <a:cubicBezTo>
                    <a:pt x="396" y="259"/>
                    <a:pt x="275" y="137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37"/>
            <p:cNvSpPr/>
            <p:nvPr/>
          </p:nvSpPr>
          <p:spPr>
            <a:xfrm rot="-4613497" flipH="1">
              <a:off x="7726898" y="4477203"/>
              <a:ext cx="16600" cy="80273"/>
            </a:xfrm>
            <a:custGeom>
              <a:avLst/>
              <a:gdLst/>
              <a:ahLst/>
              <a:cxnLst/>
              <a:rect l="l" t="t" r="r" b="b"/>
              <a:pathLst>
                <a:path w="274" h="1325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90" y="374"/>
                    <a:pt x="114" y="747"/>
                    <a:pt x="0" y="1104"/>
                  </a:cubicBezTo>
                  <a:cubicBezTo>
                    <a:pt x="61" y="1180"/>
                    <a:pt x="122" y="1249"/>
                    <a:pt x="190" y="1325"/>
                  </a:cubicBezTo>
                  <a:cubicBezTo>
                    <a:pt x="205" y="1020"/>
                    <a:pt x="236" y="724"/>
                    <a:pt x="274" y="427"/>
                  </a:cubicBezTo>
                  <a:cubicBezTo>
                    <a:pt x="259" y="290"/>
                    <a:pt x="259" y="145"/>
                    <a:pt x="266" y="1"/>
                  </a:cubicBezTo>
                  <a:lnTo>
                    <a:pt x="266" y="1"/>
                  </a:lnTo>
                  <a:cubicBezTo>
                    <a:pt x="251" y="199"/>
                    <a:pt x="228" y="404"/>
                    <a:pt x="213" y="602"/>
                  </a:cubicBezTo>
                  <a:cubicBezTo>
                    <a:pt x="213" y="404"/>
                    <a:pt x="221" y="199"/>
                    <a:pt x="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ntserrat Light"/>
              <a:buNone/>
              <a:defRPr sz="2800">
                <a:solidFill>
                  <a:schemeClr val="accent5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●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○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■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●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○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■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●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○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Light"/>
              <a:buChar char="■"/>
              <a:defRPr>
                <a:solidFill>
                  <a:schemeClr val="dk2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63" r:id="rId3"/>
    <p:sldLayoutId id="2147483665" r:id="rId4"/>
    <p:sldLayoutId id="2147483674" r:id="rId5"/>
    <p:sldLayoutId id="2147483681" r:id="rId6"/>
    <p:sldLayoutId id="2147483682" r:id="rId7"/>
    <p:sldLayoutId id="214748368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Wild animal cartoon with blank sign Stock Vector Image by ©tigatelu  #63511949">
            <a:extLst>
              <a:ext uri="{FF2B5EF4-FFF2-40B4-BE49-F238E27FC236}">
                <a16:creationId xmlns:a16="http://schemas.microsoft.com/office/drawing/2014/main" id="{E948DC65-410E-40D8-A3F3-2A7B8AC2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7F9"/>
              </a:clrFrom>
              <a:clrTo>
                <a:srgbClr val="F6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84" y="69156"/>
            <a:ext cx="5235575" cy="507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9687;p44">
            <a:extLst>
              <a:ext uri="{FF2B5EF4-FFF2-40B4-BE49-F238E27FC236}">
                <a16:creationId xmlns:a16="http://schemas.microsoft.com/office/drawing/2014/main" id="{21FA305A-5E76-432A-969C-1554E8B4C9DB}"/>
              </a:ext>
            </a:extLst>
          </p:cNvPr>
          <p:cNvSpPr txBox="1">
            <a:spLocks/>
          </p:cNvSpPr>
          <p:nvPr/>
        </p:nvSpPr>
        <p:spPr>
          <a:xfrm>
            <a:off x="3459474" y="3778144"/>
            <a:ext cx="1963789" cy="7154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4000" dirty="0">
                <a:solidFill>
                  <a:srgbClr val="BA3D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الموطن؟</a:t>
            </a:r>
          </a:p>
        </p:txBody>
      </p:sp>
      <p:sp>
        <p:nvSpPr>
          <p:cNvPr id="6" name="Google Shape;9686;p44">
            <a:extLst>
              <a:ext uri="{FF2B5EF4-FFF2-40B4-BE49-F238E27FC236}">
                <a16:creationId xmlns:a16="http://schemas.microsoft.com/office/drawing/2014/main" id="{9525F4AE-5E8D-4267-BC30-79FA5EA2C26E}"/>
              </a:ext>
            </a:extLst>
          </p:cNvPr>
          <p:cNvSpPr txBox="1">
            <a:spLocks/>
          </p:cNvSpPr>
          <p:nvPr/>
        </p:nvSpPr>
        <p:spPr>
          <a:xfrm>
            <a:off x="2562623" y="2467392"/>
            <a:ext cx="3757493" cy="478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4800" b="1" dirty="0">
                <a:solidFill>
                  <a:srgbClr val="3435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</a:t>
            </a:r>
          </a:p>
          <a:p>
            <a:pPr algn="ctr"/>
            <a:r>
              <a:rPr lang="ar-OM" sz="4800" b="1" dirty="0">
                <a:solidFill>
                  <a:srgbClr val="3435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القبلي</a:t>
            </a:r>
          </a:p>
        </p:txBody>
      </p:sp>
    </p:spTree>
    <p:extLst>
      <p:ext uri="{BB962C8B-B14F-4D97-AF65-F5344CB8AC3E}">
        <p14:creationId xmlns:p14="http://schemas.microsoft.com/office/powerpoint/2010/main" val="377236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eamless nature cartoon background with separate Vector Image">
            <a:extLst>
              <a:ext uri="{FF2B5EF4-FFF2-40B4-BE49-F238E27FC236}">
                <a16:creationId xmlns:a16="http://schemas.microsoft.com/office/drawing/2014/main" id="{F79610CD-06CC-4EF4-A8FA-AA1757BEC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8814" r="-2" b="11261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ustom | Kid movies, Turbo, Desktop pictures">
            <a:extLst>
              <a:ext uri="{FF2B5EF4-FFF2-40B4-BE49-F238E27FC236}">
                <a16:creationId xmlns:a16="http://schemas.microsoft.com/office/drawing/2014/main" id="{03DB1B5A-2BF4-46CD-8821-BDD6F2BD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58" y="1459966"/>
            <a:ext cx="3012141" cy="301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91761BCC-F300-4CDA-B12E-C599C105EE96}"/>
              </a:ext>
            </a:extLst>
          </p:cNvPr>
          <p:cNvSpPr/>
          <p:nvPr/>
        </p:nvSpPr>
        <p:spPr>
          <a:xfrm>
            <a:off x="4072538" y="454679"/>
            <a:ext cx="2197633" cy="2010574"/>
          </a:xfrm>
          <a:prstGeom prst="wedgeEllipseCallout">
            <a:avLst>
              <a:gd name="adj1" fmla="val 49943"/>
              <a:gd name="adj2" fmla="val 53832"/>
            </a:avLst>
          </a:prstGeom>
          <a:solidFill>
            <a:srgbClr val="A4E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200" b="1" dirty="0">
                <a:solidFill>
                  <a:srgbClr val="023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فكّر، هل أملك أسنان؟</a:t>
            </a:r>
            <a:endParaRPr lang="en-US" sz="3200" b="1" dirty="0">
              <a:solidFill>
                <a:srgbClr val="023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568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A1730F8-1D85-4E9B-8446-E00A98F87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7" y="383382"/>
            <a:ext cx="5305425" cy="29770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9667;p43">
            <a:extLst>
              <a:ext uri="{FF2B5EF4-FFF2-40B4-BE49-F238E27FC236}">
                <a16:creationId xmlns:a16="http://schemas.microsoft.com/office/drawing/2014/main" id="{CEF3DBC2-4C89-4A7E-8A56-31293C66F3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36933" y="3584690"/>
            <a:ext cx="4870132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ar-OM" sz="2800" dirty="0">
                <a:solidFill>
                  <a:srgbClr val="506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يملك الحلزون الأسنان ولكن له لسان خشن يستعمله ليأكل الأوراق</a:t>
            </a:r>
            <a:endParaRPr lang="es-ES" sz="2800" dirty="0">
              <a:solidFill>
                <a:srgbClr val="506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8" name="Picture 4" descr="فيديو مجانا رمز من Long Shadow Media Icons">
            <a:hlinkClick r:id="rId3" action="ppaction://hlinksldjump"/>
            <a:extLst>
              <a:ext uri="{FF2B5EF4-FFF2-40B4-BE49-F238E27FC236}">
                <a16:creationId xmlns:a16="http://schemas.microsoft.com/office/drawing/2014/main" id="{D7F5E61A-375B-4005-A1C4-DEE896DC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37" y="4360490"/>
            <a:ext cx="464523" cy="4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6666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playback (11)">
            <a:hlinkClick r:id="" action="ppaction://media"/>
            <a:extLst>
              <a:ext uri="{FF2B5EF4-FFF2-40B4-BE49-F238E27FC236}">
                <a16:creationId xmlns:a16="http://schemas.microsoft.com/office/drawing/2014/main" id="{88ECF054-CD39-4C45-9208-E5089BF51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933" y="761199"/>
            <a:ext cx="4828134" cy="3621101"/>
          </a:xfrm>
          <a:prstGeom prst="rect">
            <a:avLst/>
          </a:prstGeom>
        </p:spPr>
      </p:pic>
      <p:sp>
        <p:nvSpPr>
          <p:cNvPr id="11" name="Google Shape;9667;p43">
            <a:extLst>
              <a:ext uri="{FF2B5EF4-FFF2-40B4-BE49-F238E27FC236}">
                <a16:creationId xmlns:a16="http://schemas.microsoft.com/office/drawing/2014/main" id="{7AB2DD2F-5790-4D4D-BEC8-3DB9EE39CF3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35364" y="0"/>
            <a:ext cx="2673272" cy="9119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ar-OM" sz="4000" b="1" dirty="0">
                <a:solidFill>
                  <a:srgbClr val="506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شاهد وتعلم</a:t>
            </a:r>
            <a:endParaRPr lang="es-ES" sz="4000" b="1" dirty="0">
              <a:solidFill>
                <a:srgbClr val="506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85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7DE005EA-8D24-4FEC-80F8-7E6A58CF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78" y="4124165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100B82FB-A747-4BD5-99D1-BEA45A88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849693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922DBB5-3FD3-4D94-B97E-C11A035CB8D2}"/>
              </a:ext>
            </a:extLst>
          </p:cNvPr>
          <p:cNvSpPr/>
          <p:nvPr/>
        </p:nvSpPr>
        <p:spPr>
          <a:xfrm>
            <a:off x="1700967" y="430543"/>
            <a:ext cx="2635624" cy="2419150"/>
          </a:xfrm>
          <a:prstGeom prst="wedgeEllipseCallout">
            <a:avLst>
              <a:gd name="adj1" fmla="val -27452"/>
              <a:gd name="adj2" fmla="val 61053"/>
            </a:avLst>
          </a:prstGeom>
          <a:solidFill>
            <a:srgbClr val="418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200" b="1" dirty="0">
                <a:solidFill>
                  <a:srgbClr val="F2F3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جلدي رطب ويجب أن لا يجف، لماذا؟</a:t>
            </a:r>
            <a:endParaRPr lang="en-US" sz="3200" b="1" dirty="0">
              <a:solidFill>
                <a:srgbClr val="F2F3E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60" name="Picture 4" descr="الحلزون الأفريقى Ahatina - الرعاية في المنزل والمحتوى والتغذية">
            <a:extLst>
              <a:ext uri="{FF2B5EF4-FFF2-40B4-BE49-F238E27FC236}">
                <a16:creationId xmlns:a16="http://schemas.microsoft.com/office/drawing/2014/main" id="{90F228C1-389C-4923-B479-7CECD0E77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17" y="-1"/>
            <a:ext cx="385738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الفراغ ديمبسي مصفوفة من احذية شكل حلزون البحر - iiimcgmp.com">
            <a:extLst>
              <a:ext uri="{FF2B5EF4-FFF2-40B4-BE49-F238E27FC236}">
                <a16:creationId xmlns:a16="http://schemas.microsoft.com/office/drawing/2014/main" id="{CDA1270B-646E-419C-B1AE-67B70E6B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17" y="2571750"/>
            <a:ext cx="385738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C2E82288-CD64-45CA-B20B-D85DBBA3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4165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329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7DE005EA-8D24-4FEC-80F8-7E6A58CF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78" y="4124165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100B82FB-A747-4BD5-99D1-BEA45A88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849693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922DBB5-3FD3-4D94-B97E-C11A035CB8D2}"/>
              </a:ext>
            </a:extLst>
          </p:cNvPr>
          <p:cNvSpPr/>
          <p:nvPr/>
        </p:nvSpPr>
        <p:spPr>
          <a:xfrm>
            <a:off x="1408973" y="430543"/>
            <a:ext cx="3163027" cy="2419150"/>
          </a:xfrm>
          <a:prstGeom prst="wedgeEllipseCallout">
            <a:avLst>
              <a:gd name="adj1" fmla="val -27452"/>
              <a:gd name="adj2" fmla="val 61053"/>
            </a:avLst>
          </a:prstGeom>
          <a:solidFill>
            <a:srgbClr val="418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>
                <a:solidFill>
                  <a:srgbClr val="F2F3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أعيش تحت الأحجار والصخور والأوراق وبالقرب من المياه</a:t>
            </a:r>
            <a:endParaRPr lang="en-US" sz="2800" b="1" dirty="0">
              <a:solidFill>
                <a:srgbClr val="F2F3E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C2E82288-CD64-45CA-B20B-D85DBBA3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4165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دورة حياة الحلزون وماهو حلزون البحر | دليل مُكافحة الحشرات">
            <a:extLst>
              <a:ext uri="{FF2B5EF4-FFF2-40B4-BE49-F238E27FC236}">
                <a16:creationId xmlns:a16="http://schemas.microsoft.com/office/drawing/2014/main" id="{89378B6D-78B4-43BD-8DE9-FBF58DFD6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8"/>
          <a:stretch/>
        </p:blipFill>
        <p:spPr bwMode="auto">
          <a:xfrm>
            <a:off x="5471032" y="0"/>
            <a:ext cx="3672968" cy="16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BD80DC8-33EF-44BC-BD5D-7BE1EA66C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032" y="1690487"/>
            <a:ext cx="3672968" cy="1690487"/>
          </a:xfrm>
          <a:prstGeom prst="rect">
            <a:avLst/>
          </a:prstGeom>
        </p:spPr>
      </p:pic>
      <p:pic>
        <p:nvPicPr>
          <p:cNvPr id="21508" name="Picture 4" descr="حيوان الحلزون يساعد على تطوير الروبوتات">
            <a:extLst>
              <a:ext uri="{FF2B5EF4-FFF2-40B4-BE49-F238E27FC236}">
                <a16:creationId xmlns:a16="http://schemas.microsoft.com/office/drawing/2014/main" id="{34178222-1017-4CA7-9293-B08357D74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" t="27418" b="16794"/>
          <a:stretch/>
        </p:blipFill>
        <p:spPr bwMode="auto">
          <a:xfrm>
            <a:off x="5471032" y="3380974"/>
            <a:ext cx="3672968" cy="17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0373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7DE005EA-8D24-4FEC-80F8-7E6A58CFC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78" y="4124165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100B82FB-A747-4BD5-99D1-BEA45A88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849693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922DBB5-3FD3-4D94-B97E-C11A035CB8D2}"/>
              </a:ext>
            </a:extLst>
          </p:cNvPr>
          <p:cNvSpPr/>
          <p:nvPr/>
        </p:nvSpPr>
        <p:spPr>
          <a:xfrm>
            <a:off x="1408973" y="61472"/>
            <a:ext cx="3493440" cy="3019825"/>
          </a:xfrm>
          <a:prstGeom prst="wedgeEllipseCallout">
            <a:avLst>
              <a:gd name="adj1" fmla="val -27452"/>
              <a:gd name="adj2" fmla="val 61295"/>
            </a:avLst>
          </a:prstGeom>
          <a:solidFill>
            <a:srgbClr val="418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400" dirty="0">
                <a:solidFill>
                  <a:srgbClr val="F2F3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أغير من سلوكي عندما تتغير البيئة المحيطة بي. </a:t>
            </a:r>
          </a:p>
          <a:p>
            <a:pPr algn="ctr"/>
            <a:r>
              <a:rPr lang="ar-OM" sz="2800" b="1" dirty="0">
                <a:solidFill>
                  <a:srgbClr val="F2F3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كيف؟</a:t>
            </a:r>
          </a:p>
          <a:p>
            <a:pPr algn="ctr"/>
            <a:r>
              <a:rPr lang="ar-OM" sz="2000" dirty="0">
                <a:solidFill>
                  <a:srgbClr val="F2F3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عندما تتعرض البيئة للجفاف الجأ إلى داخل القوقعة</a:t>
            </a:r>
            <a:endParaRPr lang="en-US" sz="2000" dirty="0">
              <a:solidFill>
                <a:srgbClr val="F2F3E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C2E82288-CD64-45CA-B20B-D85DBBA3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4165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حلزون ، بنى ، قوقعة الأذن | Pikist">
            <a:extLst>
              <a:ext uri="{FF2B5EF4-FFF2-40B4-BE49-F238E27FC236}">
                <a16:creationId xmlns:a16="http://schemas.microsoft.com/office/drawing/2014/main" id="{0A0BEA86-BF94-4A3C-9C7F-6D12421F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89" y="0"/>
            <a:ext cx="369951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rbo (2013) - Broken Shell Scene (9_10) _ Movieclips">
            <a:hlinkClick r:id="" action="ppaction://media"/>
            <a:extLst>
              <a:ext uri="{FF2B5EF4-FFF2-40B4-BE49-F238E27FC236}">
                <a16:creationId xmlns:a16="http://schemas.microsoft.com/office/drawing/2014/main" id="{1884D825-0159-439C-918E-22A142E502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691" end="13172.2083"/>
                </p14:media>
              </p:ext>
            </p:extLst>
          </p:nvPr>
        </p:nvPicPr>
        <p:blipFill rotWithShape="1">
          <a:blip r:embed="rId7"/>
          <a:srcRect l="26933" t="12574" r="14927" b="13981"/>
          <a:stretch/>
        </p:blipFill>
        <p:spPr>
          <a:xfrm>
            <a:off x="5444489" y="2389494"/>
            <a:ext cx="3699511" cy="27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0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urbo | failed critics">
            <a:extLst>
              <a:ext uri="{FF2B5EF4-FFF2-40B4-BE49-F238E27FC236}">
                <a16:creationId xmlns:a16="http://schemas.microsoft.com/office/drawing/2014/main" id="{B200C861-CF09-4E42-BB24-8EC6519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4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67;p43">
            <a:extLst>
              <a:ext uri="{FF2B5EF4-FFF2-40B4-BE49-F238E27FC236}">
                <a16:creationId xmlns:a16="http://schemas.microsoft.com/office/drawing/2014/main" id="{15D04D40-6B69-44A6-B053-6CB32EAE9020}"/>
              </a:ext>
            </a:extLst>
          </p:cNvPr>
          <p:cNvSpPr txBox="1">
            <a:spLocks/>
          </p:cNvSpPr>
          <p:nvPr/>
        </p:nvSpPr>
        <p:spPr>
          <a:xfrm>
            <a:off x="3865841" y="564864"/>
            <a:ext cx="4870132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2800" dirty="0">
                <a:solidFill>
                  <a:srgbClr val="F3B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أنا أكره الطيور لأنها </a:t>
            </a:r>
            <a:r>
              <a:rPr lang="ar-OM" sz="2800" b="1" dirty="0">
                <a:solidFill>
                  <a:srgbClr val="F3B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تتمتع بنظر حاد ومنقار حاد حركة سريعة</a:t>
            </a:r>
            <a:r>
              <a:rPr lang="ar-OM" sz="2800" dirty="0">
                <a:solidFill>
                  <a:srgbClr val="F3B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يساعدها على الإمساك بي ومن ثم أكلي. </a:t>
            </a:r>
            <a:endParaRPr lang="es-ES" sz="2800" dirty="0">
              <a:solidFill>
                <a:srgbClr val="F3B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75710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ADB2906E-8AF7-4D86-943C-64AD80BC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2985"/>
            <a:ext cx="2488586" cy="239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84443A7B-4025-4B33-8F9A-7ED5E9D4C348}"/>
              </a:ext>
            </a:extLst>
          </p:cNvPr>
          <p:cNvSpPr/>
          <p:nvPr/>
        </p:nvSpPr>
        <p:spPr>
          <a:xfrm>
            <a:off x="0" y="845368"/>
            <a:ext cx="2589519" cy="2020777"/>
          </a:xfrm>
          <a:prstGeom prst="wedgeEllipseCallout">
            <a:avLst>
              <a:gd name="adj1" fmla="val 20544"/>
              <a:gd name="adj2" fmla="val 65796"/>
            </a:avLst>
          </a:prstGeom>
          <a:solidFill>
            <a:srgbClr val="506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400" dirty="0">
                <a:solidFill>
                  <a:srgbClr val="F3B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شاهدوا عندما خطف الغراب ابن عمي ولكن أنا انقذته من هذه الطيور الشريرة</a:t>
            </a:r>
            <a:endParaRPr lang="en-US" sz="2400" dirty="0">
              <a:solidFill>
                <a:srgbClr val="F3B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Turbo (2013) - Snail vs. Crows Scene (4_10) _ Movieclips">
            <a:hlinkClick r:id="" action="ppaction://media"/>
            <a:extLst>
              <a:ext uri="{FF2B5EF4-FFF2-40B4-BE49-F238E27FC236}">
                <a16:creationId xmlns:a16="http://schemas.microsoft.com/office/drawing/2014/main" id="{2C23982D-6EEC-4FB7-8588-FB80ACAD3A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16.6666"/>
                </p14:media>
              </p:ext>
            </p:extLst>
          </p:nvPr>
        </p:nvPicPr>
        <p:blipFill rotWithShape="1">
          <a:blip r:embed="rId5"/>
          <a:srcRect t="12406" b="11796"/>
          <a:stretch>
            <a:fillRect/>
          </a:stretch>
        </p:blipFill>
        <p:spPr>
          <a:xfrm>
            <a:off x="2735516" y="729984"/>
            <a:ext cx="6179006" cy="34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9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amless cartoon nature landscape Royalty Free Vector Image">
            <a:extLst>
              <a:ext uri="{FF2B5EF4-FFF2-40B4-BE49-F238E27FC236}">
                <a16:creationId xmlns:a16="http://schemas.microsoft.com/office/drawing/2014/main" id="{4A6F543B-4F15-4D00-840A-3AD1732F0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b="1170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AFA738D0-C508-49D3-BDF7-79C98C7C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826641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40CD3AB-89C2-4B87-AF23-D06F6DABF025}"/>
              </a:ext>
            </a:extLst>
          </p:cNvPr>
          <p:cNvSpPr/>
          <p:nvPr/>
        </p:nvSpPr>
        <p:spPr>
          <a:xfrm>
            <a:off x="1708650" y="38420"/>
            <a:ext cx="3493440" cy="3019825"/>
          </a:xfrm>
          <a:prstGeom prst="wedgeEllipseCallout">
            <a:avLst>
              <a:gd name="adj1" fmla="val -27452"/>
              <a:gd name="adj2" fmla="val 61295"/>
            </a:avLst>
          </a:prstGeom>
          <a:solidFill>
            <a:srgbClr val="BCAA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200" b="1" dirty="0">
                <a:solidFill>
                  <a:srgbClr val="6B49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تحدي: </a:t>
            </a:r>
          </a:p>
          <a:p>
            <a:pPr algn="ctr"/>
            <a:r>
              <a:rPr lang="ar-OM" sz="3200" dirty="0">
                <a:solidFill>
                  <a:srgbClr val="6B49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لو اختفينا من العالم ما الذي سيحدث للطيور التي تتغذى علينا؟</a:t>
            </a:r>
            <a:endParaRPr lang="en-US" sz="3200" dirty="0">
              <a:solidFill>
                <a:srgbClr val="6B49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532" name="Picture 4" descr="الغراب حيوان البط الأسود, بطة, أسود, حيوان PNG وملف PSD للتحميل مجانا">
            <a:extLst>
              <a:ext uri="{FF2B5EF4-FFF2-40B4-BE49-F238E27FC236}">
                <a16:creationId xmlns:a16="http://schemas.microsoft.com/office/drawing/2014/main" id="{04251ED4-58FC-4FDF-B8EE-686D7D7A5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8814" r="-1" b="8422"/>
          <a:stretch/>
        </p:blipFill>
        <p:spPr bwMode="auto">
          <a:xfrm>
            <a:off x="6124176" y="345783"/>
            <a:ext cx="1198640" cy="100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620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artoon nature seamless landscape with trees Vector Image">
            <a:extLst>
              <a:ext uri="{FF2B5EF4-FFF2-40B4-BE49-F238E27FC236}">
                <a16:creationId xmlns:a16="http://schemas.microsoft.com/office/drawing/2014/main" id="{D7F37536-6618-4C38-A5F2-BEDD478D9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37F48256-C4AE-4B09-927D-D12B352A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8" y="2571750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74A1A0A6-F7F2-4A9D-A89C-558896FC76AB}"/>
              </a:ext>
            </a:extLst>
          </p:cNvPr>
          <p:cNvSpPr/>
          <p:nvPr/>
        </p:nvSpPr>
        <p:spPr>
          <a:xfrm>
            <a:off x="1462761" y="0"/>
            <a:ext cx="3270604" cy="2758568"/>
          </a:xfrm>
          <a:prstGeom prst="wedgeEllipseCallout">
            <a:avLst>
              <a:gd name="adj1" fmla="val -27452"/>
              <a:gd name="adj2" fmla="val 61295"/>
            </a:avLst>
          </a:prstGeom>
          <a:solidFill>
            <a:srgbClr val="33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>
                <a:solidFill>
                  <a:srgbClr val="40B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أنا حلزون برّي وأعيش في البيئات الجافة ولا أستطيع العيش في البيئة المائية </a:t>
            </a:r>
          </a:p>
        </p:txBody>
      </p:sp>
      <p:pic>
        <p:nvPicPr>
          <p:cNvPr id="27652" name="Picture 4" descr="Cartoon happy snail isolated on white background Vector Image">
            <a:extLst>
              <a:ext uri="{FF2B5EF4-FFF2-40B4-BE49-F238E27FC236}">
                <a16:creationId xmlns:a16="http://schemas.microsoft.com/office/drawing/2014/main" id="{76560402-EFAD-48DB-A50B-7F68251CA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b="8721"/>
          <a:stretch/>
        </p:blipFill>
        <p:spPr bwMode="auto">
          <a:xfrm>
            <a:off x="7084678" y="3573439"/>
            <a:ext cx="1552175" cy="14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538FD529-8A0E-4D40-AA95-B674D4DA25C7}"/>
              </a:ext>
            </a:extLst>
          </p:cNvPr>
          <p:cNvSpPr/>
          <p:nvPr/>
        </p:nvSpPr>
        <p:spPr>
          <a:xfrm flipH="1">
            <a:off x="5009990" y="733243"/>
            <a:ext cx="3211925" cy="2503554"/>
          </a:xfrm>
          <a:prstGeom prst="wedgeEllipseCallout">
            <a:avLst>
              <a:gd name="adj1" fmla="val -27452"/>
              <a:gd name="adj2" fmla="val 61295"/>
            </a:avLst>
          </a:prstGeom>
          <a:solidFill>
            <a:srgbClr val="33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>
                <a:solidFill>
                  <a:srgbClr val="40B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وأنا حلزون بحري أعيش في البيئات المائية ولا أستطيع العيش في البيئة الجافة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37CFBD8-9C42-463F-AB43-424139FCF715}"/>
              </a:ext>
            </a:extLst>
          </p:cNvPr>
          <p:cNvSpPr txBox="1"/>
          <p:nvPr/>
        </p:nvSpPr>
        <p:spPr>
          <a:xfrm>
            <a:off x="7681239" y="-65064"/>
            <a:ext cx="1425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OM" sz="2400" dirty="0">
                <a:solidFill>
                  <a:srgbClr val="3320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-تنبيه مهم-</a:t>
            </a:r>
            <a:endParaRPr lang="es-ES" sz="1800" dirty="0">
              <a:solidFill>
                <a:srgbClr val="3320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44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87;p44">
            <a:extLst>
              <a:ext uri="{FF2B5EF4-FFF2-40B4-BE49-F238E27FC236}">
                <a16:creationId xmlns:a16="http://schemas.microsoft.com/office/drawing/2014/main" id="{B5FC1FDA-D81B-4613-8982-57DC1D3AFCDE}"/>
              </a:ext>
            </a:extLst>
          </p:cNvPr>
          <p:cNvSpPr txBox="1">
            <a:spLocks/>
          </p:cNvSpPr>
          <p:nvPr/>
        </p:nvSpPr>
        <p:spPr>
          <a:xfrm>
            <a:off x="2059321" y="222837"/>
            <a:ext cx="4833257" cy="7154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ar-OM" sz="2800" dirty="0">
                <a:solidFill>
                  <a:srgbClr val="5C61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شاهد هذا الفيديو الممتع ثم أخبرني ما الحيوان الذي شاهدته؟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4FBF60B-EC3C-4C43-BBB5-6DD3F1FEABDA}"/>
              </a:ext>
            </a:extLst>
          </p:cNvPr>
          <p:cNvSpPr/>
          <p:nvPr/>
        </p:nvSpPr>
        <p:spPr>
          <a:xfrm>
            <a:off x="6892578" y="169049"/>
            <a:ext cx="2251422" cy="6608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687;p44">
            <a:extLst>
              <a:ext uri="{FF2B5EF4-FFF2-40B4-BE49-F238E27FC236}">
                <a16:creationId xmlns:a16="http://schemas.microsoft.com/office/drawing/2014/main" id="{5E0F0F84-EAA9-4AA9-AD98-7890B3C0AE89}"/>
              </a:ext>
            </a:extLst>
          </p:cNvPr>
          <p:cNvSpPr txBox="1">
            <a:spLocks/>
          </p:cNvSpPr>
          <p:nvPr/>
        </p:nvSpPr>
        <p:spPr>
          <a:xfrm>
            <a:off x="6761430" y="169049"/>
            <a:ext cx="2513718" cy="7154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4400" dirty="0">
                <a:solidFill>
                  <a:srgbClr val="CDDF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التمهيد</a:t>
            </a:r>
          </a:p>
        </p:txBody>
      </p:sp>
      <p:pic>
        <p:nvPicPr>
          <p:cNvPr id="6" name="Turbo (2013) - The Shell Crusher Scene (3_10) _ Movieclips">
            <a:hlinkClick r:id="" action="ppaction://media"/>
            <a:extLst>
              <a:ext uri="{FF2B5EF4-FFF2-40B4-BE49-F238E27FC236}">
                <a16:creationId xmlns:a16="http://schemas.microsoft.com/office/drawing/2014/main" id="{A671530D-C6E7-4B36-AF3C-C52B57F6BD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93" end="11279.08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862" y="938269"/>
            <a:ext cx="7252275" cy="40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98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eamless nature cartoon background with separate Vector Image">
            <a:extLst>
              <a:ext uri="{FF2B5EF4-FFF2-40B4-BE49-F238E27FC236}">
                <a16:creationId xmlns:a16="http://schemas.microsoft.com/office/drawing/2014/main" id="{8434A6B2-39E7-4435-8372-2703BBCF7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23" b="13877"/>
          <a:stretch/>
        </p:blipFill>
        <p:spPr bwMode="auto">
          <a:xfrm>
            <a:off x="-1" y="0"/>
            <a:ext cx="29506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amless cartoon nature landscape Royalty Free Vector Image">
            <a:extLst>
              <a:ext uri="{FF2B5EF4-FFF2-40B4-BE49-F238E27FC236}">
                <a16:creationId xmlns:a16="http://schemas.microsoft.com/office/drawing/2014/main" id="{C95CD667-153B-4D65-9BC2-D2B25AF67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1" r="36985" b="11709"/>
          <a:stretch/>
        </p:blipFill>
        <p:spPr bwMode="auto">
          <a:xfrm>
            <a:off x="2950668" y="0"/>
            <a:ext cx="31274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eamless nature cartoon background with separate Vector Image">
            <a:extLst>
              <a:ext uri="{FF2B5EF4-FFF2-40B4-BE49-F238E27FC236}">
                <a16:creationId xmlns:a16="http://schemas.microsoft.com/office/drawing/2014/main" id="{968C9564-9AB1-43F6-91F6-CE2BDF529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7" t="8814" r="-2" b="19306"/>
          <a:stretch/>
        </p:blipFill>
        <p:spPr bwMode="auto">
          <a:xfrm>
            <a:off x="6078071" y="0"/>
            <a:ext cx="30659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A0D7796-1CE8-4B48-8840-BF410F71BD9E}"/>
              </a:ext>
            </a:extLst>
          </p:cNvPr>
          <p:cNvSpPr txBox="1"/>
          <p:nvPr/>
        </p:nvSpPr>
        <p:spPr>
          <a:xfrm>
            <a:off x="7681239" y="-65064"/>
            <a:ext cx="1425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OM" sz="2400" dirty="0">
                <a:solidFill>
                  <a:srgbClr val="3320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-تنبيه مهم-</a:t>
            </a:r>
            <a:endParaRPr lang="es-ES" sz="1800" dirty="0">
              <a:solidFill>
                <a:srgbClr val="3320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Turbo (character) | Turbo Wiki | Fandom">
            <a:extLst>
              <a:ext uri="{FF2B5EF4-FFF2-40B4-BE49-F238E27FC236}">
                <a16:creationId xmlns:a16="http://schemas.microsoft.com/office/drawing/2014/main" id="{9356E56A-70FD-4CF8-A724-CA15FBC5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5" y="2626856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667;p43">
            <a:extLst>
              <a:ext uri="{FF2B5EF4-FFF2-40B4-BE49-F238E27FC236}">
                <a16:creationId xmlns:a16="http://schemas.microsoft.com/office/drawing/2014/main" id="{2EC2BFCF-7E6F-4EDF-8E28-8B25A4D4A84B}"/>
              </a:ext>
            </a:extLst>
          </p:cNvPr>
          <p:cNvSpPr txBox="1">
            <a:spLocks/>
          </p:cNvSpPr>
          <p:nvPr/>
        </p:nvSpPr>
        <p:spPr>
          <a:xfrm>
            <a:off x="1206392" y="756965"/>
            <a:ext cx="6615953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2800" dirty="0">
                <a:solidFill>
                  <a:srgbClr val="3320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أنا لا أعيش في مكان واحد فقط، إنما أعيش في الموطن الذي أتكيف معه ويلبي احتياجاتي</a:t>
            </a:r>
            <a:endParaRPr lang="es-ES" sz="2800" dirty="0">
              <a:solidFill>
                <a:srgbClr val="3320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9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68941 -0.0037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6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urbo:&amp;#39; A Snail of a Tale That Hits the Mark">
            <a:extLst>
              <a:ext uri="{FF2B5EF4-FFF2-40B4-BE49-F238E27FC236}">
                <a16:creationId xmlns:a16="http://schemas.microsoft.com/office/drawing/2014/main" id="{BA5924BE-259E-475A-B72B-8BEE094F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9667;p43">
            <a:extLst>
              <a:ext uri="{FF2B5EF4-FFF2-40B4-BE49-F238E27FC236}">
                <a16:creationId xmlns:a16="http://schemas.microsoft.com/office/drawing/2014/main" id="{0CBDAD88-D449-428A-80E0-FBA961D6F239}"/>
              </a:ext>
            </a:extLst>
          </p:cNvPr>
          <p:cNvSpPr txBox="1">
            <a:spLocks/>
          </p:cNvSpPr>
          <p:nvPr/>
        </p:nvSpPr>
        <p:spPr>
          <a:xfrm>
            <a:off x="2136934" y="641703"/>
            <a:ext cx="4870132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4000" b="1" dirty="0">
                <a:solidFill>
                  <a:srgbClr val="F3B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حان الان وقت التحدي، هل أنتم جاهزون؟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74440E1-F6A0-4E82-90AF-F0B71FD3850B}"/>
              </a:ext>
            </a:extLst>
          </p:cNvPr>
          <p:cNvSpPr txBox="1"/>
          <p:nvPr/>
        </p:nvSpPr>
        <p:spPr>
          <a:xfrm>
            <a:off x="-107577" y="4739794"/>
            <a:ext cx="1425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ar-OM" sz="1400" dirty="0">
                <a:solidFill>
                  <a:srgbClr val="F3B6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"التقويم الختامي"</a:t>
            </a:r>
            <a:endParaRPr lang="es-ES" sz="1100" dirty="0">
              <a:solidFill>
                <a:srgbClr val="F3B6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2922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ow an Indy 500 Champ Inspired a Racing Snail">
            <a:extLst>
              <a:ext uri="{FF2B5EF4-FFF2-40B4-BE49-F238E27FC236}">
                <a16:creationId xmlns:a16="http://schemas.microsoft.com/office/drawing/2014/main" id="{31CA594C-E41B-43E7-B8E2-314B03D45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67;p43">
            <a:extLst>
              <a:ext uri="{FF2B5EF4-FFF2-40B4-BE49-F238E27FC236}">
                <a16:creationId xmlns:a16="http://schemas.microsoft.com/office/drawing/2014/main" id="{0FA07560-ADC5-4501-A338-446551C9AE1A}"/>
              </a:ext>
            </a:extLst>
          </p:cNvPr>
          <p:cNvSpPr txBox="1">
            <a:spLocks/>
          </p:cNvSpPr>
          <p:nvPr/>
        </p:nvSpPr>
        <p:spPr>
          <a:xfrm>
            <a:off x="161364" y="1709785"/>
            <a:ext cx="2981406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4000" b="1" dirty="0">
                <a:solidFill>
                  <a:srgbClr val="1211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يحمي الحلزون نفسه عندما تتعرض البيئة للجفاف 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4AD160B-35EA-47A1-AC33-BC4ABE1E11DC}"/>
              </a:ext>
            </a:extLst>
          </p:cNvPr>
          <p:cNvSpPr txBox="1"/>
          <p:nvPr/>
        </p:nvSpPr>
        <p:spPr>
          <a:xfrm>
            <a:off x="282388" y="3284717"/>
            <a:ext cx="28603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OM" sz="2400" dirty="0">
                <a:solidFill>
                  <a:srgbClr val="631B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عندما تكون البيئة جافة يختبئ الحلزون في القوقعة </a:t>
            </a:r>
          </a:p>
        </p:txBody>
      </p:sp>
    </p:spTree>
    <p:extLst>
      <p:ext uri="{BB962C8B-B14F-4D97-AF65-F5344CB8AC3E}">
        <p14:creationId xmlns:p14="http://schemas.microsoft.com/office/powerpoint/2010/main" val="3516781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urbo - Paste">
            <a:extLst>
              <a:ext uri="{FF2B5EF4-FFF2-40B4-BE49-F238E27FC236}">
                <a16:creationId xmlns:a16="http://schemas.microsoft.com/office/drawing/2014/main" id="{50C74BAD-76D8-4C34-A161-4CFC3A05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67;p43">
            <a:extLst>
              <a:ext uri="{FF2B5EF4-FFF2-40B4-BE49-F238E27FC236}">
                <a16:creationId xmlns:a16="http://schemas.microsoft.com/office/drawing/2014/main" id="{3C3DB147-B37B-427C-B4B8-FE2EAAB49DDA}"/>
              </a:ext>
            </a:extLst>
          </p:cNvPr>
          <p:cNvSpPr txBox="1">
            <a:spLocks/>
          </p:cNvSpPr>
          <p:nvPr/>
        </p:nvSpPr>
        <p:spPr>
          <a:xfrm>
            <a:off x="1102658" y="251986"/>
            <a:ext cx="6938684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3200" b="1" dirty="0">
                <a:solidFill>
                  <a:srgbClr val="131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يمكن للطير الذي يأكل الحلزون أن يتلاءم مع المكان الذي يعيش فيه ؟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A18E2D-7FA4-49C2-987A-7BF4051CFF03}"/>
              </a:ext>
            </a:extLst>
          </p:cNvPr>
          <p:cNvSpPr txBox="1"/>
          <p:nvPr/>
        </p:nvSpPr>
        <p:spPr>
          <a:xfrm>
            <a:off x="1659752" y="1027786"/>
            <a:ext cx="41032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OM" sz="2400" dirty="0">
                <a:solidFill>
                  <a:srgbClr val="FFC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 الطير الذي يتغذى على الحلزون يتمتع بقدرة بصرية متطورة وبمنقار يمكنه من سحب الحلزون و أكله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BC5BB2-7463-4B0B-B85B-1E8C4D27C367}"/>
              </a:ext>
            </a:extLst>
          </p:cNvPr>
          <p:cNvSpPr txBox="1"/>
          <p:nvPr/>
        </p:nvSpPr>
        <p:spPr>
          <a:xfrm>
            <a:off x="2885355" y="2156251"/>
            <a:ext cx="1486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1600" dirty="0">
                <a:solidFill>
                  <a:srgbClr val="FFC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(بعض الطيور تسحق قوقعة الحلزون على حجر)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5011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eview Flow - Into Film">
            <a:extLst>
              <a:ext uri="{FF2B5EF4-FFF2-40B4-BE49-F238E27FC236}">
                <a16:creationId xmlns:a16="http://schemas.microsoft.com/office/drawing/2014/main" id="{EDC5889C-A169-46EE-8DB9-5DE26CD8B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88" y="0"/>
            <a:ext cx="91977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67;p43">
            <a:extLst>
              <a:ext uri="{FF2B5EF4-FFF2-40B4-BE49-F238E27FC236}">
                <a16:creationId xmlns:a16="http://schemas.microsoft.com/office/drawing/2014/main" id="{C5AFBCCB-532A-4167-9213-214691916732}"/>
              </a:ext>
            </a:extLst>
          </p:cNvPr>
          <p:cNvSpPr txBox="1">
            <a:spLocks/>
          </p:cNvSpPr>
          <p:nvPr/>
        </p:nvSpPr>
        <p:spPr>
          <a:xfrm>
            <a:off x="443752" y="-55375"/>
            <a:ext cx="8202707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ar-OM" sz="3200" b="1" dirty="0">
                <a:solidFill>
                  <a:srgbClr val="ECCF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يحمي الحلزون نفسه من الحيوانات المطاردة له؟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7C493CF-5437-42FA-AF11-DBF8C0A3B690}"/>
              </a:ext>
            </a:extLst>
          </p:cNvPr>
          <p:cNvSpPr txBox="1"/>
          <p:nvPr/>
        </p:nvSpPr>
        <p:spPr>
          <a:xfrm>
            <a:off x="660827" y="420747"/>
            <a:ext cx="6562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ar-OM" sz="2400" dirty="0">
                <a:solidFill>
                  <a:srgbClr val="E8FCF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خط الدفاع الأساسي للحلزون هو القوقعة، وعادة ما يكون لون القوقعة أسودًا أو بنيًا ليساعدها على التخفي من الحيوانات</a:t>
            </a:r>
          </a:p>
        </p:txBody>
      </p:sp>
    </p:spTree>
    <p:extLst>
      <p:ext uri="{BB962C8B-B14F-4D97-AF65-F5344CB8AC3E}">
        <p14:creationId xmlns:p14="http://schemas.microsoft.com/office/powerpoint/2010/main" val="180433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eamless cartoon landscape with a windmill Vector Image">
            <a:extLst>
              <a:ext uri="{FF2B5EF4-FFF2-40B4-BE49-F238E27FC236}">
                <a16:creationId xmlns:a16="http://schemas.microsoft.com/office/drawing/2014/main" id="{3DBE309B-27C9-4557-AF10-0F74D365E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b="991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urbo (character) | Turbo Wiki | Fandom">
            <a:extLst>
              <a:ext uri="{FF2B5EF4-FFF2-40B4-BE49-F238E27FC236}">
                <a16:creationId xmlns:a16="http://schemas.microsoft.com/office/drawing/2014/main" id="{FB6D188C-C0A5-4E7D-88B8-9A1AF6D2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5" y="2571750"/>
            <a:ext cx="2082374" cy="20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AB9CF1A-4DD4-47E8-919E-82FD6E5BB53A}"/>
              </a:ext>
            </a:extLst>
          </p:cNvPr>
          <p:cNvSpPr/>
          <p:nvPr/>
        </p:nvSpPr>
        <p:spPr>
          <a:xfrm>
            <a:off x="2888149" y="100133"/>
            <a:ext cx="3270604" cy="2758568"/>
          </a:xfrm>
          <a:prstGeom prst="wedgeEllipseCallout">
            <a:avLst>
              <a:gd name="adj1" fmla="val -27452"/>
              <a:gd name="adj2" fmla="val 61295"/>
            </a:avLst>
          </a:prstGeom>
          <a:solidFill>
            <a:srgbClr val="433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800" b="1" dirty="0">
                <a:solidFill>
                  <a:srgbClr val="7AEF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شكرًا لكم أصدقائي صف رابع/ 5 على تفاعلكم معي، أتمنى انكم استمتعتم معي</a:t>
            </a:r>
          </a:p>
        </p:txBody>
      </p:sp>
    </p:spTree>
    <p:extLst>
      <p:ext uri="{BB962C8B-B14F-4D97-AF65-F5344CB8AC3E}">
        <p14:creationId xmlns:p14="http://schemas.microsoft.com/office/powerpoint/2010/main" val="180479505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الحلزون للعناية بالبشرة.. استخدميه بحذر">
            <a:extLst>
              <a:ext uri="{FF2B5EF4-FFF2-40B4-BE49-F238E27FC236}">
                <a16:creationId xmlns:a16="http://schemas.microsoft.com/office/drawing/2014/main" id="{9A921703-2119-46D0-8BEE-373F64D6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52;p41">
            <a:extLst>
              <a:ext uri="{FF2B5EF4-FFF2-40B4-BE49-F238E27FC236}">
                <a16:creationId xmlns:a16="http://schemas.microsoft.com/office/drawing/2014/main" id="{E48523D5-CA3D-4E73-A399-1A492D25842D}"/>
              </a:ext>
            </a:extLst>
          </p:cNvPr>
          <p:cNvSpPr txBox="1">
            <a:spLocks/>
          </p:cNvSpPr>
          <p:nvPr/>
        </p:nvSpPr>
        <p:spPr>
          <a:xfrm>
            <a:off x="4572000" y="234806"/>
            <a:ext cx="4441500" cy="17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8000" b="1" dirty="0">
                <a:solidFill>
                  <a:srgbClr val="F3E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موطن الحلزون</a:t>
            </a:r>
          </a:p>
        </p:txBody>
      </p:sp>
      <p:sp>
        <p:nvSpPr>
          <p:cNvPr id="4" name="Google Shape;9653;p41">
            <a:extLst>
              <a:ext uri="{FF2B5EF4-FFF2-40B4-BE49-F238E27FC236}">
                <a16:creationId xmlns:a16="http://schemas.microsoft.com/office/drawing/2014/main" id="{05C609EE-D19C-4EE5-83FD-E0E4F68AEF09}"/>
              </a:ext>
            </a:extLst>
          </p:cNvPr>
          <p:cNvSpPr txBox="1">
            <a:spLocks/>
          </p:cNvSpPr>
          <p:nvPr/>
        </p:nvSpPr>
        <p:spPr>
          <a:xfrm>
            <a:off x="5799484" y="2151469"/>
            <a:ext cx="2076650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1600" dirty="0">
                <a:solidFill>
                  <a:srgbClr val="F3E3D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إعداد: أ. أروى الصوافية</a:t>
            </a:r>
          </a:p>
        </p:txBody>
      </p:sp>
    </p:spTree>
    <p:extLst>
      <p:ext uri="{BB962C8B-B14F-4D97-AF65-F5344CB8AC3E}">
        <p14:creationId xmlns:p14="http://schemas.microsoft.com/office/powerpoint/2010/main" val="321894905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الكرتون المناظر الطبيعية صور الخلفية، 42 الخلفية المتجهات وملفات بسد  للتحميل مجانا | Pngtree">
            <a:extLst>
              <a:ext uri="{FF2B5EF4-FFF2-40B4-BE49-F238E27FC236}">
                <a16:creationId xmlns:a16="http://schemas.microsoft.com/office/drawing/2014/main" id="{E643762A-0B52-4BA6-9535-E008F79F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urbo (character) | Turbo Wiki | Fandom">
            <a:extLst>
              <a:ext uri="{FF2B5EF4-FFF2-40B4-BE49-F238E27FC236}">
                <a16:creationId xmlns:a16="http://schemas.microsoft.com/office/drawing/2014/main" id="{A163678B-EC9D-408A-9BCA-2FD233AF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2307278"/>
            <a:ext cx="334767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17F5F5F3-F2C8-49BF-9064-7AC538054CAB}"/>
              </a:ext>
            </a:extLst>
          </p:cNvPr>
          <p:cNvSpPr txBox="1"/>
          <p:nvPr/>
        </p:nvSpPr>
        <p:spPr>
          <a:xfrm>
            <a:off x="1855693" y="509979"/>
            <a:ext cx="505225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OM" sz="2800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اهلا أصدقائي طلاب الصف الرابع أنا اسمي توربو الحلزون، اليوم سأعرّفكم على نفسي أكثر وكيف أعيش وأحمي نفسي من الأعداء..</a:t>
            </a:r>
          </a:p>
          <a:p>
            <a:pPr algn="ctr"/>
            <a:r>
              <a:rPr lang="ar-OM" sz="28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OM" sz="2800" b="1" dirty="0">
                <a:solidFill>
                  <a:srgbClr val="1A7A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أتمنى أن تستمتعوا معي </a:t>
            </a:r>
            <a:endParaRPr lang="en-US" sz="2800" b="1" dirty="0">
              <a:solidFill>
                <a:srgbClr val="1A7A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317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9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" name="Google Shape;9666;p43"/>
          <p:cNvSpPr txBox="1">
            <a:spLocks noGrp="1"/>
          </p:cNvSpPr>
          <p:nvPr>
            <p:ph type="title" idx="2"/>
          </p:nvPr>
        </p:nvSpPr>
        <p:spPr>
          <a:xfrm>
            <a:off x="735368" y="2151932"/>
            <a:ext cx="9498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OM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67" name="Google Shape;9667;p43"/>
          <p:cNvSpPr txBox="1">
            <a:spLocks noGrp="1"/>
          </p:cNvSpPr>
          <p:nvPr>
            <p:ph type="subTitle" idx="1"/>
          </p:nvPr>
        </p:nvSpPr>
        <p:spPr>
          <a:xfrm>
            <a:off x="1210268" y="2798757"/>
            <a:ext cx="2808482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ar-OM" sz="2400" dirty="0">
                <a:latin typeface="Calibri" panose="020F0502020204030204" pitchFamily="34" charset="0"/>
                <a:cs typeface="Calibri" panose="020F0502020204030204" pitchFamily="34" charset="0"/>
              </a:rPr>
              <a:t>أن أوضح سبب اعتبار موطن معين أفضل اختيار للحيوان.</a:t>
            </a: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69" name="Google Shape;9669;p43"/>
          <p:cNvSpPr txBox="1">
            <a:spLocks noGrp="1"/>
          </p:cNvSpPr>
          <p:nvPr>
            <p:ph type="title" idx="4"/>
          </p:nvPr>
        </p:nvSpPr>
        <p:spPr>
          <a:xfrm flipH="1">
            <a:off x="7488868" y="2151932"/>
            <a:ext cx="9498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OM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70" name="Google Shape;9670;p43"/>
          <p:cNvSpPr txBox="1">
            <a:spLocks noGrp="1"/>
          </p:cNvSpPr>
          <p:nvPr>
            <p:ph type="subTitle" idx="5"/>
          </p:nvPr>
        </p:nvSpPr>
        <p:spPr>
          <a:xfrm flipH="1">
            <a:off x="4679576" y="2798757"/>
            <a:ext cx="3343359" cy="7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ar-OM" sz="2400" dirty="0">
                <a:latin typeface="Calibri" panose="020F0502020204030204" pitchFamily="34" charset="0"/>
                <a:cs typeface="Calibri" panose="020F0502020204030204" pitchFamily="34" charset="0"/>
              </a:rPr>
              <a:t>أن أصف أفضل موطن</a:t>
            </a:r>
          </a:p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ar-OM" sz="2400" dirty="0">
                <a:latin typeface="Calibri" panose="020F0502020204030204" pitchFamily="34" charset="0"/>
                <a:cs typeface="Calibri" panose="020F0502020204030204" pitchFamily="34" charset="0"/>
              </a:rPr>
              <a:t>للحيوان.</a:t>
            </a:r>
          </a:p>
        </p:txBody>
      </p:sp>
      <p:sp>
        <p:nvSpPr>
          <p:cNvPr id="9677" name="Google Shape;9677;p43"/>
          <p:cNvSpPr txBox="1">
            <a:spLocks noGrp="1"/>
          </p:cNvSpPr>
          <p:nvPr>
            <p:ph type="title" idx="15"/>
          </p:nvPr>
        </p:nvSpPr>
        <p:spPr>
          <a:xfrm>
            <a:off x="734668" y="104208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OM" sz="3600" dirty="0">
                <a:latin typeface="Calibri" panose="020F0502020204030204" pitchFamily="34" charset="0"/>
                <a:cs typeface="Calibri" panose="020F0502020204030204" pitchFamily="34" charset="0"/>
              </a:rPr>
              <a:t>بعد الانتهاء من درس </a:t>
            </a:r>
            <a:r>
              <a:rPr lang="ar-OM" sz="3600" b="1" dirty="0">
                <a:latin typeface="Calibri" panose="020F0502020204030204" pitchFamily="34" charset="0"/>
                <a:cs typeface="Calibri" panose="020F0502020204030204" pitchFamily="34" charset="0"/>
              </a:rPr>
              <a:t>موطن الحلزون </a:t>
            </a:r>
            <a:r>
              <a:rPr lang="ar-OM" sz="3600" dirty="0">
                <a:latin typeface="Calibri" panose="020F0502020204030204" pitchFamily="34" charset="0"/>
                <a:cs typeface="Calibri" panose="020F0502020204030204" pitchFamily="34" charset="0"/>
              </a:rPr>
              <a:t>أستطيع أن :</a:t>
            </a:r>
          </a:p>
        </p:txBody>
      </p:sp>
      <p:cxnSp>
        <p:nvCxnSpPr>
          <p:cNvPr id="9679" name="Google Shape;9679;p43"/>
          <p:cNvCxnSpPr>
            <a:cxnSpLocks/>
          </p:cNvCxnSpPr>
          <p:nvPr/>
        </p:nvCxnSpPr>
        <p:spPr>
          <a:xfrm>
            <a:off x="1210268" y="2676332"/>
            <a:ext cx="0" cy="89822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81" name="Google Shape;9681;p43"/>
          <p:cNvCxnSpPr>
            <a:cxnSpLocks/>
          </p:cNvCxnSpPr>
          <p:nvPr/>
        </p:nvCxnSpPr>
        <p:spPr>
          <a:xfrm>
            <a:off x="7963493" y="2737507"/>
            <a:ext cx="0" cy="77587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قصة قصيرة عن الصدق للأطفال بالصور – موقع زيادة">
            <a:extLst>
              <a:ext uri="{FF2B5EF4-FFF2-40B4-BE49-F238E27FC236}">
                <a16:creationId xmlns:a16="http://schemas.microsoft.com/office/drawing/2014/main" id="{6E5C7804-30E6-44D2-8F2F-22DA95D48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1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urbo (character) | Turbo Wiki | Fandom">
            <a:extLst>
              <a:ext uri="{FF2B5EF4-FFF2-40B4-BE49-F238E27FC236}">
                <a16:creationId xmlns:a16="http://schemas.microsoft.com/office/drawing/2014/main" id="{D198FEE8-9EAA-42F1-A2D8-76BAFC2E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218"/>
            <a:ext cx="1936376" cy="18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787186DF-F822-4C68-BDC5-EA7F53EA7925}"/>
              </a:ext>
            </a:extLst>
          </p:cNvPr>
          <p:cNvSpPr/>
          <p:nvPr/>
        </p:nvSpPr>
        <p:spPr>
          <a:xfrm>
            <a:off x="878802" y="640460"/>
            <a:ext cx="2602065" cy="2010574"/>
          </a:xfrm>
          <a:prstGeom prst="wedgeEllipseCallout">
            <a:avLst>
              <a:gd name="adj1" fmla="val -24770"/>
              <a:gd name="adj2" fmla="val 7332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2400" dirty="0">
                <a:solidFill>
                  <a:srgbClr val="023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سأعرفكم على عائلتي وأخبروني ما تعرفوه </a:t>
            </a:r>
            <a:r>
              <a:rPr lang="ar-OM" sz="2400" b="1" dirty="0">
                <a:solidFill>
                  <a:srgbClr val="023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 مما تتكون أجسامنا </a:t>
            </a:r>
            <a:endParaRPr lang="en-US" sz="2400" b="1" dirty="0">
              <a:solidFill>
                <a:srgbClr val="023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2" descr="358 BEST Schnecke Schnell IMAGES, STOCK PHOTOS &amp;amp; VECTORS | Adobe Stock">
            <a:extLst>
              <a:ext uri="{FF2B5EF4-FFF2-40B4-BE49-F238E27FC236}">
                <a16:creationId xmlns:a16="http://schemas.microsoft.com/office/drawing/2014/main" id="{68C570A8-B986-4338-B98B-F17DB7F9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190" flipH="1">
            <a:off x="2628462" y="3225797"/>
            <a:ext cx="1924328" cy="149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urn Snail Free Download Png Images - Turbo Movie Girl Snail PNG Image |  Transparent PNG Free Download on SeekPNG">
            <a:extLst>
              <a:ext uri="{FF2B5EF4-FFF2-40B4-BE49-F238E27FC236}">
                <a16:creationId xmlns:a16="http://schemas.microsoft.com/office/drawing/2014/main" id="{C2190E29-A75A-49FF-8D20-E405FE615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29586"/>
          <a:stretch/>
        </p:blipFill>
        <p:spPr bwMode="auto">
          <a:xfrm>
            <a:off x="4312288" y="3163122"/>
            <a:ext cx="1622540" cy="16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Skidmark - Turbo Movie Characters Png PNG Image | Transparent PNG Free  Download on SeekPNG">
            <a:extLst>
              <a:ext uri="{FF2B5EF4-FFF2-40B4-BE49-F238E27FC236}">
                <a16:creationId xmlns:a16="http://schemas.microsoft.com/office/drawing/2014/main" id="{34CD27F9-E022-47BB-9751-1ECDFCB21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17633"/>
          <a:stretch/>
        </p:blipFill>
        <p:spPr bwMode="auto">
          <a:xfrm>
            <a:off x="6044043" y="3259187"/>
            <a:ext cx="1679198" cy="14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0E74CF9-934C-4F5F-9965-43C38F418540}"/>
              </a:ext>
            </a:extLst>
          </p:cNvPr>
          <p:cNvSpPr/>
          <p:nvPr/>
        </p:nvSpPr>
        <p:spPr>
          <a:xfrm>
            <a:off x="3189305" y="4677666"/>
            <a:ext cx="802642" cy="330413"/>
          </a:xfrm>
          <a:prstGeom prst="roundRect">
            <a:avLst/>
          </a:prstGeom>
          <a:solidFill>
            <a:srgbClr val="F2F3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800" dirty="0">
                <a:solidFill>
                  <a:srgbClr val="0621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أبي</a:t>
            </a:r>
            <a:endParaRPr lang="en-US" sz="1800" dirty="0">
              <a:solidFill>
                <a:srgbClr val="0621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D7F09F1-C68E-4434-8B91-6B7227397125}"/>
              </a:ext>
            </a:extLst>
          </p:cNvPr>
          <p:cNvSpPr/>
          <p:nvPr/>
        </p:nvSpPr>
        <p:spPr>
          <a:xfrm>
            <a:off x="4761006" y="4677665"/>
            <a:ext cx="802642" cy="330413"/>
          </a:xfrm>
          <a:prstGeom prst="roundRect">
            <a:avLst/>
          </a:prstGeom>
          <a:solidFill>
            <a:srgbClr val="F2F3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800" dirty="0">
                <a:solidFill>
                  <a:srgbClr val="0621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هذه أمي</a:t>
            </a:r>
            <a:endParaRPr lang="en-US" sz="1800" dirty="0">
              <a:solidFill>
                <a:srgbClr val="0621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67FDD83-DBA0-4266-A94A-17792BB4648C}"/>
              </a:ext>
            </a:extLst>
          </p:cNvPr>
          <p:cNvSpPr/>
          <p:nvPr/>
        </p:nvSpPr>
        <p:spPr>
          <a:xfrm>
            <a:off x="6270903" y="4677665"/>
            <a:ext cx="858384" cy="330413"/>
          </a:xfrm>
          <a:prstGeom prst="roundRect">
            <a:avLst/>
          </a:prstGeom>
          <a:solidFill>
            <a:srgbClr val="F2F3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1800" dirty="0">
                <a:solidFill>
                  <a:srgbClr val="0621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هذا أخي</a:t>
            </a:r>
            <a:endParaRPr lang="en-US" sz="1800" dirty="0">
              <a:solidFill>
                <a:srgbClr val="0621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8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تعطل حركة القطارات في اليابان.. والسبب حلزونة! - أخبار صحيفة الرؤية">
            <a:extLst>
              <a:ext uri="{FF2B5EF4-FFF2-40B4-BE49-F238E27FC236}">
                <a16:creationId xmlns:a16="http://schemas.microsoft.com/office/drawing/2014/main" id="{E8BB78FC-AD37-4587-A924-3BFCD4DB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09" y="1130127"/>
            <a:ext cx="6138182" cy="34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749801A-A6AA-4831-B574-18E04CDF011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987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9686;p44">
            <a:extLst>
              <a:ext uri="{FF2B5EF4-FFF2-40B4-BE49-F238E27FC236}">
                <a16:creationId xmlns:a16="http://schemas.microsoft.com/office/drawing/2014/main" id="{36BDEE91-9B6C-40B7-9C1D-CE16735FC687}"/>
              </a:ext>
            </a:extLst>
          </p:cNvPr>
          <p:cNvSpPr txBox="1">
            <a:spLocks/>
          </p:cNvSpPr>
          <p:nvPr/>
        </p:nvSpPr>
        <p:spPr>
          <a:xfrm>
            <a:off x="2290050" y="337551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6600" b="1" dirty="0">
                <a:solidFill>
                  <a:srgbClr val="987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الحلزون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A5FF5DC2-E7FC-46F4-8C5C-68D435C1A603}"/>
              </a:ext>
            </a:extLst>
          </p:cNvPr>
          <p:cNvCxnSpPr/>
          <p:nvPr/>
        </p:nvCxnSpPr>
        <p:spPr>
          <a:xfrm flipH="1" flipV="1">
            <a:off x="1874904" y="2143845"/>
            <a:ext cx="1567543" cy="507147"/>
          </a:xfrm>
          <a:prstGeom prst="straightConnector1">
            <a:avLst/>
          </a:prstGeom>
          <a:ln w="12700">
            <a:solidFill>
              <a:srgbClr val="9874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9653;p41">
            <a:extLst>
              <a:ext uri="{FF2B5EF4-FFF2-40B4-BE49-F238E27FC236}">
                <a16:creationId xmlns:a16="http://schemas.microsoft.com/office/drawing/2014/main" id="{4DCF23BE-89BE-43D9-8E33-3B3CD4962B0B}"/>
              </a:ext>
            </a:extLst>
          </p:cNvPr>
          <p:cNvSpPr txBox="1">
            <a:spLocks/>
          </p:cNvSpPr>
          <p:nvPr/>
        </p:nvSpPr>
        <p:spPr>
          <a:xfrm>
            <a:off x="1165777" y="1705795"/>
            <a:ext cx="967952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987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قوقعة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09A97AB0-5B22-41D3-990E-2BCA6E914884}"/>
              </a:ext>
            </a:extLst>
          </p:cNvPr>
          <p:cNvCxnSpPr>
            <a:cxnSpLocks/>
          </p:cNvCxnSpPr>
          <p:nvPr/>
        </p:nvCxnSpPr>
        <p:spPr>
          <a:xfrm>
            <a:off x="5155987" y="1307093"/>
            <a:ext cx="2289842" cy="583179"/>
          </a:xfrm>
          <a:prstGeom prst="straightConnector1">
            <a:avLst/>
          </a:prstGeom>
          <a:ln w="12700">
            <a:solidFill>
              <a:srgbClr val="9874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50B8B770-F634-435A-B0B3-6FEFFE66D488}"/>
              </a:ext>
            </a:extLst>
          </p:cNvPr>
          <p:cNvCxnSpPr>
            <a:cxnSpLocks/>
          </p:cNvCxnSpPr>
          <p:nvPr/>
        </p:nvCxnSpPr>
        <p:spPr>
          <a:xfrm>
            <a:off x="5155987" y="1764887"/>
            <a:ext cx="2289842" cy="261287"/>
          </a:xfrm>
          <a:prstGeom prst="straightConnector1">
            <a:avLst/>
          </a:prstGeom>
          <a:ln w="12700">
            <a:solidFill>
              <a:srgbClr val="9874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9653;p41">
            <a:extLst>
              <a:ext uri="{FF2B5EF4-FFF2-40B4-BE49-F238E27FC236}">
                <a16:creationId xmlns:a16="http://schemas.microsoft.com/office/drawing/2014/main" id="{23B7BBE1-8454-4B18-A641-86907106D347}"/>
              </a:ext>
            </a:extLst>
          </p:cNvPr>
          <p:cNvSpPr txBox="1">
            <a:spLocks/>
          </p:cNvSpPr>
          <p:nvPr/>
        </p:nvSpPr>
        <p:spPr>
          <a:xfrm>
            <a:off x="7269096" y="1764887"/>
            <a:ext cx="1109400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987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عيون الحلزون</a:t>
            </a: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79ADD4E-1372-497A-B809-2686C60305D2}"/>
              </a:ext>
            </a:extLst>
          </p:cNvPr>
          <p:cNvCxnSpPr>
            <a:cxnSpLocks/>
          </p:cNvCxnSpPr>
          <p:nvPr/>
        </p:nvCxnSpPr>
        <p:spPr>
          <a:xfrm flipH="1" flipV="1">
            <a:off x="2013216" y="4080796"/>
            <a:ext cx="1165660" cy="1"/>
          </a:xfrm>
          <a:prstGeom prst="straightConnector1">
            <a:avLst/>
          </a:prstGeom>
          <a:ln w="12700">
            <a:solidFill>
              <a:srgbClr val="9874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9653;p41">
            <a:extLst>
              <a:ext uri="{FF2B5EF4-FFF2-40B4-BE49-F238E27FC236}">
                <a16:creationId xmlns:a16="http://schemas.microsoft.com/office/drawing/2014/main" id="{D6BB38E5-7390-4AA9-BA8E-8DFB6D790094}"/>
              </a:ext>
            </a:extLst>
          </p:cNvPr>
          <p:cNvSpPr txBox="1">
            <a:spLocks/>
          </p:cNvSpPr>
          <p:nvPr/>
        </p:nvSpPr>
        <p:spPr>
          <a:xfrm>
            <a:off x="1029661" y="3819509"/>
            <a:ext cx="1086268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987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الأطراف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E928F111-0D27-4985-9678-BCDDFB842FF8}"/>
              </a:ext>
            </a:extLst>
          </p:cNvPr>
          <p:cNvCxnSpPr>
            <a:cxnSpLocks/>
          </p:cNvCxnSpPr>
          <p:nvPr/>
        </p:nvCxnSpPr>
        <p:spPr>
          <a:xfrm>
            <a:off x="6047204" y="2516720"/>
            <a:ext cx="1060527" cy="639581"/>
          </a:xfrm>
          <a:prstGeom prst="straightConnector1">
            <a:avLst/>
          </a:prstGeom>
          <a:ln w="12700">
            <a:solidFill>
              <a:srgbClr val="98744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9653;p41">
            <a:extLst>
              <a:ext uri="{FF2B5EF4-FFF2-40B4-BE49-F238E27FC236}">
                <a16:creationId xmlns:a16="http://schemas.microsoft.com/office/drawing/2014/main" id="{BF4A75A7-C8B3-4F14-965B-D2E5A3AA7304}"/>
              </a:ext>
            </a:extLst>
          </p:cNvPr>
          <p:cNvSpPr txBox="1">
            <a:spLocks/>
          </p:cNvSpPr>
          <p:nvPr/>
        </p:nvSpPr>
        <p:spPr>
          <a:xfrm>
            <a:off x="6821503" y="2931619"/>
            <a:ext cx="1086268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987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الرأس</a:t>
            </a:r>
          </a:p>
        </p:txBody>
      </p:sp>
    </p:spTree>
    <p:extLst>
      <p:ext uri="{BB962C8B-B14F-4D97-AF65-F5344CB8AC3E}">
        <p14:creationId xmlns:p14="http://schemas.microsoft.com/office/powerpoint/2010/main" val="427308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Seamless nature cartoon background with separate Vector Image">
            <a:extLst>
              <a:ext uri="{FF2B5EF4-FFF2-40B4-BE49-F238E27FC236}">
                <a16:creationId xmlns:a16="http://schemas.microsoft.com/office/drawing/2014/main" id="{79D01B86-0A2C-4D5B-9208-C8C0FCCBC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stom | Kid movies, Turbo, Desktop pictures">
            <a:extLst>
              <a:ext uri="{FF2B5EF4-FFF2-40B4-BE49-F238E27FC236}">
                <a16:creationId xmlns:a16="http://schemas.microsoft.com/office/drawing/2014/main" id="{125E8D80-A803-4402-980C-2BD6DD3F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046" y="1675119"/>
            <a:ext cx="3390749" cy="32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80546259-2B56-4D79-BFFF-7AA071317FED}"/>
              </a:ext>
            </a:extLst>
          </p:cNvPr>
          <p:cNvSpPr/>
          <p:nvPr/>
        </p:nvSpPr>
        <p:spPr>
          <a:xfrm>
            <a:off x="3483690" y="561176"/>
            <a:ext cx="2602065" cy="2010574"/>
          </a:xfrm>
          <a:prstGeom prst="wedgeEllipseCallout">
            <a:avLst>
              <a:gd name="adj1" fmla="val -24770"/>
              <a:gd name="adj2" fmla="val 73324"/>
            </a:avLst>
          </a:prstGeom>
          <a:solidFill>
            <a:srgbClr val="C2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200" b="1" dirty="0">
                <a:solidFill>
                  <a:srgbClr val="023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فكّر يا رائع وأخبرني ما هو طعامي؟</a:t>
            </a:r>
            <a:endParaRPr lang="en-US" sz="3200" b="1" dirty="0">
              <a:solidFill>
                <a:srgbClr val="023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97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مِيستُري ميم | كود ايهيرب CMF719 в Twitter: &amp;quot;١ ⬇️ الحلزون🐌 الناس ماخذين  فكره انه ياكل فقط الورق واذا غير بيتجه للفواكه 🍓🍇 الحقيقه ان يوجد نوع ياكل  اللحم كمان -اتبع تسلسل">
            <a:extLst>
              <a:ext uri="{FF2B5EF4-FFF2-40B4-BE49-F238E27FC236}">
                <a16:creationId xmlns:a16="http://schemas.microsoft.com/office/drawing/2014/main" id="{C77AE953-15E0-48E8-8FF8-D42DED13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39" y="1099971"/>
            <a:ext cx="2221765" cy="2093201"/>
          </a:xfrm>
          <a:custGeom>
            <a:avLst/>
            <a:gdLst>
              <a:gd name="connsiteX0" fmla="*/ 0 w 2221765"/>
              <a:gd name="connsiteY0" fmla="*/ 1046601 h 2093201"/>
              <a:gd name="connsiteX1" fmla="*/ 1110883 w 2221765"/>
              <a:gd name="connsiteY1" fmla="*/ 0 h 2093201"/>
              <a:gd name="connsiteX2" fmla="*/ 2221766 w 2221765"/>
              <a:gd name="connsiteY2" fmla="*/ 1046601 h 2093201"/>
              <a:gd name="connsiteX3" fmla="*/ 1110883 w 2221765"/>
              <a:gd name="connsiteY3" fmla="*/ 2093202 h 2093201"/>
              <a:gd name="connsiteX4" fmla="*/ 0 w 2221765"/>
              <a:gd name="connsiteY4" fmla="*/ 1046601 h 209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765" h="2093201" extrusionOk="0">
                <a:moveTo>
                  <a:pt x="0" y="1046601"/>
                </a:moveTo>
                <a:cubicBezTo>
                  <a:pt x="-29562" y="469844"/>
                  <a:pt x="513338" y="15710"/>
                  <a:pt x="1110883" y="0"/>
                </a:cubicBezTo>
                <a:cubicBezTo>
                  <a:pt x="1743867" y="39940"/>
                  <a:pt x="2225101" y="570361"/>
                  <a:pt x="2221766" y="1046601"/>
                </a:cubicBezTo>
                <a:cubicBezTo>
                  <a:pt x="2183796" y="1567338"/>
                  <a:pt x="1773227" y="2152229"/>
                  <a:pt x="1110883" y="2093202"/>
                </a:cubicBezTo>
                <a:cubicBezTo>
                  <a:pt x="510534" y="2044196"/>
                  <a:pt x="34082" y="1688166"/>
                  <a:pt x="0" y="1046601"/>
                </a:cubicBezTo>
                <a:close/>
              </a:path>
            </a:pathLst>
          </a:custGeom>
          <a:noFill/>
          <a:ln w="12700">
            <a:solidFill>
              <a:srgbClr val="5C614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C6E988-9E87-486E-910C-6C5D78527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74" y="1099971"/>
            <a:ext cx="2221765" cy="2093201"/>
          </a:xfrm>
          <a:custGeom>
            <a:avLst/>
            <a:gdLst>
              <a:gd name="connsiteX0" fmla="*/ 0 w 2221765"/>
              <a:gd name="connsiteY0" fmla="*/ 1046601 h 2093201"/>
              <a:gd name="connsiteX1" fmla="*/ 1110883 w 2221765"/>
              <a:gd name="connsiteY1" fmla="*/ 0 h 2093201"/>
              <a:gd name="connsiteX2" fmla="*/ 2221766 w 2221765"/>
              <a:gd name="connsiteY2" fmla="*/ 1046601 h 2093201"/>
              <a:gd name="connsiteX3" fmla="*/ 1110883 w 2221765"/>
              <a:gd name="connsiteY3" fmla="*/ 2093202 h 2093201"/>
              <a:gd name="connsiteX4" fmla="*/ 0 w 2221765"/>
              <a:gd name="connsiteY4" fmla="*/ 1046601 h 209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765" h="2093201" fill="none" extrusionOk="0">
                <a:moveTo>
                  <a:pt x="0" y="1046601"/>
                </a:moveTo>
                <a:cubicBezTo>
                  <a:pt x="78989" y="393504"/>
                  <a:pt x="558962" y="4065"/>
                  <a:pt x="1110883" y="0"/>
                </a:cubicBezTo>
                <a:cubicBezTo>
                  <a:pt x="1765745" y="70659"/>
                  <a:pt x="2126488" y="466532"/>
                  <a:pt x="2221766" y="1046601"/>
                </a:cubicBezTo>
                <a:cubicBezTo>
                  <a:pt x="2278150" y="1632799"/>
                  <a:pt x="1664104" y="2065681"/>
                  <a:pt x="1110883" y="2093202"/>
                </a:cubicBezTo>
                <a:cubicBezTo>
                  <a:pt x="417226" y="2117114"/>
                  <a:pt x="18816" y="1599116"/>
                  <a:pt x="0" y="1046601"/>
                </a:cubicBezTo>
                <a:close/>
              </a:path>
              <a:path w="2221765" h="2093201" stroke="0" extrusionOk="0">
                <a:moveTo>
                  <a:pt x="0" y="1046601"/>
                </a:moveTo>
                <a:cubicBezTo>
                  <a:pt x="-50275" y="556783"/>
                  <a:pt x="450156" y="-19492"/>
                  <a:pt x="1110883" y="0"/>
                </a:cubicBezTo>
                <a:cubicBezTo>
                  <a:pt x="1832918" y="-16019"/>
                  <a:pt x="2187585" y="530834"/>
                  <a:pt x="2221766" y="1046601"/>
                </a:cubicBezTo>
                <a:cubicBezTo>
                  <a:pt x="2141646" y="1651401"/>
                  <a:pt x="1676057" y="2150376"/>
                  <a:pt x="1110883" y="2093202"/>
                </a:cubicBezTo>
                <a:cubicBezTo>
                  <a:pt x="558704" y="2053503"/>
                  <a:pt x="-71277" y="1640973"/>
                  <a:pt x="0" y="1046601"/>
                </a:cubicBezTo>
                <a:close/>
              </a:path>
            </a:pathLst>
          </a:custGeom>
          <a:ln w="12700">
            <a:solidFill>
              <a:srgbClr val="5C614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C235C80-2265-4F7A-8C57-2FD2684A8155}"/>
              </a:ext>
            </a:extLst>
          </p:cNvPr>
          <p:cNvSpPr/>
          <p:nvPr/>
        </p:nvSpPr>
        <p:spPr>
          <a:xfrm>
            <a:off x="3225666" y="142378"/>
            <a:ext cx="2692668" cy="633710"/>
          </a:xfrm>
          <a:prstGeom prst="roundRect">
            <a:avLst/>
          </a:prstGeom>
          <a:solidFill>
            <a:srgbClr val="5C8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OM" sz="2800" b="1" dirty="0">
                <a:solidFill>
                  <a:srgbClr val="CDDFC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يأكل الحلزون؟ </a:t>
            </a:r>
          </a:p>
        </p:txBody>
      </p:sp>
      <p:pic>
        <p:nvPicPr>
          <p:cNvPr id="10246" name="Picture 6" descr="حلزون أبيض الطرف - ويكيبيديا">
            <a:extLst>
              <a:ext uri="{FF2B5EF4-FFF2-40B4-BE49-F238E27FC236}">
                <a16:creationId xmlns:a16="http://schemas.microsoft.com/office/drawing/2014/main" id="{B38317D8-EE48-42D9-B783-1A438515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08" y="1099971"/>
            <a:ext cx="2221766" cy="2093201"/>
          </a:xfrm>
          <a:custGeom>
            <a:avLst/>
            <a:gdLst>
              <a:gd name="connsiteX0" fmla="*/ 0 w 2221766"/>
              <a:gd name="connsiteY0" fmla="*/ 1046601 h 2093201"/>
              <a:gd name="connsiteX1" fmla="*/ 1110883 w 2221766"/>
              <a:gd name="connsiteY1" fmla="*/ 0 h 2093201"/>
              <a:gd name="connsiteX2" fmla="*/ 2221766 w 2221766"/>
              <a:gd name="connsiteY2" fmla="*/ 1046601 h 2093201"/>
              <a:gd name="connsiteX3" fmla="*/ 1110883 w 2221766"/>
              <a:gd name="connsiteY3" fmla="*/ 2093202 h 2093201"/>
              <a:gd name="connsiteX4" fmla="*/ 0 w 2221766"/>
              <a:gd name="connsiteY4" fmla="*/ 1046601 h 209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766" h="2093201" extrusionOk="0">
                <a:moveTo>
                  <a:pt x="0" y="1046601"/>
                </a:moveTo>
                <a:cubicBezTo>
                  <a:pt x="-67204" y="389551"/>
                  <a:pt x="516385" y="-6908"/>
                  <a:pt x="1110883" y="0"/>
                </a:cubicBezTo>
                <a:cubicBezTo>
                  <a:pt x="1681000" y="24389"/>
                  <a:pt x="2261146" y="456828"/>
                  <a:pt x="2221766" y="1046601"/>
                </a:cubicBezTo>
                <a:cubicBezTo>
                  <a:pt x="2169988" y="1521390"/>
                  <a:pt x="1703251" y="2159033"/>
                  <a:pt x="1110883" y="2093202"/>
                </a:cubicBezTo>
                <a:cubicBezTo>
                  <a:pt x="534681" y="2041716"/>
                  <a:pt x="79252" y="1618101"/>
                  <a:pt x="0" y="1046601"/>
                </a:cubicBezTo>
                <a:close/>
              </a:path>
            </a:pathLst>
          </a:custGeom>
          <a:noFill/>
          <a:ln w="12700">
            <a:solidFill>
              <a:srgbClr val="5C614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معلومات عن الحلزون للأطفال بالصور - فوكس لاند">
            <a:extLst>
              <a:ext uri="{FF2B5EF4-FFF2-40B4-BE49-F238E27FC236}">
                <a16:creationId xmlns:a16="http://schemas.microsoft.com/office/drawing/2014/main" id="{1B574252-DADA-4806-B108-02949E36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3" y="1099971"/>
            <a:ext cx="2221766" cy="2093201"/>
          </a:xfrm>
          <a:custGeom>
            <a:avLst/>
            <a:gdLst>
              <a:gd name="connsiteX0" fmla="*/ 0 w 2221766"/>
              <a:gd name="connsiteY0" fmla="*/ 1046601 h 2093201"/>
              <a:gd name="connsiteX1" fmla="*/ 1110883 w 2221766"/>
              <a:gd name="connsiteY1" fmla="*/ 0 h 2093201"/>
              <a:gd name="connsiteX2" fmla="*/ 2221766 w 2221766"/>
              <a:gd name="connsiteY2" fmla="*/ 1046601 h 2093201"/>
              <a:gd name="connsiteX3" fmla="*/ 1110883 w 2221766"/>
              <a:gd name="connsiteY3" fmla="*/ 2093202 h 2093201"/>
              <a:gd name="connsiteX4" fmla="*/ 0 w 2221766"/>
              <a:gd name="connsiteY4" fmla="*/ 1046601 h 209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766" h="2093201" extrusionOk="0">
                <a:moveTo>
                  <a:pt x="0" y="1046601"/>
                </a:moveTo>
                <a:cubicBezTo>
                  <a:pt x="-47899" y="375391"/>
                  <a:pt x="485158" y="13061"/>
                  <a:pt x="1110883" y="0"/>
                </a:cubicBezTo>
                <a:cubicBezTo>
                  <a:pt x="1764451" y="24108"/>
                  <a:pt x="2218398" y="462187"/>
                  <a:pt x="2221766" y="1046601"/>
                </a:cubicBezTo>
                <a:cubicBezTo>
                  <a:pt x="2112971" y="1601763"/>
                  <a:pt x="1736607" y="1995482"/>
                  <a:pt x="1110883" y="2093202"/>
                </a:cubicBezTo>
                <a:cubicBezTo>
                  <a:pt x="442302" y="2017315"/>
                  <a:pt x="37028" y="1573928"/>
                  <a:pt x="0" y="1046601"/>
                </a:cubicBezTo>
                <a:close/>
              </a:path>
            </a:pathLst>
          </a:custGeom>
          <a:noFill/>
          <a:ln w="12700">
            <a:solidFill>
              <a:srgbClr val="5C614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41724470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653;p41">
            <a:extLst>
              <a:ext uri="{FF2B5EF4-FFF2-40B4-BE49-F238E27FC236}">
                <a16:creationId xmlns:a16="http://schemas.microsoft.com/office/drawing/2014/main" id="{89F4227C-91F0-42EF-B5A8-9C983D419406}"/>
              </a:ext>
            </a:extLst>
          </p:cNvPr>
          <p:cNvSpPr txBox="1">
            <a:spLocks/>
          </p:cNvSpPr>
          <p:nvPr/>
        </p:nvSpPr>
        <p:spPr>
          <a:xfrm>
            <a:off x="7094069" y="3300758"/>
            <a:ext cx="1751904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5C87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ثمار النباتات</a:t>
            </a:r>
          </a:p>
        </p:txBody>
      </p:sp>
      <p:sp>
        <p:nvSpPr>
          <p:cNvPr id="10" name="Google Shape;9653;p41">
            <a:extLst>
              <a:ext uri="{FF2B5EF4-FFF2-40B4-BE49-F238E27FC236}">
                <a16:creationId xmlns:a16="http://schemas.microsoft.com/office/drawing/2014/main" id="{5103B07D-3127-48C1-A5DA-883DF9BCD108}"/>
              </a:ext>
            </a:extLst>
          </p:cNvPr>
          <p:cNvSpPr txBox="1">
            <a:spLocks/>
          </p:cNvSpPr>
          <p:nvPr/>
        </p:nvSpPr>
        <p:spPr>
          <a:xfrm>
            <a:off x="4872304" y="3293563"/>
            <a:ext cx="1751904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5C87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الأوراق</a:t>
            </a:r>
          </a:p>
        </p:txBody>
      </p:sp>
      <p:sp>
        <p:nvSpPr>
          <p:cNvPr id="11" name="Google Shape;9653;p41">
            <a:extLst>
              <a:ext uri="{FF2B5EF4-FFF2-40B4-BE49-F238E27FC236}">
                <a16:creationId xmlns:a16="http://schemas.microsoft.com/office/drawing/2014/main" id="{8DAB6305-1759-4B80-AD76-4C20DBCA1A37}"/>
              </a:ext>
            </a:extLst>
          </p:cNvPr>
          <p:cNvSpPr txBox="1">
            <a:spLocks/>
          </p:cNvSpPr>
          <p:nvPr/>
        </p:nvSpPr>
        <p:spPr>
          <a:xfrm>
            <a:off x="2650539" y="3264988"/>
            <a:ext cx="1751904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5C87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السيقان</a:t>
            </a:r>
          </a:p>
        </p:txBody>
      </p:sp>
      <p:sp>
        <p:nvSpPr>
          <p:cNvPr id="12" name="Google Shape;9653;p41">
            <a:extLst>
              <a:ext uri="{FF2B5EF4-FFF2-40B4-BE49-F238E27FC236}">
                <a16:creationId xmlns:a16="http://schemas.microsoft.com/office/drawing/2014/main" id="{F6566C2A-D518-4A5D-87E9-FB9793F7B2EE}"/>
              </a:ext>
            </a:extLst>
          </p:cNvPr>
          <p:cNvSpPr txBox="1">
            <a:spLocks/>
          </p:cNvSpPr>
          <p:nvPr/>
        </p:nvSpPr>
        <p:spPr>
          <a:xfrm>
            <a:off x="371684" y="3264988"/>
            <a:ext cx="1751904" cy="5225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OM" sz="2400" b="1" dirty="0">
                <a:solidFill>
                  <a:srgbClr val="5C87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الجذور</a:t>
            </a:r>
          </a:p>
        </p:txBody>
      </p:sp>
      <p:pic>
        <p:nvPicPr>
          <p:cNvPr id="10250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0FAE7E0D-4D39-45E3-83B2-52F737D0E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1"/>
          <a:stretch/>
        </p:blipFill>
        <p:spPr bwMode="auto">
          <a:xfrm>
            <a:off x="6272967" y="4147217"/>
            <a:ext cx="2871034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87A7AE87-22CE-4A86-A882-DDF38E2A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13" y="4147216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F0B5934E-C98F-4FCA-910E-9043EC31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0" y="4147216"/>
            <a:ext cx="3163027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Grass Texture Clipart | i2Clipart - Royalty Free Public Domain Clipart">
            <a:extLst>
              <a:ext uri="{FF2B5EF4-FFF2-40B4-BE49-F238E27FC236}">
                <a16:creationId xmlns:a16="http://schemas.microsoft.com/office/drawing/2014/main" id="{951E0FAC-E450-4CE6-8280-EC6E20BCB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2"/>
          <a:stretch/>
        </p:blipFill>
        <p:spPr bwMode="auto">
          <a:xfrm>
            <a:off x="0" y="4147216"/>
            <a:ext cx="954534" cy="10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Agencia Selv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FEBE3"/>
      </a:lt2>
      <a:accent1>
        <a:srgbClr val="BCC48D"/>
      </a:accent1>
      <a:accent2>
        <a:srgbClr val="979E71"/>
      </a:accent2>
      <a:accent3>
        <a:srgbClr val="7B815C"/>
      </a:accent3>
      <a:accent4>
        <a:srgbClr val="7D9775"/>
      </a:accent4>
      <a:accent5>
        <a:srgbClr val="50624B"/>
      </a:accent5>
      <a:accent6>
        <a:srgbClr val="CDDFC1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383</Words>
  <Application>Microsoft Office PowerPoint</Application>
  <PresentationFormat>عرض على الشاشة (16:9)</PresentationFormat>
  <Paragraphs>57</Paragraphs>
  <Slides>25</Slides>
  <Notes>3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0" baseType="lpstr">
      <vt:lpstr>Raleway Light</vt:lpstr>
      <vt:lpstr>Arial</vt:lpstr>
      <vt:lpstr>Montserrat Light</vt:lpstr>
      <vt:lpstr>Calibri</vt:lpstr>
      <vt:lpstr>Agencia Selva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التعلم القبلي</dc:title>
  <cp:lastModifiedBy>Arwa Aziz</cp:lastModifiedBy>
  <cp:revision>14</cp:revision>
  <dcterms:modified xsi:type="dcterms:W3CDTF">2021-11-23T10:36:55Z</dcterms:modified>
</cp:coreProperties>
</file>